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17B1E2-D43F-499E-A1F1-BA31576239F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8"/>
            <p14:sldId id="269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F4CC3-CC53-4DFB-98C5-DF2E6C10E08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3842D-B7C0-475C-9DC1-1BD30E77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3842D-B7C0-475C-9DC1-1BD30E773D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8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B04BECB-8E62-4B61-9C77-B580C10BB020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E525-E9DA-4E48-9F23-E99569676E68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FE55-3714-4D2D-9C06-20B34DE1AEAB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EA7D-CBDD-426C-8243-B1311126472E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F3CC-3C34-4F6A-B5BE-D9BB48BA4815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3771-F0CB-49D8-AA4B-79510BD5B61C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742E-DC62-4B8F-B924-5701EAE5B30E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92AA-0B97-459D-A206-4D4B283CBD55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9F08-0637-4184-9FCD-1861A8E557B7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01F0-332B-4633-B06C-F1B774DBD197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9E8F-72F2-48C6-A167-5733AEA6D879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D258-58E7-4499-9D0F-31DC5B904E87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6B71-792F-466F-BFD4-C2F4600A4C35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25B5-2D76-46A7-881C-2BBC991A3473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062-460E-47C7-AA7F-62D8682B498E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B9EE-7E68-4286-9E52-04A65FFCCE99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EFE-0AC3-40AA-80F9-167682DDF28E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2FAE4D-51D1-47E6-924C-686042058692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9792" y="365759"/>
            <a:ext cx="6305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CSE 2200 </a:t>
            </a:r>
          </a:p>
          <a:p>
            <a:r>
              <a:rPr lang="en-US" dirty="0" smtClean="0"/>
              <a:t>                Advanced </a:t>
            </a:r>
            <a:r>
              <a:rPr lang="en-US" dirty="0"/>
              <a:t>Programming </a:t>
            </a:r>
            <a:r>
              <a:rPr lang="en-US" dirty="0" smtClean="0"/>
              <a:t>Laboratory</a:t>
            </a:r>
          </a:p>
          <a:p>
            <a:r>
              <a:rPr lang="en-US" sz="2000" b="1" dirty="0" smtClean="0"/>
              <a:t>Project Name : Train Ticket Management System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5837" y="2592125"/>
            <a:ext cx="5963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Developed By</a:t>
            </a:r>
          </a:p>
          <a:p>
            <a:r>
              <a:rPr lang="en-US" sz="2800" dirty="0" smtClean="0"/>
              <a:t>              Omar Bin </a:t>
            </a:r>
            <a:r>
              <a:rPr lang="en-US" sz="2800" dirty="0" err="1" smtClean="0"/>
              <a:t>Sariffuzzaman</a:t>
            </a:r>
            <a:endParaRPr lang="en-US" sz="2800" dirty="0" smtClean="0"/>
          </a:p>
          <a:p>
            <a:r>
              <a:rPr lang="en-US" sz="2800" dirty="0" smtClean="0"/>
              <a:t>                      Roll : 1907026</a:t>
            </a:r>
          </a:p>
        </p:txBody>
      </p:sp>
    </p:spTree>
    <p:extLst>
      <p:ext uri="{BB962C8B-B14F-4D97-AF65-F5344CB8AC3E}">
        <p14:creationId xmlns:p14="http://schemas.microsoft.com/office/powerpoint/2010/main" val="14570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47" y="168436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0" y="1712167"/>
            <a:ext cx="5516238" cy="429106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1712166"/>
            <a:ext cx="5772647" cy="42910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919993" y="4762831"/>
            <a:ext cx="2297926" cy="10336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91" y="0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4" y="1020403"/>
            <a:ext cx="8478075" cy="57635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13" y="-58310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7" y="1338456"/>
            <a:ext cx="5629492" cy="460911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7" y="1338456"/>
            <a:ext cx="6090700" cy="460911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810045" y="2305878"/>
            <a:ext cx="302150" cy="333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80" y="84814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75" y="1121134"/>
            <a:ext cx="9546201" cy="5683576"/>
          </a:xfrm>
        </p:spPr>
      </p:pic>
      <p:cxnSp>
        <p:nvCxnSpPr>
          <p:cNvPr id="12" name="Straight Arrow Connector 11"/>
          <p:cNvCxnSpPr/>
          <p:nvPr/>
        </p:nvCxnSpPr>
        <p:spPr>
          <a:xfrm>
            <a:off x="4166483" y="3220278"/>
            <a:ext cx="699715" cy="58044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31" y="92765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89" y="1095807"/>
            <a:ext cx="7593494" cy="551967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77" y="108668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6" y="1176793"/>
            <a:ext cx="7967207" cy="54386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35" y="84814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66" y="1195333"/>
            <a:ext cx="8748994" cy="542339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38" y="172278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274845"/>
            <a:ext cx="9764202" cy="54837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77" y="0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02" y="1272209"/>
            <a:ext cx="5534323" cy="48821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3" y="1272209"/>
            <a:ext cx="5287703" cy="48821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82" y="132521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88" y="1163526"/>
            <a:ext cx="8769200" cy="53781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Train ticket management application is an platform for booking train ticket for desired trip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39" y="172279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1" y="1926853"/>
            <a:ext cx="5404919" cy="39332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10" y="1926852"/>
            <a:ext cx="5444620" cy="39332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26" y="68911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6" y="1887095"/>
            <a:ext cx="5277677" cy="422745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92" y="1887096"/>
            <a:ext cx="5630385" cy="422745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88" y="60960"/>
            <a:ext cx="10131425" cy="1456267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17" y="1969664"/>
            <a:ext cx="3753374" cy="8287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17" y="3472775"/>
            <a:ext cx="5953956" cy="1533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17" y="5585420"/>
            <a:ext cx="7049484" cy="1019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5851" y="1558779"/>
            <a:ext cx="469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for storing registration information of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5850" y="2950949"/>
            <a:ext cx="26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for Train 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5851" y="5111301"/>
            <a:ext cx="259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for purchased ticket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991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add route of every train</a:t>
            </a:r>
          </a:p>
          <a:p>
            <a:r>
              <a:rPr lang="en-US" sz="2800" dirty="0" smtClean="0"/>
              <a:t>To get current location of any train</a:t>
            </a:r>
          </a:p>
          <a:p>
            <a:r>
              <a:rPr lang="en-US" sz="2800" dirty="0" smtClean="0"/>
              <a:t>To make real payment system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 smtClean="0"/>
              <a:t>                 Thanks You</a:t>
            </a:r>
            <a:endParaRPr lang="en-US" sz="6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77795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Objectives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1480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develop an easy and user friendly application for train ticket management</a:t>
            </a:r>
          </a:p>
          <a:p>
            <a:r>
              <a:rPr lang="en-US" sz="2800" dirty="0" smtClean="0"/>
              <a:t>To develop an application for checking details of any trip</a:t>
            </a:r>
          </a:p>
          <a:p>
            <a:r>
              <a:rPr lang="en-US" sz="2800" dirty="0" smtClean="0"/>
              <a:t>To develop an application for ticket booking of desired trip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Features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0891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Search for tickets</a:t>
            </a:r>
          </a:p>
          <a:p>
            <a:r>
              <a:rPr lang="en-US" sz="2800" dirty="0" smtClean="0"/>
              <a:t>Select </a:t>
            </a:r>
            <a:r>
              <a:rPr lang="en-US" sz="2800" dirty="0"/>
              <a:t>Ticket for desired </a:t>
            </a:r>
            <a:r>
              <a:rPr lang="en-US" sz="2800" dirty="0" smtClean="0"/>
              <a:t>trip</a:t>
            </a:r>
          </a:p>
          <a:p>
            <a:r>
              <a:rPr lang="en-US" sz="2800" dirty="0" smtClean="0"/>
              <a:t>See purchased tickets</a:t>
            </a:r>
          </a:p>
          <a:p>
            <a:r>
              <a:rPr lang="en-US" sz="2800" dirty="0" smtClean="0"/>
              <a:t>See trip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37" y="124570"/>
            <a:ext cx="10131425" cy="1456267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65" y="1286382"/>
            <a:ext cx="9299642" cy="521381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37" y="0"/>
            <a:ext cx="10131425" cy="1456267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922351"/>
            <a:ext cx="5796501" cy="58004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99" y="132521"/>
            <a:ext cx="10131425" cy="1456267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77" y="1494845"/>
            <a:ext cx="8666921" cy="504112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03" y="212035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2" y="1423283"/>
            <a:ext cx="5438691" cy="496161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94" y="1423283"/>
            <a:ext cx="5929685" cy="496161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65837" y="3490623"/>
            <a:ext cx="3174557" cy="79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2" y="0"/>
            <a:ext cx="10131425" cy="1456267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67" y="1170020"/>
            <a:ext cx="9509761" cy="539408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117</TotalTime>
  <Words>171</Words>
  <Application>Microsoft Office PowerPoint</Application>
  <PresentationFormat>Widescreen</PresentationFormat>
  <Paragraphs>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PowerPoint Presentation</vt:lpstr>
      <vt:lpstr>Introduction</vt:lpstr>
      <vt:lpstr>Objectives</vt:lpstr>
      <vt:lpstr>Features</vt:lpstr>
      <vt:lpstr>Sequence Diagram</vt:lpstr>
      <vt:lpstr>Flowchart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database</vt:lpstr>
      <vt:lpstr>Future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</dc:creator>
  <cp:lastModifiedBy>OMAR</cp:lastModifiedBy>
  <cp:revision>13</cp:revision>
  <dcterms:created xsi:type="dcterms:W3CDTF">2022-12-25T18:34:06Z</dcterms:created>
  <dcterms:modified xsi:type="dcterms:W3CDTF">2025-06-18T19:18:54Z</dcterms:modified>
</cp:coreProperties>
</file>