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271" r:id="rId4"/>
    <p:sldId id="311" r:id="rId5"/>
    <p:sldId id="283" r:id="rId6"/>
    <p:sldId id="275" r:id="rId7"/>
    <p:sldId id="282" r:id="rId8"/>
    <p:sldId id="286" r:id="rId9"/>
    <p:sldId id="290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6060"/>
    <a:srgbClr val="7D7D7D"/>
    <a:srgbClr val="E7E5E6"/>
    <a:srgbClr val="BABFC2"/>
    <a:srgbClr val="A5AAAE"/>
    <a:srgbClr val="F27900"/>
    <a:srgbClr val="FF7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24" autoAdjust="0"/>
    <p:restoredTop sz="94660"/>
  </p:normalViewPr>
  <p:slideViewPr>
    <p:cSldViewPr snapToGrid="0">
      <p:cViewPr varScale="1">
        <p:scale>
          <a:sx n="85" d="100"/>
          <a:sy n="85" d="100"/>
        </p:scale>
        <p:origin x="346" y="72"/>
      </p:cViewPr>
      <p:guideLst>
        <p:guide orient="horz" pos="235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972443" y="287255"/>
            <a:ext cx="11219558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A710374-A0D0-4639-B013-35A506CD37E6}"/>
              </a:ext>
            </a:extLst>
          </p:cNvPr>
          <p:cNvSpPr>
            <a:spLocks/>
          </p:cNvSpPr>
          <p:nvPr userDrawn="1"/>
        </p:nvSpPr>
        <p:spPr bwMode="auto">
          <a:xfrm>
            <a:off x="9125380" y="6274754"/>
            <a:ext cx="3066619" cy="488403"/>
          </a:xfrm>
          <a:custGeom>
            <a:avLst/>
            <a:gdLst>
              <a:gd name="connsiteX0" fmla="*/ 5307865 w 12192148"/>
              <a:gd name="connsiteY0" fmla="*/ 0 h 1941773"/>
              <a:gd name="connsiteX1" fmla="*/ 5817217 w 12192148"/>
              <a:gd name="connsiteY1" fmla="*/ 0 h 1941773"/>
              <a:gd name="connsiteX2" fmla="*/ 5817217 w 12192148"/>
              <a:gd name="connsiteY2" fmla="*/ 697113 h 1941773"/>
              <a:gd name="connsiteX3" fmla="*/ 6190042 w 12192148"/>
              <a:gd name="connsiteY3" fmla="*/ 697113 h 1941773"/>
              <a:gd name="connsiteX4" fmla="*/ 6190042 w 12192148"/>
              <a:gd name="connsiteY4" fmla="*/ 1325570 h 1941773"/>
              <a:gd name="connsiteX5" fmla="*/ 6489353 w 12192148"/>
              <a:gd name="connsiteY5" fmla="*/ 1325570 h 1941773"/>
              <a:gd name="connsiteX6" fmla="*/ 6489353 w 12192148"/>
              <a:gd name="connsiteY6" fmla="*/ 1114324 h 1941773"/>
              <a:gd name="connsiteX7" fmla="*/ 6898935 w 12192148"/>
              <a:gd name="connsiteY7" fmla="*/ 1114324 h 1941773"/>
              <a:gd name="connsiteX8" fmla="*/ 6898935 w 12192148"/>
              <a:gd name="connsiteY8" fmla="*/ 348556 h 1941773"/>
              <a:gd name="connsiteX9" fmla="*/ 7219249 w 12192148"/>
              <a:gd name="connsiteY9" fmla="*/ 348556 h 1941773"/>
              <a:gd name="connsiteX10" fmla="*/ 7219249 w 12192148"/>
              <a:gd name="connsiteY10" fmla="*/ 1093199 h 1941773"/>
              <a:gd name="connsiteX11" fmla="*/ 7413539 w 12192148"/>
              <a:gd name="connsiteY11" fmla="*/ 1093199 h 1941773"/>
              <a:gd name="connsiteX12" fmla="*/ 7413539 w 12192148"/>
              <a:gd name="connsiteY12" fmla="*/ 517553 h 1941773"/>
              <a:gd name="connsiteX13" fmla="*/ 7875631 w 12192148"/>
              <a:gd name="connsiteY13" fmla="*/ 517553 h 1941773"/>
              <a:gd name="connsiteX14" fmla="*/ 7875631 w 12192148"/>
              <a:gd name="connsiteY14" fmla="*/ 1103761 h 1941773"/>
              <a:gd name="connsiteX15" fmla="*/ 8342975 w 12192148"/>
              <a:gd name="connsiteY15" fmla="*/ 1103761 h 1941773"/>
              <a:gd name="connsiteX16" fmla="*/ 8342975 w 12192148"/>
              <a:gd name="connsiteY16" fmla="*/ 739362 h 1941773"/>
              <a:gd name="connsiteX17" fmla="*/ 8852328 w 12192148"/>
              <a:gd name="connsiteY17" fmla="*/ 739362 h 1941773"/>
              <a:gd name="connsiteX18" fmla="*/ 8852328 w 12192148"/>
              <a:gd name="connsiteY18" fmla="*/ 1093199 h 1941773"/>
              <a:gd name="connsiteX19" fmla="*/ 9240906 w 12192148"/>
              <a:gd name="connsiteY19" fmla="*/ 1093199 h 1941773"/>
              <a:gd name="connsiteX20" fmla="*/ 9240906 w 12192148"/>
              <a:gd name="connsiteY20" fmla="*/ 924202 h 1941773"/>
              <a:gd name="connsiteX21" fmla="*/ 9503459 w 12192148"/>
              <a:gd name="connsiteY21" fmla="*/ 929483 h 1941773"/>
              <a:gd name="connsiteX22" fmla="*/ 9503459 w 12192148"/>
              <a:gd name="connsiteY22" fmla="*/ 781611 h 1941773"/>
              <a:gd name="connsiteX23" fmla="*/ 9771263 w 12192148"/>
              <a:gd name="connsiteY23" fmla="*/ 781611 h 1941773"/>
              <a:gd name="connsiteX24" fmla="*/ 9771263 w 12192148"/>
              <a:gd name="connsiteY24" fmla="*/ 918921 h 1941773"/>
              <a:gd name="connsiteX25" fmla="*/ 10028565 w 12192148"/>
              <a:gd name="connsiteY25" fmla="*/ 918921 h 1941773"/>
              <a:gd name="connsiteX26" fmla="*/ 10028565 w 12192148"/>
              <a:gd name="connsiteY26" fmla="*/ 765768 h 1941773"/>
              <a:gd name="connsiteX27" fmla="*/ 10280615 w 12192148"/>
              <a:gd name="connsiteY27" fmla="*/ 771049 h 1941773"/>
              <a:gd name="connsiteX28" fmla="*/ 10280615 w 12192148"/>
              <a:gd name="connsiteY28" fmla="*/ 190122 h 1941773"/>
              <a:gd name="connsiteX29" fmla="*/ 10789968 w 12192148"/>
              <a:gd name="connsiteY29" fmla="*/ 190122 h 1941773"/>
              <a:gd name="connsiteX30" fmla="*/ 10789968 w 12192148"/>
              <a:gd name="connsiteY30" fmla="*/ 697113 h 1941773"/>
              <a:gd name="connsiteX31" fmla="*/ 11168044 w 12192148"/>
              <a:gd name="connsiteY31" fmla="*/ 697113 h 1941773"/>
              <a:gd name="connsiteX32" fmla="*/ 11168044 w 12192148"/>
              <a:gd name="connsiteY32" fmla="*/ 1621315 h 1941773"/>
              <a:gd name="connsiteX33" fmla="*/ 11467354 w 12192148"/>
              <a:gd name="connsiteY33" fmla="*/ 1621315 h 1941773"/>
              <a:gd name="connsiteX34" fmla="*/ 11467354 w 12192148"/>
              <a:gd name="connsiteY34" fmla="*/ 1114324 h 1941773"/>
              <a:gd name="connsiteX35" fmla="*/ 11871686 w 12192148"/>
              <a:gd name="connsiteY35" fmla="*/ 1114324 h 1941773"/>
              <a:gd name="connsiteX36" fmla="*/ 11871686 w 12192148"/>
              <a:gd name="connsiteY36" fmla="*/ 348556 h 1941773"/>
              <a:gd name="connsiteX37" fmla="*/ 12192000 w 12192148"/>
              <a:gd name="connsiteY37" fmla="*/ 348556 h 1941773"/>
              <a:gd name="connsiteX38" fmla="*/ 12192000 w 12192148"/>
              <a:gd name="connsiteY38" fmla="*/ 1754103 h 1941773"/>
              <a:gd name="connsiteX39" fmla="*/ 12192000 w 12192148"/>
              <a:gd name="connsiteY39" fmla="*/ 1896676 h 1941773"/>
              <a:gd name="connsiteX40" fmla="*/ 12192148 w 12192148"/>
              <a:gd name="connsiteY40" fmla="*/ 1896676 h 1941773"/>
              <a:gd name="connsiteX41" fmla="*/ 12192148 w 12192148"/>
              <a:gd name="connsiteY41" fmla="*/ 1941773 h 1941773"/>
              <a:gd name="connsiteX42" fmla="*/ 0 w 12192148"/>
              <a:gd name="connsiteY42" fmla="*/ 1941773 h 1941773"/>
              <a:gd name="connsiteX43" fmla="*/ 0 w 12192148"/>
              <a:gd name="connsiteY43" fmla="*/ 1896676 h 1941773"/>
              <a:gd name="connsiteX44" fmla="*/ 0 w 12192148"/>
              <a:gd name="connsiteY44" fmla="*/ 1573784 h 1941773"/>
              <a:gd name="connsiteX45" fmla="*/ 112847 w 12192148"/>
              <a:gd name="connsiteY45" fmla="*/ 1573784 h 1941773"/>
              <a:gd name="connsiteX46" fmla="*/ 293106 w 12192148"/>
              <a:gd name="connsiteY46" fmla="*/ 1573784 h 1941773"/>
              <a:gd name="connsiteX47" fmla="*/ 293106 w 12192148"/>
              <a:gd name="connsiteY47" fmla="*/ 411930 h 1941773"/>
              <a:gd name="connsiteX48" fmla="*/ 655428 w 12192148"/>
              <a:gd name="connsiteY48" fmla="*/ 411930 h 1941773"/>
              <a:gd name="connsiteX49" fmla="*/ 655428 w 12192148"/>
              <a:gd name="connsiteY49" fmla="*/ 1373100 h 1941773"/>
              <a:gd name="connsiteX50" fmla="*/ 791956 w 12192148"/>
              <a:gd name="connsiteY50" fmla="*/ 1188260 h 1941773"/>
              <a:gd name="connsiteX51" fmla="*/ 954739 w 12192148"/>
              <a:gd name="connsiteY51" fmla="*/ 1399506 h 1941773"/>
              <a:gd name="connsiteX52" fmla="*/ 1101768 w 12192148"/>
              <a:gd name="connsiteY52" fmla="*/ 1188260 h 1941773"/>
              <a:gd name="connsiteX53" fmla="*/ 1264551 w 12192148"/>
              <a:gd name="connsiteY53" fmla="*/ 1399506 h 1941773"/>
              <a:gd name="connsiteX54" fmla="*/ 1411580 w 12192148"/>
              <a:gd name="connsiteY54" fmla="*/ 1188260 h 1941773"/>
              <a:gd name="connsiteX55" fmla="*/ 1574363 w 12192148"/>
              <a:gd name="connsiteY55" fmla="*/ 1399506 h 1941773"/>
              <a:gd name="connsiteX56" fmla="*/ 1574363 w 12192148"/>
              <a:gd name="connsiteY56" fmla="*/ 1447036 h 1941773"/>
              <a:gd name="connsiteX57" fmla="*/ 1721393 w 12192148"/>
              <a:gd name="connsiteY57" fmla="*/ 1447036 h 1941773"/>
              <a:gd name="connsiteX58" fmla="*/ 1721393 w 12192148"/>
              <a:gd name="connsiteY58" fmla="*/ 1299164 h 1941773"/>
              <a:gd name="connsiteX59" fmla="*/ 1537606 w 12192148"/>
              <a:gd name="connsiteY59" fmla="*/ 1072074 h 1941773"/>
              <a:gd name="connsiteX60" fmla="*/ 1721393 w 12192148"/>
              <a:gd name="connsiteY60" fmla="*/ 844985 h 1941773"/>
              <a:gd name="connsiteX61" fmla="*/ 1721393 w 12192148"/>
              <a:gd name="connsiteY61" fmla="*/ 586208 h 1941773"/>
              <a:gd name="connsiteX62" fmla="*/ 1815912 w 12192148"/>
              <a:gd name="connsiteY62" fmla="*/ 586208 h 1941773"/>
              <a:gd name="connsiteX63" fmla="*/ 1815912 w 12192148"/>
              <a:gd name="connsiteY63" fmla="*/ 844985 h 1941773"/>
              <a:gd name="connsiteX64" fmla="*/ 1999699 w 12192148"/>
              <a:gd name="connsiteY64" fmla="*/ 1072074 h 1941773"/>
              <a:gd name="connsiteX65" fmla="*/ 1815912 w 12192148"/>
              <a:gd name="connsiteY65" fmla="*/ 1299164 h 1941773"/>
              <a:gd name="connsiteX66" fmla="*/ 1815912 w 12192148"/>
              <a:gd name="connsiteY66" fmla="*/ 1447036 h 1941773"/>
              <a:gd name="connsiteX67" fmla="*/ 1941937 w 12192148"/>
              <a:gd name="connsiteY67" fmla="*/ 1447036 h 1941773"/>
              <a:gd name="connsiteX68" fmla="*/ 1941937 w 12192148"/>
              <a:gd name="connsiteY68" fmla="*/ 1293883 h 1941773"/>
              <a:gd name="connsiteX69" fmla="*/ 2099469 w 12192148"/>
              <a:gd name="connsiteY69" fmla="*/ 1293883 h 1941773"/>
              <a:gd name="connsiteX70" fmla="*/ 2099469 w 12192148"/>
              <a:gd name="connsiteY70" fmla="*/ 1093199 h 1941773"/>
              <a:gd name="connsiteX71" fmla="*/ 2440788 w 12192148"/>
              <a:gd name="connsiteY71" fmla="*/ 1093199 h 1941773"/>
              <a:gd name="connsiteX72" fmla="*/ 2440788 w 12192148"/>
              <a:gd name="connsiteY72" fmla="*/ 517553 h 1941773"/>
              <a:gd name="connsiteX73" fmla="*/ 2897630 w 12192148"/>
              <a:gd name="connsiteY73" fmla="*/ 517553 h 1941773"/>
              <a:gd name="connsiteX74" fmla="*/ 2897630 w 12192148"/>
              <a:gd name="connsiteY74" fmla="*/ 1103761 h 1941773"/>
              <a:gd name="connsiteX75" fmla="*/ 3364974 w 12192148"/>
              <a:gd name="connsiteY75" fmla="*/ 1103761 h 1941773"/>
              <a:gd name="connsiteX76" fmla="*/ 3364974 w 12192148"/>
              <a:gd name="connsiteY76" fmla="*/ 739362 h 1941773"/>
              <a:gd name="connsiteX77" fmla="*/ 3879577 w 12192148"/>
              <a:gd name="connsiteY77" fmla="*/ 739362 h 1941773"/>
              <a:gd name="connsiteX78" fmla="*/ 3879577 w 12192148"/>
              <a:gd name="connsiteY78" fmla="*/ 1093199 h 1941773"/>
              <a:gd name="connsiteX79" fmla="*/ 4268157 w 12192148"/>
              <a:gd name="connsiteY79" fmla="*/ 1093199 h 1941773"/>
              <a:gd name="connsiteX80" fmla="*/ 4268157 w 12192148"/>
              <a:gd name="connsiteY80" fmla="*/ 924202 h 1941773"/>
              <a:gd name="connsiteX81" fmla="*/ 4530710 w 12192148"/>
              <a:gd name="connsiteY81" fmla="*/ 929483 h 1941773"/>
              <a:gd name="connsiteX82" fmla="*/ 4530710 w 12192148"/>
              <a:gd name="connsiteY82" fmla="*/ 781611 h 1941773"/>
              <a:gd name="connsiteX83" fmla="*/ 4798513 w 12192148"/>
              <a:gd name="connsiteY83" fmla="*/ 781611 h 1941773"/>
              <a:gd name="connsiteX84" fmla="*/ 4798513 w 12192148"/>
              <a:gd name="connsiteY84" fmla="*/ 918921 h 1941773"/>
              <a:gd name="connsiteX85" fmla="*/ 5055815 w 12192148"/>
              <a:gd name="connsiteY85" fmla="*/ 918921 h 1941773"/>
              <a:gd name="connsiteX86" fmla="*/ 5055815 w 12192148"/>
              <a:gd name="connsiteY86" fmla="*/ 765768 h 1941773"/>
              <a:gd name="connsiteX87" fmla="*/ 5307865 w 12192148"/>
              <a:gd name="connsiteY87" fmla="*/ 771049 h 1941773"/>
              <a:gd name="connsiteX88" fmla="*/ 5307865 w 12192148"/>
              <a:gd name="connsiteY88" fmla="*/ 0 h 1941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12192148" h="1941773">
                <a:moveTo>
                  <a:pt x="5307865" y="0"/>
                </a:moveTo>
                <a:cubicBezTo>
                  <a:pt x="5307865" y="0"/>
                  <a:pt x="5307865" y="0"/>
                  <a:pt x="5817217" y="0"/>
                </a:cubicBezTo>
                <a:cubicBezTo>
                  <a:pt x="5817217" y="0"/>
                  <a:pt x="5817217" y="0"/>
                  <a:pt x="5817217" y="697113"/>
                </a:cubicBezTo>
                <a:cubicBezTo>
                  <a:pt x="5817217" y="697113"/>
                  <a:pt x="5817217" y="697113"/>
                  <a:pt x="6190042" y="697113"/>
                </a:cubicBezTo>
                <a:cubicBezTo>
                  <a:pt x="6190042" y="697113"/>
                  <a:pt x="6190042" y="697113"/>
                  <a:pt x="6190042" y="1325570"/>
                </a:cubicBezTo>
                <a:cubicBezTo>
                  <a:pt x="6190042" y="1325570"/>
                  <a:pt x="6190042" y="1325570"/>
                  <a:pt x="6489353" y="1325570"/>
                </a:cubicBezTo>
                <a:cubicBezTo>
                  <a:pt x="6489353" y="1325570"/>
                  <a:pt x="6489353" y="1325570"/>
                  <a:pt x="6489353" y="1114324"/>
                </a:cubicBezTo>
                <a:cubicBezTo>
                  <a:pt x="6489353" y="1114324"/>
                  <a:pt x="6489353" y="1114324"/>
                  <a:pt x="6898935" y="1114324"/>
                </a:cubicBezTo>
                <a:cubicBezTo>
                  <a:pt x="6898935" y="1114324"/>
                  <a:pt x="6898935" y="1114324"/>
                  <a:pt x="6898935" y="348556"/>
                </a:cubicBezTo>
                <a:cubicBezTo>
                  <a:pt x="6898935" y="348556"/>
                  <a:pt x="6898935" y="348556"/>
                  <a:pt x="7219249" y="348556"/>
                </a:cubicBezTo>
                <a:cubicBezTo>
                  <a:pt x="7219249" y="348556"/>
                  <a:pt x="7219249" y="348556"/>
                  <a:pt x="7219249" y="1093199"/>
                </a:cubicBezTo>
                <a:cubicBezTo>
                  <a:pt x="7219249" y="1093199"/>
                  <a:pt x="7219249" y="1093199"/>
                  <a:pt x="7413539" y="1093199"/>
                </a:cubicBezTo>
                <a:cubicBezTo>
                  <a:pt x="7413539" y="1093199"/>
                  <a:pt x="7413539" y="1093199"/>
                  <a:pt x="7413539" y="517553"/>
                </a:cubicBezTo>
                <a:cubicBezTo>
                  <a:pt x="7413539" y="517553"/>
                  <a:pt x="7413539" y="517553"/>
                  <a:pt x="7875631" y="517553"/>
                </a:cubicBezTo>
                <a:cubicBezTo>
                  <a:pt x="7875631" y="517553"/>
                  <a:pt x="7875631" y="517553"/>
                  <a:pt x="7875631" y="1103761"/>
                </a:cubicBezTo>
                <a:cubicBezTo>
                  <a:pt x="7875631" y="1103761"/>
                  <a:pt x="7875631" y="1103761"/>
                  <a:pt x="8342975" y="1103761"/>
                </a:cubicBezTo>
                <a:cubicBezTo>
                  <a:pt x="8342975" y="1103761"/>
                  <a:pt x="8342975" y="1103761"/>
                  <a:pt x="8342975" y="739362"/>
                </a:cubicBezTo>
                <a:cubicBezTo>
                  <a:pt x="8342975" y="739362"/>
                  <a:pt x="8342975" y="739362"/>
                  <a:pt x="8852328" y="739362"/>
                </a:cubicBezTo>
                <a:cubicBezTo>
                  <a:pt x="8852328" y="739362"/>
                  <a:pt x="8852328" y="739362"/>
                  <a:pt x="8852328" y="1093199"/>
                </a:cubicBezTo>
                <a:cubicBezTo>
                  <a:pt x="8852328" y="1093199"/>
                  <a:pt x="8852328" y="1093199"/>
                  <a:pt x="9240906" y="1093199"/>
                </a:cubicBezTo>
                <a:cubicBezTo>
                  <a:pt x="9240906" y="1093199"/>
                  <a:pt x="9240906" y="1093199"/>
                  <a:pt x="9240906" y="924202"/>
                </a:cubicBezTo>
                <a:cubicBezTo>
                  <a:pt x="9240906" y="924202"/>
                  <a:pt x="9240906" y="924202"/>
                  <a:pt x="9503459" y="929483"/>
                </a:cubicBezTo>
                <a:cubicBezTo>
                  <a:pt x="9503459" y="929483"/>
                  <a:pt x="9503459" y="929483"/>
                  <a:pt x="9503459" y="781611"/>
                </a:cubicBezTo>
                <a:cubicBezTo>
                  <a:pt x="9503459" y="781611"/>
                  <a:pt x="9503459" y="781611"/>
                  <a:pt x="9771263" y="781611"/>
                </a:cubicBezTo>
                <a:cubicBezTo>
                  <a:pt x="9771263" y="781611"/>
                  <a:pt x="9771263" y="781611"/>
                  <a:pt x="9771263" y="918921"/>
                </a:cubicBezTo>
                <a:cubicBezTo>
                  <a:pt x="9771263" y="918921"/>
                  <a:pt x="9771263" y="918921"/>
                  <a:pt x="10028565" y="918921"/>
                </a:cubicBezTo>
                <a:cubicBezTo>
                  <a:pt x="10028565" y="918921"/>
                  <a:pt x="10028565" y="918921"/>
                  <a:pt x="10028565" y="765768"/>
                </a:cubicBezTo>
                <a:cubicBezTo>
                  <a:pt x="10028565" y="765768"/>
                  <a:pt x="10028565" y="765768"/>
                  <a:pt x="10280615" y="771049"/>
                </a:cubicBezTo>
                <a:cubicBezTo>
                  <a:pt x="10280615" y="771049"/>
                  <a:pt x="10280615" y="771049"/>
                  <a:pt x="10280615" y="190122"/>
                </a:cubicBezTo>
                <a:cubicBezTo>
                  <a:pt x="10280615" y="190122"/>
                  <a:pt x="10280615" y="190122"/>
                  <a:pt x="10789968" y="190122"/>
                </a:cubicBezTo>
                <a:cubicBezTo>
                  <a:pt x="10789968" y="190122"/>
                  <a:pt x="10789968" y="190122"/>
                  <a:pt x="10789968" y="697113"/>
                </a:cubicBezTo>
                <a:cubicBezTo>
                  <a:pt x="10789968" y="697113"/>
                  <a:pt x="10789968" y="697113"/>
                  <a:pt x="11168044" y="697113"/>
                </a:cubicBezTo>
                <a:cubicBezTo>
                  <a:pt x="11168044" y="697113"/>
                  <a:pt x="11168044" y="697113"/>
                  <a:pt x="11168044" y="1621315"/>
                </a:cubicBezTo>
                <a:cubicBezTo>
                  <a:pt x="11168044" y="1621315"/>
                  <a:pt x="11168044" y="1621315"/>
                  <a:pt x="11467354" y="1621315"/>
                </a:cubicBezTo>
                <a:cubicBezTo>
                  <a:pt x="11467354" y="1621315"/>
                  <a:pt x="11467354" y="1621315"/>
                  <a:pt x="11467354" y="1114324"/>
                </a:cubicBezTo>
                <a:cubicBezTo>
                  <a:pt x="11467354" y="1114324"/>
                  <a:pt x="11467354" y="1114324"/>
                  <a:pt x="11871686" y="1114324"/>
                </a:cubicBezTo>
                <a:cubicBezTo>
                  <a:pt x="11871686" y="1114324"/>
                  <a:pt x="11871686" y="1114324"/>
                  <a:pt x="11871686" y="348556"/>
                </a:cubicBezTo>
                <a:cubicBezTo>
                  <a:pt x="11871686" y="348556"/>
                  <a:pt x="11871686" y="348556"/>
                  <a:pt x="12192000" y="348556"/>
                </a:cubicBezTo>
                <a:cubicBezTo>
                  <a:pt x="12192000" y="348556"/>
                  <a:pt x="12192000" y="348556"/>
                  <a:pt x="12192000" y="1754103"/>
                </a:cubicBezTo>
                <a:lnTo>
                  <a:pt x="12192000" y="1896676"/>
                </a:lnTo>
                <a:lnTo>
                  <a:pt x="12192148" y="1896676"/>
                </a:lnTo>
                <a:lnTo>
                  <a:pt x="12192148" y="1941773"/>
                </a:lnTo>
                <a:lnTo>
                  <a:pt x="0" y="1941773"/>
                </a:lnTo>
                <a:lnTo>
                  <a:pt x="0" y="1896676"/>
                </a:lnTo>
                <a:lnTo>
                  <a:pt x="0" y="1573784"/>
                </a:lnTo>
                <a:lnTo>
                  <a:pt x="112847" y="1573784"/>
                </a:lnTo>
                <a:cubicBezTo>
                  <a:pt x="165111" y="1573784"/>
                  <a:pt x="224842" y="1573784"/>
                  <a:pt x="293106" y="1573784"/>
                </a:cubicBezTo>
                <a:cubicBezTo>
                  <a:pt x="293106" y="1573784"/>
                  <a:pt x="293106" y="1573784"/>
                  <a:pt x="293106" y="411930"/>
                </a:cubicBezTo>
                <a:cubicBezTo>
                  <a:pt x="293106" y="411930"/>
                  <a:pt x="293106" y="411930"/>
                  <a:pt x="655428" y="411930"/>
                </a:cubicBezTo>
                <a:cubicBezTo>
                  <a:pt x="655428" y="411930"/>
                  <a:pt x="655428" y="411930"/>
                  <a:pt x="655428" y="1373100"/>
                </a:cubicBezTo>
                <a:cubicBezTo>
                  <a:pt x="676433" y="1315008"/>
                  <a:pt x="734194" y="1188260"/>
                  <a:pt x="791956" y="1188260"/>
                </a:cubicBezTo>
                <a:cubicBezTo>
                  <a:pt x="875973" y="1188260"/>
                  <a:pt x="954739" y="1399506"/>
                  <a:pt x="954739" y="1399506"/>
                </a:cubicBezTo>
                <a:cubicBezTo>
                  <a:pt x="954739" y="1399506"/>
                  <a:pt x="1023002" y="1188260"/>
                  <a:pt x="1101768" y="1188260"/>
                </a:cubicBezTo>
                <a:cubicBezTo>
                  <a:pt x="1180534" y="1188260"/>
                  <a:pt x="1264551" y="1399506"/>
                  <a:pt x="1264551" y="1399506"/>
                </a:cubicBezTo>
                <a:cubicBezTo>
                  <a:pt x="1264551" y="1399506"/>
                  <a:pt x="1332815" y="1188260"/>
                  <a:pt x="1411580" y="1188260"/>
                </a:cubicBezTo>
                <a:cubicBezTo>
                  <a:pt x="1490347" y="1188260"/>
                  <a:pt x="1574363" y="1399506"/>
                  <a:pt x="1574363" y="1399506"/>
                </a:cubicBezTo>
                <a:cubicBezTo>
                  <a:pt x="1574363" y="1399506"/>
                  <a:pt x="1574363" y="1399506"/>
                  <a:pt x="1574363" y="1447036"/>
                </a:cubicBezTo>
                <a:cubicBezTo>
                  <a:pt x="1574363" y="1447036"/>
                  <a:pt x="1574363" y="1447036"/>
                  <a:pt x="1721393" y="1447036"/>
                </a:cubicBezTo>
                <a:cubicBezTo>
                  <a:pt x="1721393" y="1447036"/>
                  <a:pt x="1721393" y="1447036"/>
                  <a:pt x="1721393" y="1299164"/>
                </a:cubicBezTo>
                <a:cubicBezTo>
                  <a:pt x="1616372" y="1278040"/>
                  <a:pt x="1537606" y="1182979"/>
                  <a:pt x="1537606" y="1072074"/>
                </a:cubicBezTo>
                <a:cubicBezTo>
                  <a:pt x="1537606" y="961170"/>
                  <a:pt x="1616372" y="866110"/>
                  <a:pt x="1721393" y="844985"/>
                </a:cubicBezTo>
                <a:cubicBezTo>
                  <a:pt x="1721393" y="844985"/>
                  <a:pt x="1721393" y="844985"/>
                  <a:pt x="1721393" y="586208"/>
                </a:cubicBezTo>
                <a:cubicBezTo>
                  <a:pt x="1721393" y="586208"/>
                  <a:pt x="1721393" y="586208"/>
                  <a:pt x="1815912" y="586208"/>
                </a:cubicBezTo>
                <a:cubicBezTo>
                  <a:pt x="1815912" y="586208"/>
                  <a:pt x="1815912" y="586208"/>
                  <a:pt x="1815912" y="844985"/>
                </a:cubicBezTo>
                <a:cubicBezTo>
                  <a:pt x="1920933" y="866110"/>
                  <a:pt x="1999699" y="961170"/>
                  <a:pt x="1999699" y="1072074"/>
                </a:cubicBezTo>
                <a:cubicBezTo>
                  <a:pt x="1999699" y="1188260"/>
                  <a:pt x="1920933" y="1278040"/>
                  <a:pt x="1815912" y="1299164"/>
                </a:cubicBezTo>
                <a:cubicBezTo>
                  <a:pt x="1815912" y="1299164"/>
                  <a:pt x="1815912" y="1299164"/>
                  <a:pt x="1815912" y="1447036"/>
                </a:cubicBezTo>
                <a:cubicBezTo>
                  <a:pt x="1815912" y="1447036"/>
                  <a:pt x="1815912" y="1447036"/>
                  <a:pt x="1941937" y="1447036"/>
                </a:cubicBezTo>
                <a:cubicBezTo>
                  <a:pt x="1941937" y="1447036"/>
                  <a:pt x="1941937" y="1447036"/>
                  <a:pt x="1941937" y="1293883"/>
                </a:cubicBezTo>
                <a:cubicBezTo>
                  <a:pt x="1941937" y="1293883"/>
                  <a:pt x="1941937" y="1293883"/>
                  <a:pt x="2099469" y="1293883"/>
                </a:cubicBezTo>
                <a:cubicBezTo>
                  <a:pt x="2099469" y="1293883"/>
                  <a:pt x="2099469" y="1293883"/>
                  <a:pt x="2099469" y="1093199"/>
                </a:cubicBezTo>
                <a:cubicBezTo>
                  <a:pt x="2099469" y="1093199"/>
                  <a:pt x="2099469" y="1093199"/>
                  <a:pt x="2440788" y="1093199"/>
                </a:cubicBezTo>
                <a:cubicBezTo>
                  <a:pt x="2440788" y="1093199"/>
                  <a:pt x="2440788" y="1093199"/>
                  <a:pt x="2440788" y="517553"/>
                </a:cubicBezTo>
                <a:cubicBezTo>
                  <a:pt x="2440788" y="517553"/>
                  <a:pt x="2440788" y="517553"/>
                  <a:pt x="2897630" y="517553"/>
                </a:cubicBezTo>
                <a:cubicBezTo>
                  <a:pt x="2897630" y="517553"/>
                  <a:pt x="2897630" y="517553"/>
                  <a:pt x="2897630" y="1103761"/>
                </a:cubicBezTo>
                <a:cubicBezTo>
                  <a:pt x="2897630" y="1103761"/>
                  <a:pt x="2897630" y="1103761"/>
                  <a:pt x="3364974" y="1103761"/>
                </a:cubicBezTo>
                <a:cubicBezTo>
                  <a:pt x="3364974" y="1103761"/>
                  <a:pt x="3364974" y="1103761"/>
                  <a:pt x="3364974" y="739362"/>
                </a:cubicBezTo>
                <a:cubicBezTo>
                  <a:pt x="3364974" y="739362"/>
                  <a:pt x="3364974" y="739362"/>
                  <a:pt x="3879577" y="739362"/>
                </a:cubicBezTo>
                <a:cubicBezTo>
                  <a:pt x="3879577" y="739362"/>
                  <a:pt x="3879577" y="739362"/>
                  <a:pt x="3879577" y="1093199"/>
                </a:cubicBezTo>
                <a:cubicBezTo>
                  <a:pt x="3879577" y="1093199"/>
                  <a:pt x="3879577" y="1093199"/>
                  <a:pt x="4268157" y="1093199"/>
                </a:cubicBezTo>
                <a:cubicBezTo>
                  <a:pt x="4268157" y="1093199"/>
                  <a:pt x="4268157" y="1093199"/>
                  <a:pt x="4268157" y="924202"/>
                </a:cubicBezTo>
                <a:cubicBezTo>
                  <a:pt x="4268157" y="924202"/>
                  <a:pt x="4268157" y="924202"/>
                  <a:pt x="4530710" y="929483"/>
                </a:cubicBezTo>
                <a:cubicBezTo>
                  <a:pt x="4530710" y="929483"/>
                  <a:pt x="4530710" y="929483"/>
                  <a:pt x="4530710" y="781611"/>
                </a:cubicBezTo>
                <a:cubicBezTo>
                  <a:pt x="4530710" y="781611"/>
                  <a:pt x="4530710" y="781611"/>
                  <a:pt x="4798513" y="781611"/>
                </a:cubicBezTo>
                <a:cubicBezTo>
                  <a:pt x="4798513" y="781611"/>
                  <a:pt x="4798513" y="781611"/>
                  <a:pt x="4798513" y="918921"/>
                </a:cubicBezTo>
                <a:cubicBezTo>
                  <a:pt x="4798513" y="918921"/>
                  <a:pt x="4798513" y="918921"/>
                  <a:pt x="5055815" y="918921"/>
                </a:cubicBezTo>
                <a:cubicBezTo>
                  <a:pt x="5055815" y="918921"/>
                  <a:pt x="5055815" y="918921"/>
                  <a:pt x="5055815" y="765768"/>
                </a:cubicBezTo>
                <a:cubicBezTo>
                  <a:pt x="5055815" y="765768"/>
                  <a:pt x="5055815" y="765768"/>
                  <a:pt x="5307865" y="771049"/>
                </a:cubicBezTo>
                <a:cubicBezTo>
                  <a:pt x="5307865" y="771049"/>
                  <a:pt x="5307865" y="771049"/>
                  <a:pt x="53078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DB0ECD-F65B-48DE-891A-862D5ACE45DD}"/>
              </a:ext>
            </a:extLst>
          </p:cNvPr>
          <p:cNvSpPr/>
          <p:nvPr userDrawn="1"/>
        </p:nvSpPr>
        <p:spPr>
          <a:xfrm>
            <a:off x="0" y="6730111"/>
            <a:ext cx="12192000" cy="1371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4E7187E-67A8-49EF-8933-FEE04FEAF50C}"/>
              </a:ext>
            </a:extLst>
          </p:cNvPr>
          <p:cNvGrpSpPr/>
          <p:nvPr userDrawn="1"/>
        </p:nvGrpSpPr>
        <p:grpSpPr>
          <a:xfrm flipH="1">
            <a:off x="11178612" y="5759424"/>
            <a:ext cx="817770" cy="809183"/>
            <a:chOff x="3175" y="1588"/>
            <a:chExt cx="4686300" cy="4637087"/>
          </a:xfrm>
          <a:solidFill>
            <a:schemeClr val="accent1"/>
          </a:soli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1E0D8746-24E0-4548-8C4D-DD75A2E89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3094038"/>
              <a:ext cx="984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36672466-A780-459C-AE15-37398D2D6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3094038"/>
              <a:ext cx="857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29B98435-DD78-4523-A912-E2FFE0743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14801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FBBADD09-E087-4218-94AA-9A732C065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AD29BA87-8A6B-454A-870A-0930CAD32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0">
              <a:extLst>
                <a:ext uri="{FF2B5EF4-FFF2-40B4-BE49-F238E27FC236}">
                  <a16:creationId xmlns:a16="http://schemas.microsoft.com/office/drawing/2014/main" id="{123A592A-5A52-4664-A9ED-ACB125838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4417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C81F600D-2C20-46EA-8051-63C37B9BE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899F243A-F661-4476-B974-A468A2C72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551C0F5B-D850-4F14-92ED-08B31C994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7338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DB35BF1-FC37-43C1-B5CB-9E8BD46BAA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24FA2821-2268-4EEC-BB62-C826BAA13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16">
              <a:extLst>
                <a:ext uri="{FF2B5EF4-FFF2-40B4-BE49-F238E27FC236}">
                  <a16:creationId xmlns:a16="http://schemas.microsoft.com/office/drawing/2014/main" id="{CD9D3E4B-0D89-4DC9-9BF3-1825125DE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4027488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D396BA03-71DB-4A9E-A491-CC50B3E015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89B117B3-FDE2-48F4-8E18-99B713916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19">
              <a:extLst>
                <a:ext uri="{FF2B5EF4-FFF2-40B4-BE49-F238E27FC236}">
                  <a16:creationId xmlns:a16="http://schemas.microsoft.com/office/drawing/2014/main" id="{4D15AB71-4C87-4F96-A6F1-334D55AAD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1897063"/>
              <a:ext cx="984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0">
              <a:extLst>
                <a:ext uri="{FF2B5EF4-FFF2-40B4-BE49-F238E27FC236}">
                  <a16:creationId xmlns:a16="http://schemas.microsoft.com/office/drawing/2014/main" id="{248F0BE9-E11B-4028-814F-E2A724D17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1897063"/>
              <a:ext cx="857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DEB11266-49E8-4D24-8542-C4A048AF0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18970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D411A65D-2AF3-496C-83AD-506A50975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340303F8-CA51-4013-9A24-EEBF9EBC0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4">
              <a:extLst>
                <a:ext uri="{FF2B5EF4-FFF2-40B4-BE49-F238E27FC236}">
                  <a16:creationId xmlns:a16="http://schemas.microsoft.com/office/drawing/2014/main" id="{34F8A7A6-DC0C-48BD-AB47-EA5A934AB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1891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96DEEB0A-E270-4DD9-9017-7926F8547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B5AAD273-90EB-45E1-9BBE-8741FDB772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27">
              <a:extLst>
                <a:ext uri="{FF2B5EF4-FFF2-40B4-BE49-F238E27FC236}">
                  <a16:creationId xmlns:a16="http://schemas.microsoft.com/office/drawing/2014/main" id="{8DF0AAEB-1341-4548-A29D-7A9DC2A17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4828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2CC3CCCD-AA24-440F-A0BE-897C9281D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034501E6-BB13-484D-861F-D4CFA91A5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0">
              <a:extLst>
                <a:ext uri="{FF2B5EF4-FFF2-40B4-BE49-F238E27FC236}">
                  <a16:creationId xmlns:a16="http://schemas.microsoft.com/office/drawing/2014/main" id="{0D67A953-9F89-4360-9C0B-AD7C57905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7749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959C6397-6B14-4BF1-939F-1CEBB2C926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086DEA11-5A0F-41A0-9E58-93A548D40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95EF28D8-427E-4E48-8227-A39E83E63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9163"/>
              <a:ext cx="44450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34">
              <a:extLst>
                <a:ext uri="{FF2B5EF4-FFF2-40B4-BE49-F238E27FC236}">
                  <a16:creationId xmlns:a16="http://schemas.microsoft.com/office/drawing/2014/main" id="{8AB2938F-B634-4E8A-B393-1E4DB0460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875" y="919163"/>
              <a:ext cx="53975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35">
              <a:extLst>
                <a:ext uri="{FF2B5EF4-FFF2-40B4-BE49-F238E27FC236}">
                  <a16:creationId xmlns:a16="http://schemas.microsoft.com/office/drawing/2014/main" id="{7AC677A7-BB8A-491C-A45F-A59C133CF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5988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0BF19144-EB5A-46F2-A7B5-9BFF79F92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DE460ED-F9F1-4390-B1B1-E1F0AAB4F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38">
              <a:extLst>
                <a:ext uri="{FF2B5EF4-FFF2-40B4-BE49-F238E27FC236}">
                  <a16:creationId xmlns:a16="http://schemas.microsoft.com/office/drawing/2014/main" id="{A0875147-4462-4486-A8D9-B5FBD6147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141413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F9D2850E-CADF-4A4F-9B9D-93A82DE33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FEEF3CDA-2F3C-4EF7-A0D3-8A4AA9FD7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41">
              <a:extLst>
                <a:ext uri="{FF2B5EF4-FFF2-40B4-BE49-F238E27FC236}">
                  <a16:creationId xmlns:a16="http://schemas.microsoft.com/office/drawing/2014/main" id="{3342AED6-93BC-4255-97D4-E231A10A4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3652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5D5E12A5-7039-45EB-8E89-848972235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135 w 149"/>
                <a:gd name="T1" fmla="*/ 146 h 146"/>
                <a:gd name="T2" fmla="*/ 0 w 149"/>
                <a:gd name="T3" fmla="*/ 12 h 146"/>
                <a:gd name="T4" fmla="*/ 14 w 149"/>
                <a:gd name="T5" fmla="*/ 0 h 146"/>
                <a:gd name="T6" fmla="*/ 149 w 149"/>
                <a:gd name="T7" fmla="*/ 134 h 146"/>
                <a:gd name="T8" fmla="*/ 135 w 14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135" y="146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4E825686-FC6B-43A0-9C18-8B370A8DE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0 w 149"/>
                <a:gd name="T1" fmla="*/ 134 h 146"/>
                <a:gd name="T2" fmla="*/ 135 w 149"/>
                <a:gd name="T3" fmla="*/ 0 h 146"/>
                <a:gd name="T4" fmla="*/ 149 w 149"/>
                <a:gd name="T5" fmla="*/ 12 h 146"/>
                <a:gd name="T6" fmla="*/ 14 w 149"/>
                <a:gd name="T7" fmla="*/ 146 h 146"/>
                <a:gd name="T8" fmla="*/ 0 w 149"/>
                <a:gd name="T9" fmla="*/ 13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0" y="134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6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44">
              <a:extLst>
                <a:ext uri="{FF2B5EF4-FFF2-40B4-BE49-F238E27FC236}">
                  <a16:creationId xmlns:a16="http://schemas.microsoft.com/office/drawing/2014/main" id="{571F6FA0-0ACD-47F0-A6EA-23366BFFB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590675"/>
              <a:ext cx="27463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5">
              <a:extLst>
                <a:ext uri="{FF2B5EF4-FFF2-40B4-BE49-F238E27FC236}">
                  <a16:creationId xmlns:a16="http://schemas.microsoft.com/office/drawing/2014/main" id="{3782179F-EDD5-45A3-AEBF-F5BC4E4E6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36C073D7-7EAF-488F-9E76-4B3037D0B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Rectangle 47">
              <a:extLst>
                <a:ext uri="{FF2B5EF4-FFF2-40B4-BE49-F238E27FC236}">
                  <a16:creationId xmlns:a16="http://schemas.microsoft.com/office/drawing/2014/main" id="{CEC5BC9B-46ED-4261-A6E9-E4203D254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217488"/>
              <a:ext cx="44450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48">
              <a:extLst>
                <a:ext uri="{FF2B5EF4-FFF2-40B4-BE49-F238E27FC236}">
                  <a16:creationId xmlns:a16="http://schemas.microsoft.com/office/drawing/2014/main" id="{3475CBE3-E77C-485B-8A25-FF8E3B7D9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050" y="217488"/>
              <a:ext cx="53975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8C3A17A5-6EF4-473C-863E-6500240DC9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688" y="65088"/>
              <a:ext cx="287338" cy="188912"/>
            </a:xfrm>
            <a:custGeom>
              <a:avLst/>
              <a:gdLst>
                <a:gd name="T0" fmla="*/ 181 w 181"/>
                <a:gd name="T1" fmla="*/ 119 h 119"/>
                <a:gd name="T2" fmla="*/ 0 w 181"/>
                <a:gd name="T3" fmla="*/ 119 h 119"/>
                <a:gd name="T4" fmla="*/ 0 w 181"/>
                <a:gd name="T5" fmla="*/ 80 h 119"/>
                <a:gd name="T6" fmla="*/ 86 w 181"/>
                <a:gd name="T7" fmla="*/ 0 h 119"/>
                <a:gd name="T8" fmla="*/ 181 w 181"/>
                <a:gd name="T9" fmla="*/ 26 h 119"/>
                <a:gd name="T10" fmla="*/ 181 w 181"/>
                <a:gd name="T1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19">
                  <a:moveTo>
                    <a:pt x="181" y="119"/>
                  </a:moveTo>
                  <a:lnTo>
                    <a:pt x="0" y="119"/>
                  </a:lnTo>
                  <a:lnTo>
                    <a:pt x="0" y="80"/>
                  </a:lnTo>
                  <a:lnTo>
                    <a:pt x="86" y="0"/>
                  </a:lnTo>
                  <a:lnTo>
                    <a:pt x="181" y="26"/>
                  </a:lnTo>
                  <a:lnTo>
                    <a:pt x="181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0063378E-9B99-4EA3-ACB8-B2242D59D6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5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5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264A3ADE-6E13-4D56-BB2D-CA6A43E4E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5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5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52">
              <a:extLst>
                <a:ext uri="{FF2B5EF4-FFF2-40B4-BE49-F238E27FC236}">
                  <a16:creationId xmlns:a16="http://schemas.microsoft.com/office/drawing/2014/main" id="{DF6F7D2C-77EC-4870-9A63-A758BD09F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43180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20DB3045-3E2E-4C75-ACDE-E0F938FF3C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B9EFB335-10CA-4102-8059-BD9F952E0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55">
              <a:extLst>
                <a:ext uri="{FF2B5EF4-FFF2-40B4-BE49-F238E27FC236}">
                  <a16:creationId xmlns:a16="http://schemas.microsoft.com/office/drawing/2014/main" id="{0F3D9485-861F-4A13-84FC-B39976B47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6540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530011E5-173C-43DE-8839-B1A6E99F97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135 w 149"/>
                <a:gd name="T1" fmla="*/ 147 h 147"/>
                <a:gd name="T2" fmla="*/ 0 w 149"/>
                <a:gd name="T3" fmla="*/ 12 h 147"/>
                <a:gd name="T4" fmla="*/ 14 w 149"/>
                <a:gd name="T5" fmla="*/ 0 h 147"/>
                <a:gd name="T6" fmla="*/ 149 w 149"/>
                <a:gd name="T7" fmla="*/ 135 h 147"/>
                <a:gd name="T8" fmla="*/ 135 w 149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135" y="147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38A46E3E-5647-4CC0-AD60-1BB3273743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0 w 149"/>
                <a:gd name="T1" fmla="*/ 135 h 147"/>
                <a:gd name="T2" fmla="*/ 135 w 149"/>
                <a:gd name="T3" fmla="*/ 0 h 147"/>
                <a:gd name="T4" fmla="*/ 149 w 149"/>
                <a:gd name="T5" fmla="*/ 12 h 147"/>
                <a:gd name="T6" fmla="*/ 14 w 149"/>
                <a:gd name="T7" fmla="*/ 147 h 147"/>
                <a:gd name="T8" fmla="*/ 0 w 149"/>
                <a:gd name="T9" fmla="*/ 13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0" y="135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7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58">
              <a:extLst>
                <a:ext uri="{FF2B5EF4-FFF2-40B4-BE49-F238E27FC236}">
                  <a16:creationId xmlns:a16="http://schemas.microsoft.com/office/drawing/2014/main" id="{9528AC6C-7139-48C1-AB49-EC660854F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59">
              <a:extLst>
                <a:ext uri="{FF2B5EF4-FFF2-40B4-BE49-F238E27FC236}">
                  <a16:creationId xmlns:a16="http://schemas.microsoft.com/office/drawing/2014/main" id="{A94F4C58-E881-472F-830C-BCC516657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950913"/>
              <a:ext cx="82550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60">
              <a:extLst>
                <a:ext uri="{FF2B5EF4-FFF2-40B4-BE49-F238E27FC236}">
                  <a16:creationId xmlns:a16="http://schemas.microsoft.com/office/drawing/2014/main" id="{7DA10DC5-CC43-4070-9024-F49F7E85B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863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1">
              <a:extLst>
                <a:ext uri="{FF2B5EF4-FFF2-40B4-BE49-F238E27FC236}">
                  <a16:creationId xmlns:a16="http://schemas.microsoft.com/office/drawing/2014/main" id="{D8CD0BFC-6C12-40AE-B5C7-492CB2A52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1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1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2">
              <a:extLst>
                <a:ext uri="{FF2B5EF4-FFF2-40B4-BE49-F238E27FC236}">
                  <a16:creationId xmlns:a16="http://schemas.microsoft.com/office/drawing/2014/main" id="{2CC1BB5F-BB0B-41AB-BB77-D7ECAD374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11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1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1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63">
              <a:extLst>
                <a:ext uri="{FF2B5EF4-FFF2-40B4-BE49-F238E27FC236}">
                  <a16:creationId xmlns:a16="http://schemas.microsoft.com/office/drawing/2014/main" id="{8B044195-3D8A-4717-A65B-411CBC1CC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950" y="755650"/>
              <a:ext cx="39688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4">
              <a:extLst>
                <a:ext uri="{FF2B5EF4-FFF2-40B4-BE49-F238E27FC236}">
                  <a16:creationId xmlns:a16="http://schemas.microsoft.com/office/drawing/2014/main" id="{99110873-6B02-4A29-B252-A6014B83A5C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4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4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65">
              <a:extLst>
                <a:ext uri="{FF2B5EF4-FFF2-40B4-BE49-F238E27FC236}">
                  <a16:creationId xmlns:a16="http://schemas.microsoft.com/office/drawing/2014/main" id="{536F628D-3077-400E-BB6E-77C2B335F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4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66">
              <a:extLst>
                <a:ext uri="{FF2B5EF4-FFF2-40B4-BE49-F238E27FC236}">
                  <a16:creationId xmlns:a16="http://schemas.microsoft.com/office/drawing/2014/main" id="{19EC0686-2643-4C52-9039-7BEB2A3F0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7">
              <a:extLst>
                <a:ext uri="{FF2B5EF4-FFF2-40B4-BE49-F238E27FC236}">
                  <a16:creationId xmlns:a16="http://schemas.microsoft.com/office/drawing/2014/main" id="{AF361B49-917E-40EF-A48C-E8A2C129F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4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4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68">
              <a:extLst>
                <a:ext uri="{FF2B5EF4-FFF2-40B4-BE49-F238E27FC236}">
                  <a16:creationId xmlns:a16="http://schemas.microsoft.com/office/drawing/2014/main" id="{F2386B9C-2A16-4947-A66F-111CBE3F9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4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69">
              <a:extLst>
                <a:ext uri="{FF2B5EF4-FFF2-40B4-BE49-F238E27FC236}">
                  <a16:creationId xmlns:a16="http://schemas.microsoft.com/office/drawing/2014/main" id="{89A66264-8C16-459D-8B6B-2F535825C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8" y="755650"/>
              <a:ext cx="42863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0">
              <a:extLst>
                <a:ext uri="{FF2B5EF4-FFF2-40B4-BE49-F238E27FC236}">
                  <a16:creationId xmlns:a16="http://schemas.microsoft.com/office/drawing/2014/main" id="{0F75974E-275A-463A-9F84-A7FE6C3B6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2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2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1">
              <a:extLst>
                <a:ext uri="{FF2B5EF4-FFF2-40B4-BE49-F238E27FC236}">
                  <a16:creationId xmlns:a16="http://schemas.microsoft.com/office/drawing/2014/main" id="{FB9D0761-B16F-466E-9440-D35C3836B4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2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72">
              <a:extLst>
                <a:ext uri="{FF2B5EF4-FFF2-40B4-BE49-F238E27FC236}">
                  <a16:creationId xmlns:a16="http://schemas.microsoft.com/office/drawing/2014/main" id="{2F4DDCAA-8B21-40A7-A4F2-818DB7A59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755650"/>
              <a:ext cx="822325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73">
              <a:extLst>
                <a:ext uri="{FF2B5EF4-FFF2-40B4-BE49-F238E27FC236}">
                  <a16:creationId xmlns:a16="http://schemas.microsoft.com/office/drawing/2014/main" id="{FAE48D6E-6C59-4853-B04B-3EAC1422F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950913"/>
              <a:ext cx="822325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74">
              <a:extLst>
                <a:ext uri="{FF2B5EF4-FFF2-40B4-BE49-F238E27FC236}">
                  <a16:creationId xmlns:a16="http://schemas.microsoft.com/office/drawing/2014/main" id="{575E3495-B0B2-48FA-B96B-D03ECD989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350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5">
              <a:extLst>
                <a:ext uri="{FF2B5EF4-FFF2-40B4-BE49-F238E27FC236}">
                  <a16:creationId xmlns:a16="http://schemas.microsoft.com/office/drawing/2014/main" id="{864E45C2-270E-4612-A8F0-CB5A9F98D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0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76">
              <a:extLst>
                <a:ext uri="{FF2B5EF4-FFF2-40B4-BE49-F238E27FC236}">
                  <a16:creationId xmlns:a16="http://schemas.microsoft.com/office/drawing/2014/main" id="{058042BC-3CD5-4BC7-82F3-1D172ED8B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10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0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0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77">
              <a:extLst>
                <a:ext uri="{FF2B5EF4-FFF2-40B4-BE49-F238E27FC236}">
                  <a16:creationId xmlns:a16="http://schemas.microsoft.com/office/drawing/2014/main" id="{FAE0007D-318F-478E-8970-751B2005F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8">
              <a:extLst>
                <a:ext uri="{FF2B5EF4-FFF2-40B4-BE49-F238E27FC236}">
                  <a16:creationId xmlns:a16="http://schemas.microsoft.com/office/drawing/2014/main" id="{75E03023-2AD3-4C51-94FE-E01ED6BED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0 w 126"/>
                <a:gd name="T1" fmla="*/ 112 h 124"/>
                <a:gd name="T2" fmla="*/ 114 w 126"/>
                <a:gd name="T3" fmla="*/ 0 h 124"/>
                <a:gd name="T4" fmla="*/ 126 w 126"/>
                <a:gd name="T5" fmla="*/ 12 h 124"/>
                <a:gd name="T6" fmla="*/ 12 w 126"/>
                <a:gd name="T7" fmla="*/ 124 h 124"/>
                <a:gd name="T8" fmla="*/ 0 w 126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0" y="112"/>
                  </a:moveTo>
                  <a:lnTo>
                    <a:pt x="114" y="0"/>
                  </a:lnTo>
                  <a:lnTo>
                    <a:pt x="126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79">
              <a:extLst>
                <a:ext uri="{FF2B5EF4-FFF2-40B4-BE49-F238E27FC236}">
                  <a16:creationId xmlns:a16="http://schemas.microsoft.com/office/drawing/2014/main" id="{301E4BA0-58B5-4D09-B28C-7562EB339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12 w 126"/>
                <a:gd name="T1" fmla="*/ 0 h 124"/>
                <a:gd name="T2" fmla="*/ 126 w 126"/>
                <a:gd name="T3" fmla="*/ 112 h 124"/>
                <a:gd name="T4" fmla="*/ 114 w 126"/>
                <a:gd name="T5" fmla="*/ 124 h 124"/>
                <a:gd name="T6" fmla="*/ 0 w 126"/>
                <a:gd name="T7" fmla="*/ 12 h 124"/>
                <a:gd name="T8" fmla="*/ 12 w 126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12" y="0"/>
                  </a:moveTo>
                  <a:lnTo>
                    <a:pt x="126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80">
              <a:extLst>
                <a:ext uri="{FF2B5EF4-FFF2-40B4-BE49-F238E27FC236}">
                  <a16:creationId xmlns:a16="http://schemas.microsoft.com/office/drawing/2014/main" id="{407B9C6A-DEF3-4DED-81FF-EEF028FEB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1">
              <a:extLst>
                <a:ext uri="{FF2B5EF4-FFF2-40B4-BE49-F238E27FC236}">
                  <a16:creationId xmlns:a16="http://schemas.microsoft.com/office/drawing/2014/main" id="{671FA83C-C481-4D7C-A0F1-DDA57AD8C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2">
              <a:extLst>
                <a:ext uri="{FF2B5EF4-FFF2-40B4-BE49-F238E27FC236}">
                  <a16:creationId xmlns:a16="http://schemas.microsoft.com/office/drawing/2014/main" id="{1BA1340D-632A-4776-B404-ECA74918E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83">
              <a:extLst>
                <a:ext uri="{FF2B5EF4-FFF2-40B4-BE49-F238E27FC236}">
                  <a16:creationId xmlns:a16="http://schemas.microsoft.com/office/drawing/2014/main" id="{414E7CCF-AFAE-4905-A104-FFE11AA51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025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4">
              <a:extLst>
                <a:ext uri="{FF2B5EF4-FFF2-40B4-BE49-F238E27FC236}">
                  <a16:creationId xmlns:a16="http://schemas.microsoft.com/office/drawing/2014/main" id="{5DD1C2FB-B8CA-4518-AE75-01A531FDD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5">
              <a:extLst>
                <a:ext uri="{FF2B5EF4-FFF2-40B4-BE49-F238E27FC236}">
                  <a16:creationId xmlns:a16="http://schemas.microsoft.com/office/drawing/2014/main" id="{2399D9C8-657F-4B1E-9CA4-F36CC465D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86">
              <a:extLst>
                <a:ext uri="{FF2B5EF4-FFF2-40B4-BE49-F238E27FC236}">
                  <a16:creationId xmlns:a16="http://schemas.microsoft.com/office/drawing/2014/main" id="{88B31E9C-FA66-48FE-A7E7-320928402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0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7">
              <a:extLst>
                <a:ext uri="{FF2B5EF4-FFF2-40B4-BE49-F238E27FC236}">
                  <a16:creationId xmlns:a16="http://schemas.microsoft.com/office/drawing/2014/main" id="{9E3C5DE0-3191-448B-B860-24FF051FB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  <a:gd name="T10" fmla="*/ 869 w 869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  <a:lnTo>
                    <a:pt x="8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88">
              <a:extLst>
                <a:ext uri="{FF2B5EF4-FFF2-40B4-BE49-F238E27FC236}">
                  <a16:creationId xmlns:a16="http://schemas.microsoft.com/office/drawing/2014/main" id="{58B0F1BA-54B2-4C66-BC47-5A58A2B26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89">
              <a:extLst>
                <a:ext uri="{FF2B5EF4-FFF2-40B4-BE49-F238E27FC236}">
                  <a16:creationId xmlns:a16="http://schemas.microsoft.com/office/drawing/2014/main" id="{0E9F846D-48E5-4C10-9945-09829F82D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3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0">
              <a:extLst>
                <a:ext uri="{FF2B5EF4-FFF2-40B4-BE49-F238E27FC236}">
                  <a16:creationId xmlns:a16="http://schemas.microsoft.com/office/drawing/2014/main" id="{AEB606BF-7785-4835-951E-2B9A4D376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1">
              <a:extLst>
                <a:ext uri="{FF2B5EF4-FFF2-40B4-BE49-F238E27FC236}">
                  <a16:creationId xmlns:a16="http://schemas.microsoft.com/office/drawing/2014/main" id="{347555F6-1022-4B04-AB6B-C731806804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92">
              <a:extLst>
                <a:ext uri="{FF2B5EF4-FFF2-40B4-BE49-F238E27FC236}">
                  <a16:creationId xmlns:a16="http://schemas.microsoft.com/office/drawing/2014/main" id="{C17C0340-E51A-4F17-848E-91F461BEA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438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3">
              <a:extLst>
                <a:ext uri="{FF2B5EF4-FFF2-40B4-BE49-F238E27FC236}">
                  <a16:creationId xmlns:a16="http://schemas.microsoft.com/office/drawing/2014/main" id="{CB7564AF-0488-42C1-B10C-E3D26A118F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0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4">
              <a:extLst>
                <a:ext uri="{FF2B5EF4-FFF2-40B4-BE49-F238E27FC236}">
                  <a16:creationId xmlns:a16="http://schemas.microsoft.com/office/drawing/2014/main" id="{EB558EA9-4E02-4D7F-8E10-2B43F8AB1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10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0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0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Rectangle 95">
              <a:extLst>
                <a:ext uri="{FF2B5EF4-FFF2-40B4-BE49-F238E27FC236}">
                  <a16:creationId xmlns:a16="http://schemas.microsoft.com/office/drawing/2014/main" id="{BD079FCF-B5FD-4C73-BBCB-3CA2565BD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96">
              <a:extLst>
                <a:ext uri="{FF2B5EF4-FFF2-40B4-BE49-F238E27FC236}">
                  <a16:creationId xmlns:a16="http://schemas.microsoft.com/office/drawing/2014/main" id="{72531B99-93E9-49EB-8BDB-598751A8A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5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5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7">
              <a:extLst>
                <a:ext uri="{FF2B5EF4-FFF2-40B4-BE49-F238E27FC236}">
                  <a16:creationId xmlns:a16="http://schemas.microsoft.com/office/drawing/2014/main" id="{655DD5EF-76F5-439C-A59F-D32BC7458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5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5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98">
              <a:extLst>
                <a:ext uri="{FF2B5EF4-FFF2-40B4-BE49-F238E27FC236}">
                  <a16:creationId xmlns:a16="http://schemas.microsoft.com/office/drawing/2014/main" id="{12614028-6637-4A32-9594-AD4AEBCA4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025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99">
              <a:extLst>
                <a:ext uri="{FF2B5EF4-FFF2-40B4-BE49-F238E27FC236}">
                  <a16:creationId xmlns:a16="http://schemas.microsoft.com/office/drawing/2014/main" id="{E5117DA5-34A5-4FF1-9582-E771FC0EC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0">
              <a:extLst>
                <a:ext uri="{FF2B5EF4-FFF2-40B4-BE49-F238E27FC236}">
                  <a16:creationId xmlns:a16="http://schemas.microsoft.com/office/drawing/2014/main" id="{11CF2F24-E201-437D-8619-2CD4AE17C1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1">
              <a:extLst>
                <a:ext uri="{FF2B5EF4-FFF2-40B4-BE49-F238E27FC236}">
                  <a16:creationId xmlns:a16="http://schemas.microsoft.com/office/drawing/2014/main" id="{F1214A04-D28B-472F-BD56-BD1F9E422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513" y="628650"/>
              <a:ext cx="652463" cy="474662"/>
            </a:xfrm>
            <a:custGeom>
              <a:avLst/>
              <a:gdLst>
                <a:gd name="T0" fmla="*/ 205 w 205"/>
                <a:gd name="T1" fmla="*/ 149 h 149"/>
                <a:gd name="T2" fmla="*/ 0 w 205"/>
                <a:gd name="T3" fmla="*/ 149 h 149"/>
                <a:gd name="T4" fmla="*/ 0 w 205"/>
                <a:gd name="T5" fmla="*/ 0 h 149"/>
                <a:gd name="T6" fmla="*/ 125 w 205"/>
                <a:gd name="T7" fmla="*/ 0 h 149"/>
                <a:gd name="T8" fmla="*/ 205 w 205"/>
                <a:gd name="T9" fmla="*/ 67 h 149"/>
                <a:gd name="T10" fmla="*/ 205 w 205"/>
                <a:gd name="T11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" h="149">
                  <a:moveTo>
                    <a:pt x="205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69" y="0"/>
                    <a:pt x="205" y="30"/>
                    <a:pt x="205" y="67"/>
                  </a:cubicBezTo>
                  <a:lnTo>
                    <a:pt x="20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102">
              <a:extLst>
                <a:ext uri="{FF2B5EF4-FFF2-40B4-BE49-F238E27FC236}">
                  <a16:creationId xmlns:a16="http://schemas.microsoft.com/office/drawing/2014/main" id="{EF1A0428-1375-40F8-949D-73BF9D675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38" y="698500"/>
              <a:ext cx="219075" cy="490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03">
              <a:extLst>
                <a:ext uri="{FF2B5EF4-FFF2-40B4-BE49-F238E27FC236}">
                  <a16:creationId xmlns:a16="http://schemas.microsoft.com/office/drawing/2014/main" id="{5D2D8534-2FF4-4623-AEA6-7908FE311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63" y="1588"/>
              <a:ext cx="3952875" cy="977900"/>
            </a:xfrm>
            <a:custGeom>
              <a:avLst/>
              <a:gdLst>
                <a:gd name="T0" fmla="*/ 2474 w 2490"/>
                <a:gd name="T1" fmla="*/ 616 h 616"/>
                <a:gd name="T2" fmla="*/ 580 w 2490"/>
                <a:gd name="T3" fmla="*/ 48 h 616"/>
                <a:gd name="T4" fmla="*/ 28 w 2490"/>
                <a:gd name="T5" fmla="*/ 469 h 616"/>
                <a:gd name="T6" fmla="*/ 0 w 2490"/>
                <a:gd name="T7" fmla="*/ 437 h 616"/>
                <a:gd name="T8" fmla="*/ 572 w 2490"/>
                <a:gd name="T9" fmla="*/ 0 h 616"/>
                <a:gd name="T10" fmla="*/ 2490 w 2490"/>
                <a:gd name="T11" fmla="*/ 578 h 616"/>
                <a:gd name="T12" fmla="*/ 2474 w 2490"/>
                <a:gd name="T13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0" h="616">
                  <a:moveTo>
                    <a:pt x="2474" y="616"/>
                  </a:moveTo>
                  <a:lnTo>
                    <a:pt x="580" y="48"/>
                  </a:lnTo>
                  <a:lnTo>
                    <a:pt x="28" y="469"/>
                  </a:lnTo>
                  <a:lnTo>
                    <a:pt x="0" y="437"/>
                  </a:lnTo>
                  <a:lnTo>
                    <a:pt x="572" y="0"/>
                  </a:lnTo>
                  <a:lnTo>
                    <a:pt x="2490" y="578"/>
                  </a:lnTo>
                  <a:lnTo>
                    <a:pt x="2474" y="6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104">
              <a:extLst>
                <a:ext uri="{FF2B5EF4-FFF2-40B4-BE49-F238E27FC236}">
                  <a16:creationId xmlns:a16="http://schemas.microsoft.com/office/drawing/2014/main" id="{5BB9E17A-220B-48A2-8F0E-FCBDAE589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188" y="966788"/>
              <a:ext cx="44450" cy="1012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105">
              <a:extLst>
                <a:ext uri="{FF2B5EF4-FFF2-40B4-BE49-F238E27FC236}">
                  <a16:creationId xmlns:a16="http://schemas.microsoft.com/office/drawing/2014/main" id="{9A0D611E-9F25-4C68-AAFB-2130AD47F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1938338"/>
              <a:ext cx="736600" cy="2413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106">
              <a:extLst>
                <a:ext uri="{FF2B5EF4-FFF2-40B4-BE49-F238E27FC236}">
                  <a16:creationId xmlns:a16="http://schemas.microsoft.com/office/drawing/2014/main" id="{07EB0736-3617-4F98-AE1E-BC2A49521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338" y="1855788"/>
              <a:ext cx="187325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Rectangle 107">
              <a:extLst>
                <a:ext uri="{FF2B5EF4-FFF2-40B4-BE49-F238E27FC236}">
                  <a16:creationId xmlns:a16="http://schemas.microsoft.com/office/drawing/2014/main" id="{F4D90D66-0E3B-4BC2-8FA3-D98C67D2C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825" y="752475"/>
              <a:ext cx="771525" cy="36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08">
              <a:extLst>
                <a:ext uri="{FF2B5EF4-FFF2-40B4-BE49-F238E27FC236}">
                  <a16:creationId xmlns:a16="http://schemas.microsoft.com/office/drawing/2014/main" id="{2AFD7427-6FA0-4B03-8EAE-D3FD2BFF9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825" y="900113"/>
              <a:ext cx="1287463" cy="88900"/>
            </a:xfrm>
            <a:custGeom>
              <a:avLst/>
              <a:gdLst>
                <a:gd name="T0" fmla="*/ 0 w 811"/>
                <a:gd name="T1" fmla="*/ 56 h 56"/>
                <a:gd name="T2" fmla="*/ 0 w 811"/>
                <a:gd name="T3" fmla="*/ 30 h 56"/>
                <a:gd name="T4" fmla="*/ 725 w 811"/>
                <a:gd name="T5" fmla="*/ 30 h 56"/>
                <a:gd name="T6" fmla="*/ 735 w 811"/>
                <a:gd name="T7" fmla="*/ 0 h 56"/>
                <a:gd name="T8" fmla="*/ 811 w 811"/>
                <a:gd name="T9" fmla="*/ 30 h 56"/>
                <a:gd name="T10" fmla="*/ 811 w 811"/>
                <a:gd name="T11" fmla="*/ 56 h 56"/>
                <a:gd name="T12" fmla="*/ 0 w 811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1" h="56">
                  <a:moveTo>
                    <a:pt x="0" y="56"/>
                  </a:moveTo>
                  <a:lnTo>
                    <a:pt x="0" y="30"/>
                  </a:lnTo>
                  <a:lnTo>
                    <a:pt x="725" y="30"/>
                  </a:lnTo>
                  <a:lnTo>
                    <a:pt x="735" y="0"/>
                  </a:lnTo>
                  <a:lnTo>
                    <a:pt x="811" y="30"/>
                  </a:lnTo>
                  <a:lnTo>
                    <a:pt x="811" y="56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Rectangle 109">
              <a:extLst>
                <a:ext uri="{FF2B5EF4-FFF2-40B4-BE49-F238E27FC236}">
                  <a16:creationId xmlns:a16="http://schemas.microsoft.com/office/drawing/2014/main" id="{95F0ABD9-F98C-47DA-B6CB-750AF10E6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425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Rectangle 110">
              <a:extLst>
                <a:ext uri="{FF2B5EF4-FFF2-40B4-BE49-F238E27FC236}">
                  <a16:creationId xmlns:a16="http://schemas.microsoft.com/office/drawing/2014/main" id="{2B777433-D91C-45E4-8FBB-080911726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700" y="820738"/>
              <a:ext cx="38100" cy="133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11">
              <a:extLst>
                <a:ext uri="{FF2B5EF4-FFF2-40B4-BE49-F238E27FC236}">
                  <a16:creationId xmlns:a16="http://schemas.microsoft.com/office/drawing/2014/main" id="{0F5EA16B-9564-44E4-A852-2B340A549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0 w 117"/>
                <a:gd name="T1" fmla="*/ 105 h 117"/>
                <a:gd name="T2" fmla="*/ 107 w 117"/>
                <a:gd name="T3" fmla="*/ 0 h 117"/>
                <a:gd name="T4" fmla="*/ 117 w 117"/>
                <a:gd name="T5" fmla="*/ 11 h 117"/>
                <a:gd name="T6" fmla="*/ 12 w 117"/>
                <a:gd name="T7" fmla="*/ 117 h 117"/>
                <a:gd name="T8" fmla="*/ 0 w 117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0" y="105"/>
                  </a:moveTo>
                  <a:lnTo>
                    <a:pt x="107" y="0"/>
                  </a:lnTo>
                  <a:lnTo>
                    <a:pt x="117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12">
              <a:extLst>
                <a:ext uri="{FF2B5EF4-FFF2-40B4-BE49-F238E27FC236}">
                  <a16:creationId xmlns:a16="http://schemas.microsoft.com/office/drawing/2014/main" id="{0C6CD059-A68A-4255-8A29-C3948126C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300" y="814388"/>
              <a:ext cx="142875" cy="139700"/>
            </a:xfrm>
            <a:custGeom>
              <a:avLst/>
              <a:gdLst>
                <a:gd name="T0" fmla="*/ 0 w 90"/>
                <a:gd name="T1" fmla="*/ 78 h 88"/>
                <a:gd name="T2" fmla="*/ 78 w 90"/>
                <a:gd name="T3" fmla="*/ 0 h 88"/>
                <a:gd name="T4" fmla="*/ 90 w 90"/>
                <a:gd name="T5" fmla="*/ 10 h 88"/>
                <a:gd name="T6" fmla="*/ 12 w 90"/>
                <a:gd name="T7" fmla="*/ 88 h 88"/>
                <a:gd name="T8" fmla="*/ 0 w 90"/>
                <a:gd name="T9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88">
                  <a:moveTo>
                    <a:pt x="0" y="78"/>
                  </a:moveTo>
                  <a:lnTo>
                    <a:pt x="78" y="0"/>
                  </a:lnTo>
                  <a:lnTo>
                    <a:pt x="90" y="10"/>
                  </a:lnTo>
                  <a:lnTo>
                    <a:pt x="12" y="8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13">
              <a:extLst>
                <a:ext uri="{FF2B5EF4-FFF2-40B4-BE49-F238E27FC236}">
                  <a16:creationId xmlns:a16="http://schemas.microsoft.com/office/drawing/2014/main" id="{0072BB92-886F-463B-A076-69C8D35E2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12 w 117"/>
                <a:gd name="T1" fmla="*/ 0 h 117"/>
                <a:gd name="T2" fmla="*/ 117 w 117"/>
                <a:gd name="T3" fmla="*/ 105 h 117"/>
                <a:gd name="T4" fmla="*/ 107 w 117"/>
                <a:gd name="T5" fmla="*/ 117 h 117"/>
                <a:gd name="T6" fmla="*/ 0 w 117"/>
                <a:gd name="T7" fmla="*/ 11 h 117"/>
                <a:gd name="T8" fmla="*/ 12 w 117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12" y="0"/>
                  </a:moveTo>
                  <a:lnTo>
                    <a:pt x="117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Rectangle 114">
              <a:extLst>
                <a:ext uri="{FF2B5EF4-FFF2-40B4-BE49-F238E27FC236}">
                  <a16:creationId xmlns:a16="http://schemas.microsoft.com/office/drawing/2014/main" id="{6E9DC577-21E3-4D66-9993-7CD62B5B7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038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15">
              <a:extLst>
                <a:ext uri="{FF2B5EF4-FFF2-40B4-BE49-F238E27FC236}">
                  <a16:creationId xmlns:a16="http://schemas.microsoft.com/office/drawing/2014/main" id="{59728FCC-2F04-49FD-807F-0BE902EEF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4 w 116"/>
                <a:gd name="T3" fmla="*/ 0 h 117"/>
                <a:gd name="T4" fmla="*/ 116 w 116"/>
                <a:gd name="T5" fmla="*/ 11 h 117"/>
                <a:gd name="T6" fmla="*/ 10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4" y="0"/>
                  </a:lnTo>
                  <a:lnTo>
                    <a:pt x="116" y="11"/>
                  </a:lnTo>
                  <a:lnTo>
                    <a:pt x="10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16">
              <a:extLst>
                <a:ext uri="{FF2B5EF4-FFF2-40B4-BE49-F238E27FC236}">
                  <a16:creationId xmlns:a16="http://schemas.microsoft.com/office/drawing/2014/main" id="{44A1446D-B918-4420-A459-561387150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10 w 116"/>
                <a:gd name="T1" fmla="*/ 0 h 117"/>
                <a:gd name="T2" fmla="*/ 116 w 116"/>
                <a:gd name="T3" fmla="*/ 105 h 117"/>
                <a:gd name="T4" fmla="*/ 104 w 116"/>
                <a:gd name="T5" fmla="*/ 117 h 117"/>
                <a:gd name="T6" fmla="*/ 0 w 116"/>
                <a:gd name="T7" fmla="*/ 11 h 117"/>
                <a:gd name="T8" fmla="*/ 10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0" y="0"/>
                  </a:moveTo>
                  <a:lnTo>
                    <a:pt x="116" y="105"/>
                  </a:lnTo>
                  <a:lnTo>
                    <a:pt x="104" y="117"/>
                  </a:lnTo>
                  <a:lnTo>
                    <a:pt x="0" y="11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Rectangle 117">
              <a:extLst>
                <a:ext uri="{FF2B5EF4-FFF2-40B4-BE49-F238E27FC236}">
                  <a16:creationId xmlns:a16="http://schemas.microsoft.com/office/drawing/2014/main" id="{AADC5436-87CD-48D8-ACF7-3E0F37A16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413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18">
              <a:extLst>
                <a:ext uri="{FF2B5EF4-FFF2-40B4-BE49-F238E27FC236}">
                  <a16:creationId xmlns:a16="http://schemas.microsoft.com/office/drawing/2014/main" id="{4D0E9D2F-48DC-48D3-8FE4-07713550F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0 w 119"/>
                <a:gd name="T1" fmla="*/ 105 h 117"/>
                <a:gd name="T2" fmla="*/ 107 w 119"/>
                <a:gd name="T3" fmla="*/ 0 h 117"/>
                <a:gd name="T4" fmla="*/ 119 w 119"/>
                <a:gd name="T5" fmla="*/ 11 h 117"/>
                <a:gd name="T6" fmla="*/ 12 w 119"/>
                <a:gd name="T7" fmla="*/ 117 h 117"/>
                <a:gd name="T8" fmla="*/ 0 w 119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0" y="105"/>
                  </a:moveTo>
                  <a:lnTo>
                    <a:pt x="107" y="0"/>
                  </a:lnTo>
                  <a:lnTo>
                    <a:pt x="119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19">
              <a:extLst>
                <a:ext uri="{FF2B5EF4-FFF2-40B4-BE49-F238E27FC236}">
                  <a16:creationId xmlns:a16="http://schemas.microsoft.com/office/drawing/2014/main" id="{A472EDF8-7731-48DE-935E-DE77A1DE8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12 w 119"/>
                <a:gd name="T1" fmla="*/ 0 h 117"/>
                <a:gd name="T2" fmla="*/ 119 w 119"/>
                <a:gd name="T3" fmla="*/ 105 h 117"/>
                <a:gd name="T4" fmla="*/ 107 w 119"/>
                <a:gd name="T5" fmla="*/ 117 h 117"/>
                <a:gd name="T6" fmla="*/ 0 w 119"/>
                <a:gd name="T7" fmla="*/ 11 h 117"/>
                <a:gd name="T8" fmla="*/ 12 w 11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12" y="0"/>
                  </a:moveTo>
                  <a:lnTo>
                    <a:pt x="119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Rectangle 120">
              <a:extLst>
                <a:ext uri="{FF2B5EF4-FFF2-40B4-BE49-F238E27FC236}">
                  <a16:creationId xmlns:a16="http://schemas.microsoft.com/office/drawing/2014/main" id="{3A8ADDFA-5CBA-4993-969B-B1CE9ED62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200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21">
              <a:extLst>
                <a:ext uri="{FF2B5EF4-FFF2-40B4-BE49-F238E27FC236}">
                  <a16:creationId xmlns:a16="http://schemas.microsoft.com/office/drawing/2014/main" id="{D1C253EF-87ED-4D24-9DC3-88D4215B9C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6 w 116"/>
                <a:gd name="T3" fmla="*/ 0 h 117"/>
                <a:gd name="T4" fmla="*/ 116 w 116"/>
                <a:gd name="T5" fmla="*/ 11 h 117"/>
                <a:gd name="T6" fmla="*/ 12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6" y="0"/>
                  </a:lnTo>
                  <a:lnTo>
                    <a:pt x="116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22">
              <a:extLst>
                <a:ext uri="{FF2B5EF4-FFF2-40B4-BE49-F238E27FC236}">
                  <a16:creationId xmlns:a16="http://schemas.microsoft.com/office/drawing/2014/main" id="{062AEF8F-7618-4714-B045-047397A16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12 w 116"/>
                <a:gd name="T1" fmla="*/ 0 h 117"/>
                <a:gd name="T2" fmla="*/ 116 w 116"/>
                <a:gd name="T3" fmla="*/ 105 h 117"/>
                <a:gd name="T4" fmla="*/ 106 w 116"/>
                <a:gd name="T5" fmla="*/ 117 h 117"/>
                <a:gd name="T6" fmla="*/ 0 w 116"/>
                <a:gd name="T7" fmla="*/ 11 h 117"/>
                <a:gd name="T8" fmla="*/ 12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2" y="0"/>
                  </a:moveTo>
                  <a:lnTo>
                    <a:pt x="116" y="105"/>
                  </a:lnTo>
                  <a:lnTo>
                    <a:pt x="106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Rectangle 123">
              <a:extLst>
                <a:ext uri="{FF2B5EF4-FFF2-40B4-BE49-F238E27FC236}">
                  <a16:creationId xmlns:a16="http://schemas.microsoft.com/office/drawing/2014/main" id="{542FD34D-2296-4664-B4FE-5BB075772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2192338"/>
              <a:ext cx="736600" cy="242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Rectangle 124">
              <a:extLst>
                <a:ext uri="{FF2B5EF4-FFF2-40B4-BE49-F238E27FC236}">
                  <a16:creationId xmlns:a16="http://schemas.microsoft.com/office/drawing/2014/main" id="{26A8FEB6-3DAC-421A-BC90-006925DFF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695325"/>
              <a:ext cx="206375" cy="676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25">
              <a:extLst>
                <a:ext uri="{FF2B5EF4-FFF2-40B4-BE49-F238E27FC236}">
                  <a16:creationId xmlns:a16="http://schemas.microsoft.com/office/drawing/2014/main" id="{B6774275-A9EC-4A04-AE53-8A95FC522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" y="4430713"/>
              <a:ext cx="1154113" cy="207962"/>
            </a:xfrm>
            <a:custGeom>
              <a:avLst/>
              <a:gdLst>
                <a:gd name="T0" fmla="*/ 362 w 362"/>
                <a:gd name="T1" fmla="*/ 31 h 65"/>
                <a:gd name="T2" fmla="*/ 362 w 362"/>
                <a:gd name="T3" fmla="*/ 65 h 65"/>
                <a:gd name="T4" fmla="*/ 0 w 362"/>
                <a:gd name="T5" fmla="*/ 65 h 65"/>
                <a:gd name="T6" fmla="*/ 0 w 362"/>
                <a:gd name="T7" fmla="*/ 31 h 65"/>
                <a:gd name="T8" fmla="*/ 30 w 362"/>
                <a:gd name="T9" fmla="*/ 0 h 65"/>
                <a:gd name="T10" fmla="*/ 332 w 362"/>
                <a:gd name="T11" fmla="*/ 0 h 65"/>
                <a:gd name="T12" fmla="*/ 362 w 362"/>
                <a:gd name="T13" fmla="*/ 3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" h="65">
                  <a:moveTo>
                    <a:pt x="362" y="31"/>
                  </a:moveTo>
                  <a:cubicBezTo>
                    <a:pt x="362" y="65"/>
                    <a:pt x="362" y="65"/>
                    <a:pt x="362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49" y="0"/>
                    <a:pt x="362" y="14"/>
                    <a:pt x="36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9B7AB3E-6B5F-42B3-9E57-8633EC06F9E0}"/>
              </a:ext>
            </a:extLst>
          </p:cNvPr>
          <p:cNvSpPr/>
          <p:nvPr userDrawn="1"/>
        </p:nvSpPr>
        <p:spPr>
          <a:xfrm>
            <a:off x="272952" y="287255"/>
            <a:ext cx="368489" cy="7242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AF7A862-2343-40B9-BBA2-62AB9F6250A3}"/>
              </a:ext>
            </a:extLst>
          </p:cNvPr>
          <p:cNvSpPr/>
          <p:nvPr userDrawn="1"/>
        </p:nvSpPr>
        <p:spPr>
          <a:xfrm>
            <a:off x="-4" y="287254"/>
            <a:ext cx="191071" cy="7242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8D69A-BFC2-4B10-BE3B-DDECB81DE89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776545" y="1872070"/>
            <a:ext cx="3326678" cy="332667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042BDB-2F8A-4632-BB44-DDEED52675C4}"/>
              </a:ext>
            </a:extLst>
          </p:cNvPr>
          <p:cNvSpPr/>
          <p:nvPr userDrawn="1"/>
        </p:nvSpPr>
        <p:spPr>
          <a:xfrm>
            <a:off x="5255664" y="3153398"/>
            <a:ext cx="6355221" cy="32461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8D69A-BFC2-4B10-BE3B-DDECB81DE89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88679" y="458495"/>
            <a:ext cx="9358626" cy="5369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8179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DBCEFD9-B163-48A4-AE71-5462FF7934D4}"/>
              </a:ext>
            </a:extLst>
          </p:cNvPr>
          <p:cNvSpPr/>
          <p:nvPr userDrawn="1"/>
        </p:nvSpPr>
        <p:spPr>
          <a:xfrm>
            <a:off x="-1" y="828942"/>
            <a:ext cx="4862557" cy="16637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8D69A-BFC2-4B10-BE3B-DDECB81DE89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03221" y="-3827"/>
            <a:ext cx="2666667" cy="5369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1CC093B-6E45-4870-AFC9-7DA7E6943FEA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774835" y="1488113"/>
            <a:ext cx="2666667" cy="5369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5830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893592F-B858-4F5A-87CA-4EFF78535447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1183602"/>
            <a:ext cx="3512321" cy="5470055"/>
          </a:xfrm>
          <a:custGeom>
            <a:avLst/>
            <a:gdLst>
              <a:gd name="connsiteX0" fmla="*/ 0 w 2828662"/>
              <a:gd name="connsiteY0" fmla="*/ 0 h 4405331"/>
              <a:gd name="connsiteX1" fmla="*/ 2828662 w 2828662"/>
              <a:gd name="connsiteY1" fmla="*/ 2202666 h 4405331"/>
              <a:gd name="connsiteX2" fmla="*/ 0 w 2828662"/>
              <a:gd name="connsiteY2" fmla="*/ 4405331 h 440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8662" h="4405331">
                <a:moveTo>
                  <a:pt x="0" y="0"/>
                </a:moveTo>
                <a:lnTo>
                  <a:pt x="2828662" y="2202666"/>
                </a:lnTo>
                <a:lnTo>
                  <a:pt x="0" y="440533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2B7F1F1-7576-43C8-8B02-8D9D6595C6B6}"/>
              </a:ext>
            </a:extLst>
          </p:cNvPr>
          <p:cNvSpPr/>
          <p:nvPr userDrawn="1"/>
        </p:nvSpPr>
        <p:spPr>
          <a:xfrm rot="2283856">
            <a:off x="-1145000" y="3273775"/>
            <a:ext cx="9041918" cy="507660"/>
          </a:xfrm>
          <a:custGeom>
            <a:avLst/>
            <a:gdLst>
              <a:gd name="connsiteX0" fmla="*/ 0 w 8508719"/>
              <a:gd name="connsiteY0" fmla="*/ 0 h 507660"/>
              <a:gd name="connsiteX1" fmla="*/ 8508719 w 8508719"/>
              <a:gd name="connsiteY1" fmla="*/ 0 h 507660"/>
              <a:gd name="connsiteX2" fmla="*/ 8382750 w 8508719"/>
              <a:gd name="connsiteY2" fmla="*/ 507660 h 507660"/>
              <a:gd name="connsiteX3" fmla="*/ 397545 w 8508719"/>
              <a:gd name="connsiteY3" fmla="*/ 507660 h 50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719" h="507660">
                <a:moveTo>
                  <a:pt x="0" y="0"/>
                </a:moveTo>
                <a:lnTo>
                  <a:pt x="8508719" y="0"/>
                </a:lnTo>
                <a:lnTo>
                  <a:pt x="8382750" y="507660"/>
                </a:lnTo>
                <a:lnTo>
                  <a:pt x="397545" y="5076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D8039C2-E1B0-4E55-85AC-2B71B79D8AE6}"/>
              </a:ext>
            </a:extLst>
          </p:cNvPr>
          <p:cNvSpPr/>
          <p:nvPr userDrawn="1"/>
        </p:nvSpPr>
        <p:spPr>
          <a:xfrm rot="19320000">
            <a:off x="6359981" y="2723208"/>
            <a:ext cx="7218431" cy="2018306"/>
          </a:xfrm>
          <a:custGeom>
            <a:avLst/>
            <a:gdLst>
              <a:gd name="connsiteX0" fmla="*/ 7218431 w 7218431"/>
              <a:gd name="connsiteY0" fmla="*/ 0 h 2018306"/>
              <a:gd name="connsiteX1" fmla="*/ 5641558 w 7218431"/>
              <a:gd name="connsiteY1" fmla="*/ 2018306 h 2018306"/>
              <a:gd name="connsiteX2" fmla="*/ 0 w 7218431"/>
              <a:gd name="connsiteY2" fmla="*/ 2018306 h 2018306"/>
              <a:gd name="connsiteX3" fmla="*/ 0 w 7218431"/>
              <a:gd name="connsiteY3" fmla="*/ 0 h 2018306"/>
              <a:gd name="connsiteX0" fmla="*/ 7218431 w 7218431"/>
              <a:gd name="connsiteY0" fmla="*/ 0 h 2018306"/>
              <a:gd name="connsiteX1" fmla="*/ 5641558 w 7218431"/>
              <a:gd name="connsiteY1" fmla="*/ 2018306 h 2018306"/>
              <a:gd name="connsiteX2" fmla="*/ 133423 w 7218431"/>
              <a:gd name="connsiteY2" fmla="*/ 2014099 h 2018306"/>
              <a:gd name="connsiteX3" fmla="*/ 0 w 7218431"/>
              <a:gd name="connsiteY3" fmla="*/ 0 h 2018306"/>
              <a:gd name="connsiteX4" fmla="*/ 7218431 w 7218431"/>
              <a:gd name="connsiteY4" fmla="*/ 0 h 2018306"/>
              <a:gd name="connsiteX0" fmla="*/ 7218431 w 7218431"/>
              <a:gd name="connsiteY0" fmla="*/ 0 h 2018306"/>
              <a:gd name="connsiteX1" fmla="*/ 5641558 w 7218431"/>
              <a:gd name="connsiteY1" fmla="*/ 2018306 h 2018306"/>
              <a:gd name="connsiteX2" fmla="*/ 131951 w 7218431"/>
              <a:gd name="connsiteY2" fmla="*/ 2002104 h 2018306"/>
              <a:gd name="connsiteX3" fmla="*/ 0 w 7218431"/>
              <a:gd name="connsiteY3" fmla="*/ 0 h 2018306"/>
              <a:gd name="connsiteX4" fmla="*/ 7218431 w 7218431"/>
              <a:gd name="connsiteY4" fmla="*/ 0 h 201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8431" h="2018306">
                <a:moveTo>
                  <a:pt x="7218431" y="0"/>
                </a:moveTo>
                <a:lnTo>
                  <a:pt x="5641558" y="2018306"/>
                </a:lnTo>
                <a:lnTo>
                  <a:pt x="131951" y="2002104"/>
                </a:lnTo>
                <a:lnTo>
                  <a:pt x="0" y="0"/>
                </a:lnTo>
                <a:lnTo>
                  <a:pt x="7218431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CC73BDD-47B2-4716-B34E-A2A208CF0460}"/>
              </a:ext>
            </a:extLst>
          </p:cNvPr>
          <p:cNvSpPr/>
          <p:nvPr userDrawn="1"/>
        </p:nvSpPr>
        <p:spPr>
          <a:xfrm rot="2283856">
            <a:off x="-1281243" y="3125602"/>
            <a:ext cx="10430561" cy="457200"/>
          </a:xfrm>
          <a:custGeom>
            <a:avLst/>
            <a:gdLst>
              <a:gd name="connsiteX0" fmla="*/ 0 w 9464629"/>
              <a:gd name="connsiteY0" fmla="*/ 0 h 457200"/>
              <a:gd name="connsiteX1" fmla="*/ 9464629 w 9464629"/>
              <a:gd name="connsiteY1" fmla="*/ 0 h 457200"/>
              <a:gd name="connsiteX2" fmla="*/ 9464629 w 9464629"/>
              <a:gd name="connsiteY2" fmla="*/ 19238 h 457200"/>
              <a:gd name="connsiteX3" fmla="*/ 9355955 w 9464629"/>
              <a:gd name="connsiteY3" fmla="*/ 457200 h 457200"/>
              <a:gd name="connsiteX4" fmla="*/ 358030 w 9464629"/>
              <a:gd name="connsiteY4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64629" h="457200">
                <a:moveTo>
                  <a:pt x="0" y="0"/>
                </a:moveTo>
                <a:lnTo>
                  <a:pt x="9464629" y="0"/>
                </a:lnTo>
                <a:lnTo>
                  <a:pt x="9464629" y="19238"/>
                </a:lnTo>
                <a:lnTo>
                  <a:pt x="9355955" y="457200"/>
                </a:lnTo>
                <a:lnTo>
                  <a:pt x="358030" y="4572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8D69A-BFC2-4B10-BE3B-DDECB81DE89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-1" y="0"/>
            <a:ext cx="12209257" cy="5122817"/>
          </a:xfrm>
          <a:custGeom>
            <a:avLst/>
            <a:gdLst>
              <a:gd name="connsiteX0" fmla="*/ 0 w 13115109"/>
              <a:gd name="connsiteY0" fmla="*/ 5122817 h 10245634"/>
              <a:gd name="connsiteX1" fmla="*/ 6557555 w 13115109"/>
              <a:gd name="connsiteY1" fmla="*/ 0 h 10245634"/>
              <a:gd name="connsiteX2" fmla="*/ 13115109 w 13115109"/>
              <a:gd name="connsiteY2" fmla="*/ 5122817 h 10245634"/>
              <a:gd name="connsiteX3" fmla="*/ 6557555 w 13115109"/>
              <a:gd name="connsiteY3" fmla="*/ 10245634 h 10245634"/>
              <a:gd name="connsiteX4" fmla="*/ 0 w 13115109"/>
              <a:gd name="connsiteY4" fmla="*/ 5122817 h 10245634"/>
              <a:gd name="connsiteX0" fmla="*/ 0 w 13115109"/>
              <a:gd name="connsiteY0" fmla="*/ 5122817 h 10245634"/>
              <a:gd name="connsiteX1" fmla="*/ 6557555 w 13115109"/>
              <a:gd name="connsiteY1" fmla="*/ 0 h 10245634"/>
              <a:gd name="connsiteX2" fmla="*/ 13115109 w 13115109"/>
              <a:gd name="connsiteY2" fmla="*/ 5122817 h 10245634"/>
              <a:gd name="connsiteX3" fmla="*/ 12187881 w 13115109"/>
              <a:gd name="connsiteY3" fmla="*/ 5839509 h 10245634"/>
              <a:gd name="connsiteX4" fmla="*/ 6557555 w 13115109"/>
              <a:gd name="connsiteY4" fmla="*/ 10245634 h 10245634"/>
              <a:gd name="connsiteX5" fmla="*/ 0 w 13115109"/>
              <a:gd name="connsiteY5" fmla="*/ 5122817 h 10245634"/>
              <a:gd name="connsiteX0" fmla="*/ 0 w 13115109"/>
              <a:gd name="connsiteY0" fmla="*/ 5196957 h 10319774"/>
              <a:gd name="connsiteX1" fmla="*/ 6483415 w 13115109"/>
              <a:gd name="connsiteY1" fmla="*/ 0 h 10319774"/>
              <a:gd name="connsiteX2" fmla="*/ 13115109 w 13115109"/>
              <a:gd name="connsiteY2" fmla="*/ 5196957 h 10319774"/>
              <a:gd name="connsiteX3" fmla="*/ 12187881 w 13115109"/>
              <a:gd name="connsiteY3" fmla="*/ 5913649 h 10319774"/>
              <a:gd name="connsiteX4" fmla="*/ 6557555 w 13115109"/>
              <a:gd name="connsiteY4" fmla="*/ 10319774 h 10319774"/>
              <a:gd name="connsiteX5" fmla="*/ 0 w 13115109"/>
              <a:gd name="connsiteY5" fmla="*/ 5196957 h 10319774"/>
              <a:gd name="connsiteX0" fmla="*/ 0 w 13115109"/>
              <a:gd name="connsiteY0" fmla="*/ 0 h 5122817"/>
              <a:gd name="connsiteX1" fmla="*/ 13115109 w 13115109"/>
              <a:gd name="connsiteY1" fmla="*/ 0 h 5122817"/>
              <a:gd name="connsiteX2" fmla="*/ 12187881 w 13115109"/>
              <a:gd name="connsiteY2" fmla="*/ 716692 h 5122817"/>
              <a:gd name="connsiteX3" fmla="*/ 6557555 w 13115109"/>
              <a:gd name="connsiteY3" fmla="*/ 5122817 h 5122817"/>
              <a:gd name="connsiteX4" fmla="*/ 0 w 13115109"/>
              <a:gd name="connsiteY4" fmla="*/ 0 h 5122817"/>
              <a:gd name="connsiteX0" fmla="*/ 0 w 12200709"/>
              <a:gd name="connsiteY0" fmla="*/ 0 h 5122817"/>
              <a:gd name="connsiteX1" fmla="*/ 12200709 w 12200709"/>
              <a:gd name="connsiteY1" fmla="*/ 42729 h 5122817"/>
              <a:gd name="connsiteX2" fmla="*/ 12187881 w 12200709"/>
              <a:gd name="connsiteY2" fmla="*/ 716692 h 5122817"/>
              <a:gd name="connsiteX3" fmla="*/ 6557555 w 12200709"/>
              <a:gd name="connsiteY3" fmla="*/ 5122817 h 5122817"/>
              <a:gd name="connsiteX4" fmla="*/ 0 w 12200709"/>
              <a:gd name="connsiteY4" fmla="*/ 0 h 5122817"/>
              <a:gd name="connsiteX0" fmla="*/ 0 w 12192164"/>
              <a:gd name="connsiteY0" fmla="*/ 17092 h 5139909"/>
              <a:gd name="connsiteX1" fmla="*/ 12192164 w 12192164"/>
              <a:gd name="connsiteY1" fmla="*/ 0 h 5139909"/>
              <a:gd name="connsiteX2" fmla="*/ 12187881 w 12192164"/>
              <a:gd name="connsiteY2" fmla="*/ 733784 h 5139909"/>
              <a:gd name="connsiteX3" fmla="*/ 6557555 w 12192164"/>
              <a:gd name="connsiteY3" fmla="*/ 5139909 h 5139909"/>
              <a:gd name="connsiteX4" fmla="*/ 0 w 12192164"/>
              <a:gd name="connsiteY4" fmla="*/ 17092 h 5139909"/>
              <a:gd name="connsiteX0" fmla="*/ 0 w 12188071"/>
              <a:gd name="connsiteY0" fmla="*/ 0 h 5122817"/>
              <a:gd name="connsiteX1" fmla="*/ 12183619 w 12188071"/>
              <a:gd name="connsiteY1" fmla="*/ 0 h 5122817"/>
              <a:gd name="connsiteX2" fmla="*/ 12187881 w 12188071"/>
              <a:gd name="connsiteY2" fmla="*/ 716692 h 5122817"/>
              <a:gd name="connsiteX3" fmla="*/ 6557555 w 12188071"/>
              <a:gd name="connsiteY3" fmla="*/ 5122817 h 5122817"/>
              <a:gd name="connsiteX4" fmla="*/ 0 w 12188071"/>
              <a:gd name="connsiteY4" fmla="*/ 0 h 5122817"/>
              <a:gd name="connsiteX0" fmla="*/ 0 w 12209257"/>
              <a:gd name="connsiteY0" fmla="*/ 0 h 5122817"/>
              <a:gd name="connsiteX1" fmla="*/ 12209257 w 12209257"/>
              <a:gd name="connsiteY1" fmla="*/ 0 h 5122817"/>
              <a:gd name="connsiteX2" fmla="*/ 12187881 w 12209257"/>
              <a:gd name="connsiteY2" fmla="*/ 716692 h 5122817"/>
              <a:gd name="connsiteX3" fmla="*/ 6557555 w 12209257"/>
              <a:gd name="connsiteY3" fmla="*/ 5122817 h 5122817"/>
              <a:gd name="connsiteX4" fmla="*/ 0 w 12209257"/>
              <a:gd name="connsiteY4" fmla="*/ 0 h 5122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9257" h="5122817">
                <a:moveTo>
                  <a:pt x="0" y="0"/>
                </a:moveTo>
                <a:lnTo>
                  <a:pt x="12209257" y="0"/>
                </a:lnTo>
                <a:cubicBezTo>
                  <a:pt x="12207829" y="244595"/>
                  <a:pt x="12189309" y="472097"/>
                  <a:pt x="12187881" y="716692"/>
                </a:cubicBezTo>
                <a:lnTo>
                  <a:pt x="6557555" y="51228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6184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B31F48C-B68C-4AA3-A327-D4E232CCC4D2}"/>
              </a:ext>
            </a:extLst>
          </p:cNvPr>
          <p:cNvSpPr/>
          <p:nvPr userDrawn="1"/>
        </p:nvSpPr>
        <p:spPr>
          <a:xfrm>
            <a:off x="7570177" y="551723"/>
            <a:ext cx="3436232" cy="5152744"/>
          </a:xfrm>
          <a:prstGeom prst="rect">
            <a:avLst/>
          </a:prstGeom>
          <a:noFill/>
          <a:ln w="889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B87D57F6-B3F3-4B57-BA8C-5AE6983ACFCC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972300" y="1144427"/>
            <a:ext cx="3436232" cy="515274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9751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1DBA1EF6-0120-4FD9-94E5-779BB393F898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905691" y="1825115"/>
            <a:ext cx="2269640" cy="2736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CC104F0A-ED0B-4B03-BB73-35F8EF9C879D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3615156" y="1825115"/>
            <a:ext cx="2269640" cy="2736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3D72AD60-8A2A-4487-9377-E72F5DAF9591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324621" y="1825115"/>
            <a:ext cx="2269640" cy="2736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45BC6D7C-2CF0-49D1-A2B8-C1EFBA0121D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034358" y="1825115"/>
            <a:ext cx="2269640" cy="2736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E2B474-D042-4F01-B278-52778C725B39}"/>
              </a:ext>
            </a:extLst>
          </p:cNvPr>
          <p:cNvSpPr/>
          <p:nvPr userDrawn="1"/>
        </p:nvSpPr>
        <p:spPr>
          <a:xfrm>
            <a:off x="905691" y="4561418"/>
            <a:ext cx="2269892" cy="160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75FD73-E0B7-46DB-A8A2-DB3BEABFDC72}"/>
              </a:ext>
            </a:extLst>
          </p:cNvPr>
          <p:cNvSpPr/>
          <p:nvPr userDrawn="1"/>
        </p:nvSpPr>
        <p:spPr>
          <a:xfrm>
            <a:off x="3615176" y="4561418"/>
            <a:ext cx="2269892" cy="160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D9A03F-A307-424B-822C-11AE6E934AEA}"/>
              </a:ext>
            </a:extLst>
          </p:cNvPr>
          <p:cNvSpPr/>
          <p:nvPr userDrawn="1"/>
        </p:nvSpPr>
        <p:spPr>
          <a:xfrm>
            <a:off x="6324642" y="4561418"/>
            <a:ext cx="2269892" cy="160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BD4969-EFAC-4D12-9E84-0A6976D2641B}"/>
              </a:ext>
            </a:extLst>
          </p:cNvPr>
          <p:cNvSpPr/>
          <p:nvPr userDrawn="1"/>
        </p:nvSpPr>
        <p:spPr>
          <a:xfrm>
            <a:off x="9034106" y="4561418"/>
            <a:ext cx="2269892" cy="160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4ECE345D-A446-47CA-92D2-945255192249}"/>
              </a:ext>
            </a:extLst>
          </p:cNvPr>
          <p:cNvSpPr/>
          <p:nvPr userDrawn="1"/>
        </p:nvSpPr>
        <p:spPr>
          <a:xfrm>
            <a:off x="905691" y="4561418"/>
            <a:ext cx="2269892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1F8A95E2-762C-4F80-A59C-0186AD9AB293}"/>
              </a:ext>
            </a:extLst>
          </p:cNvPr>
          <p:cNvSpPr/>
          <p:nvPr userDrawn="1"/>
        </p:nvSpPr>
        <p:spPr>
          <a:xfrm>
            <a:off x="3615176" y="4561418"/>
            <a:ext cx="2269892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8EC859B7-B374-4919-872B-1599240455F5}"/>
              </a:ext>
            </a:extLst>
          </p:cNvPr>
          <p:cNvSpPr/>
          <p:nvPr userDrawn="1"/>
        </p:nvSpPr>
        <p:spPr>
          <a:xfrm>
            <a:off x="6324642" y="4561418"/>
            <a:ext cx="2269892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6A9C259D-41E4-4701-AC62-7C25AC824137}"/>
              </a:ext>
            </a:extLst>
          </p:cNvPr>
          <p:cNvSpPr/>
          <p:nvPr userDrawn="1"/>
        </p:nvSpPr>
        <p:spPr>
          <a:xfrm>
            <a:off x="9034106" y="4561418"/>
            <a:ext cx="2269892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81311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7677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LAYOUT</a:t>
            </a:r>
          </a:p>
        </p:txBody>
      </p:sp>
    </p:spTree>
    <p:extLst>
      <p:ext uri="{BB962C8B-B14F-4D97-AF65-F5344CB8AC3E}">
        <p14:creationId xmlns:p14="http://schemas.microsoft.com/office/powerpoint/2010/main" val="1409218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5404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8986015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824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342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5188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2899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05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0636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1F4041B-47EF-4111-8834-E95C31D4AA28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custGeom>
            <a:avLst/>
            <a:gdLst>
              <a:gd name="connsiteX0" fmla="*/ 12240039 w 12240039"/>
              <a:gd name="connsiteY0" fmla="*/ 5335596 h 6858000"/>
              <a:gd name="connsiteX1" fmla="*/ 12240039 w 12240039"/>
              <a:gd name="connsiteY1" fmla="*/ 6858000 h 6858000"/>
              <a:gd name="connsiteX2" fmla="*/ 11571468 w 12240039"/>
              <a:gd name="connsiteY2" fmla="*/ 6858000 h 6858000"/>
              <a:gd name="connsiteX3" fmla="*/ 11571468 w 12240039"/>
              <a:gd name="connsiteY3" fmla="*/ 1 h 6858000"/>
              <a:gd name="connsiteX4" fmla="*/ 12240039 w 12240039"/>
              <a:gd name="connsiteY4" fmla="*/ 1 h 6858000"/>
              <a:gd name="connsiteX5" fmla="*/ 12240039 w 12240039"/>
              <a:gd name="connsiteY5" fmla="*/ 1522405 h 6858000"/>
              <a:gd name="connsiteX6" fmla="*/ 9257174 w 12240039"/>
              <a:gd name="connsiteY6" fmla="*/ 1 h 6858000"/>
              <a:gd name="connsiteX7" fmla="*/ 10763036 w 12240039"/>
              <a:gd name="connsiteY7" fmla="*/ 1 h 6858000"/>
              <a:gd name="connsiteX8" fmla="*/ 12240039 w 12240039"/>
              <a:gd name="connsiteY8" fmla="*/ 3363290 h 6858000"/>
              <a:gd name="connsiteX9" fmla="*/ 12240039 w 12240039"/>
              <a:gd name="connsiteY9" fmla="*/ 3494711 h 6858000"/>
              <a:gd name="connsiteX10" fmla="*/ 10763036 w 12240039"/>
              <a:gd name="connsiteY10" fmla="*/ 6858000 h 6858000"/>
              <a:gd name="connsiteX11" fmla="*/ 9257174 w 12240039"/>
              <a:gd name="connsiteY11" fmla="*/ 6858000 h 6858000"/>
              <a:gd name="connsiteX12" fmla="*/ 10763036 w 12240039"/>
              <a:gd name="connsiteY12" fmla="*/ 3429000 h 6858000"/>
              <a:gd name="connsiteX13" fmla="*/ 6942881 w 12240039"/>
              <a:gd name="connsiteY13" fmla="*/ 0 h 6858000"/>
              <a:gd name="connsiteX14" fmla="*/ 8448742 w 12240039"/>
              <a:gd name="connsiteY14" fmla="*/ 0 h 6858000"/>
              <a:gd name="connsiteX15" fmla="*/ 9954603 w 12240039"/>
              <a:gd name="connsiteY15" fmla="*/ 3429000 h 6858000"/>
              <a:gd name="connsiteX16" fmla="*/ 8448742 w 12240039"/>
              <a:gd name="connsiteY16" fmla="*/ 6858000 h 6858000"/>
              <a:gd name="connsiteX17" fmla="*/ 6942881 w 12240039"/>
              <a:gd name="connsiteY17" fmla="*/ 6858000 h 6858000"/>
              <a:gd name="connsiteX18" fmla="*/ 8448742 w 12240039"/>
              <a:gd name="connsiteY18" fmla="*/ 3429000 h 6858000"/>
              <a:gd name="connsiteX19" fmla="*/ 4628587 w 12240039"/>
              <a:gd name="connsiteY19" fmla="*/ 0 h 6858000"/>
              <a:gd name="connsiteX20" fmla="*/ 6134449 w 12240039"/>
              <a:gd name="connsiteY20" fmla="*/ 0 h 6858000"/>
              <a:gd name="connsiteX21" fmla="*/ 7640310 w 12240039"/>
              <a:gd name="connsiteY21" fmla="*/ 3429000 h 6858000"/>
              <a:gd name="connsiteX22" fmla="*/ 6134449 w 12240039"/>
              <a:gd name="connsiteY22" fmla="*/ 6858000 h 6858000"/>
              <a:gd name="connsiteX23" fmla="*/ 4628587 w 12240039"/>
              <a:gd name="connsiteY23" fmla="*/ 6858000 h 6858000"/>
              <a:gd name="connsiteX24" fmla="*/ 6134449 w 12240039"/>
              <a:gd name="connsiteY24" fmla="*/ 3429000 h 6858000"/>
              <a:gd name="connsiteX25" fmla="*/ 2314294 w 12240039"/>
              <a:gd name="connsiteY25" fmla="*/ 0 h 6858000"/>
              <a:gd name="connsiteX26" fmla="*/ 3820156 w 12240039"/>
              <a:gd name="connsiteY26" fmla="*/ 0 h 6858000"/>
              <a:gd name="connsiteX27" fmla="*/ 5326016 w 12240039"/>
              <a:gd name="connsiteY27" fmla="*/ 3429000 h 6858000"/>
              <a:gd name="connsiteX28" fmla="*/ 3820156 w 12240039"/>
              <a:gd name="connsiteY28" fmla="*/ 6858000 h 6858000"/>
              <a:gd name="connsiteX29" fmla="*/ 2314294 w 12240039"/>
              <a:gd name="connsiteY29" fmla="*/ 6858000 h 6858000"/>
              <a:gd name="connsiteX30" fmla="*/ 3820156 w 12240039"/>
              <a:gd name="connsiteY30" fmla="*/ 3429000 h 6858000"/>
              <a:gd name="connsiteX31" fmla="*/ 0 w 12240039"/>
              <a:gd name="connsiteY31" fmla="*/ 0 h 6858000"/>
              <a:gd name="connsiteX32" fmla="*/ 1505862 w 12240039"/>
              <a:gd name="connsiteY32" fmla="*/ 0 h 6858000"/>
              <a:gd name="connsiteX33" fmla="*/ 3011723 w 12240039"/>
              <a:gd name="connsiteY33" fmla="*/ 3429000 h 6858000"/>
              <a:gd name="connsiteX34" fmla="*/ 1505862 w 12240039"/>
              <a:gd name="connsiteY34" fmla="*/ 6858000 h 6858000"/>
              <a:gd name="connsiteX35" fmla="*/ 0 w 12240039"/>
              <a:gd name="connsiteY35" fmla="*/ 6858000 h 6858000"/>
              <a:gd name="connsiteX36" fmla="*/ 1505862 w 12240039"/>
              <a:gd name="connsiteY36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240039" h="6858000">
                <a:moveTo>
                  <a:pt x="12240039" y="5335596"/>
                </a:moveTo>
                <a:lnTo>
                  <a:pt x="12240039" y="6858000"/>
                </a:lnTo>
                <a:lnTo>
                  <a:pt x="11571468" y="6858000"/>
                </a:lnTo>
                <a:close/>
                <a:moveTo>
                  <a:pt x="11571468" y="1"/>
                </a:moveTo>
                <a:lnTo>
                  <a:pt x="12240039" y="1"/>
                </a:lnTo>
                <a:lnTo>
                  <a:pt x="12240039" y="1522405"/>
                </a:lnTo>
                <a:close/>
                <a:moveTo>
                  <a:pt x="9257174" y="1"/>
                </a:moveTo>
                <a:lnTo>
                  <a:pt x="10763036" y="1"/>
                </a:lnTo>
                <a:lnTo>
                  <a:pt x="12240039" y="3363290"/>
                </a:lnTo>
                <a:lnTo>
                  <a:pt x="12240039" y="3494711"/>
                </a:lnTo>
                <a:lnTo>
                  <a:pt x="10763036" y="6858000"/>
                </a:lnTo>
                <a:lnTo>
                  <a:pt x="9257174" y="6858000"/>
                </a:lnTo>
                <a:lnTo>
                  <a:pt x="10763036" y="3429000"/>
                </a:lnTo>
                <a:close/>
                <a:moveTo>
                  <a:pt x="6942881" y="0"/>
                </a:moveTo>
                <a:lnTo>
                  <a:pt x="8448742" y="0"/>
                </a:lnTo>
                <a:lnTo>
                  <a:pt x="9954603" y="3429000"/>
                </a:lnTo>
                <a:lnTo>
                  <a:pt x="8448742" y="6858000"/>
                </a:lnTo>
                <a:lnTo>
                  <a:pt x="6942881" y="6858000"/>
                </a:lnTo>
                <a:lnTo>
                  <a:pt x="8448742" y="3429000"/>
                </a:lnTo>
                <a:close/>
                <a:moveTo>
                  <a:pt x="4628587" y="0"/>
                </a:moveTo>
                <a:lnTo>
                  <a:pt x="6134449" y="0"/>
                </a:lnTo>
                <a:lnTo>
                  <a:pt x="7640310" y="3429000"/>
                </a:lnTo>
                <a:lnTo>
                  <a:pt x="6134449" y="6858000"/>
                </a:lnTo>
                <a:lnTo>
                  <a:pt x="4628587" y="6858000"/>
                </a:lnTo>
                <a:lnTo>
                  <a:pt x="6134449" y="3429000"/>
                </a:lnTo>
                <a:close/>
                <a:moveTo>
                  <a:pt x="2314294" y="0"/>
                </a:moveTo>
                <a:lnTo>
                  <a:pt x="3820156" y="0"/>
                </a:lnTo>
                <a:lnTo>
                  <a:pt x="5326016" y="3429000"/>
                </a:lnTo>
                <a:lnTo>
                  <a:pt x="3820156" y="6858000"/>
                </a:lnTo>
                <a:lnTo>
                  <a:pt x="2314294" y="6858000"/>
                </a:lnTo>
                <a:lnTo>
                  <a:pt x="3820156" y="3429000"/>
                </a:lnTo>
                <a:close/>
                <a:moveTo>
                  <a:pt x="0" y="0"/>
                </a:moveTo>
                <a:lnTo>
                  <a:pt x="1505862" y="0"/>
                </a:lnTo>
                <a:lnTo>
                  <a:pt x="3011723" y="3429000"/>
                </a:lnTo>
                <a:lnTo>
                  <a:pt x="1505862" y="6858000"/>
                </a:lnTo>
                <a:lnTo>
                  <a:pt x="0" y="6858000"/>
                </a:lnTo>
                <a:lnTo>
                  <a:pt x="1505862" y="3429000"/>
                </a:lnTo>
                <a:close/>
              </a:path>
            </a:pathLst>
          </a:custGeom>
          <a:solidFill>
            <a:schemeClr val="accent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737" r:id="rId2"/>
    <p:sldLayoutId id="2147483738" r:id="rId3"/>
    <p:sldLayoutId id="2147483740" r:id="rId4"/>
    <p:sldLayoutId id="2147483743" r:id="rId5"/>
    <p:sldLayoutId id="2147483739" r:id="rId6"/>
    <p:sldLayoutId id="2147483741" r:id="rId7"/>
    <p:sldLayoutId id="2147483742" r:id="rId8"/>
    <p:sldLayoutId id="2147483655" r:id="rId9"/>
    <p:sldLayoutId id="2147483736" r:id="rId10"/>
    <p:sldLayoutId id="2147483731" r:id="rId11"/>
    <p:sldLayoutId id="2147483747" r:id="rId12"/>
    <p:sldLayoutId id="2147483750" r:id="rId13"/>
    <p:sldLayoutId id="2147483746" r:id="rId14"/>
    <p:sldLayoutId id="2147483745" r:id="rId15"/>
    <p:sldLayoutId id="2147483744" r:id="rId16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54" r:id="rId2"/>
    <p:sldLayoutId id="2147483656" r:id="rId3"/>
    <p:sldLayoutId id="2147483687" r:id="rId4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26F5B22-F290-42E8-A061-2532E3CA4EC3}"/>
              </a:ext>
            </a:extLst>
          </p:cNvPr>
          <p:cNvSpPr>
            <a:spLocks/>
          </p:cNvSpPr>
          <p:nvPr/>
        </p:nvSpPr>
        <p:spPr bwMode="auto">
          <a:xfrm>
            <a:off x="-148" y="3617019"/>
            <a:ext cx="12192148" cy="3240980"/>
          </a:xfrm>
          <a:custGeom>
            <a:avLst/>
            <a:gdLst>
              <a:gd name="connsiteX0" fmla="*/ 5307865 w 12192148"/>
              <a:gd name="connsiteY0" fmla="*/ 0 h 3240980"/>
              <a:gd name="connsiteX1" fmla="*/ 5817217 w 12192148"/>
              <a:gd name="connsiteY1" fmla="*/ 0 h 3240980"/>
              <a:gd name="connsiteX2" fmla="*/ 5817217 w 12192148"/>
              <a:gd name="connsiteY2" fmla="*/ 697113 h 3240980"/>
              <a:gd name="connsiteX3" fmla="*/ 6190042 w 12192148"/>
              <a:gd name="connsiteY3" fmla="*/ 697113 h 3240980"/>
              <a:gd name="connsiteX4" fmla="*/ 6190042 w 12192148"/>
              <a:gd name="connsiteY4" fmla="*/ 1325570 h 3240980"/>
              <a:gd name="connsiteX5" fmla="*/ 6489353 w 12192148"/>
              <a:gd name="connsiteY5" fmla="*/ 1325570 h 3240980"/>
              <a:gd name="connsiteX6" fmla="*/ 6489353 w 12192148"/>
              <a:gd name="connsiteY6" fmla="*/ 1114324 h 3240980"/>
              <a:gd name="connsiteX7" fmla="*/ 6898935 w 12192148"/>
              <a:gd name="connsiteY7" fmla="*/ 1114324 h 3240980"/>
              <a:gd name="connsiteX8" fmla="*/ 6898935 w 12192148"/>
              <a:gd name="connsiteY8" fmla="*/ 348556 h 3240980"/>
              <a:gd name="connsiteX9" fmla="*/ 7219249 w 12192148"/>
              <a:gd name="connsiteY9" fmla="*/ 348556 h 3240980"/>
              <a:gd name="connsiteX10" fmla="*/ 7219249 w 12192148"/>
              <a:gd name="connsiteY10" fmla="*/ 1093199 h 3240980"/>
              <a:gd name="connsiteX11" fmla="*/ 7413539 w 12192148"/>
              <a:gd name="connsiteY11" fmla="*/ 1093199 h 3240980"/>
              <a:gd name="connsiteX12" fmla="*/ 7413539 w 12192148"/>
              <a:gd name="connsiteY12" fmla="*/ 517553 h 3240980"/>
              <a:gd name="connsiteX13" fmla="*/ 7875631 w 12192148"/>
              <a:gd name="connsiteY13" fmla="*/ 517553 h 3240980"/>
              <a:gd name="connsiteX14" fmla="*/ 7875631 w 12192148"/>
              <a:gd name="connsiteY14" fmla="*/ 1103761 h 3240980"/>
              <a:gd name="connsiteX15" fmla="*/ 8342975 w 12192148"/>
              <a:gd name="connsiteY15" fmla="*/ 1103761 h 3240980"/>
              <a:gd name="connsiteX16" fmla="*/ 8342975 w 12192148"/>
              <a:gd name="connsiteY16" fmla="*/ 739362 h 3240980"/>
              <a:gd name="connsiteX17" fmla="*/ 8852328 w 12192148"/>
              <a:gd name="connsiteY17" fmla="*/ 739362 h 3240980"/>
              <a:gd name="connsiteX18" fmla="*/ 8852328 w 12192148"/>
              <a:gd name="connsiteY18" fmla="*/ 1093199 h 3240980"/>
              <a:gd name="connsiteX19" fmla="*/ 9240906 w 12192148"/>
              <a:gd name="connsiteY19" fmla="*/ 1093199 h 3240980"/>
              <a:gd name="connsiteX20" fmla="*/ 9240906 w 12192148"/>
              <a:gd name="connsiteY20" fmla="*/ 924202 h 3240980"/>
              <a:gd name="connsiteX21" fmla="*/ 9503459 w 12192148"/>
              <a:gd name="connsiteY21" fmla="*/ 929483 h 3240980"/>
              <a:gd name="connsiteX22" fmla="*/ 9503459 w 12192148"/>
              <a:gd name="connsiteY22" fmla="*/ 781611 h 3240980"/>
              <a:gd name="connsiteX23" fmla="*/ 9771263 w 12192148"/>
              <a:gd name="connsiteY23" fmla="*/ 781611 h 3240980"/>
              <a:gd name="connsiteX24" fmla="*/ 9771263 w 12192148"/>
              <a:gd name="connsiteY24" fmla="*/ 918921 h 3240980"/>
              <a:gd name="connsiteX25" fmla="*/ 10028565 w 12192148"/>
              <a:gd name="connsiteY25" fmla="*/ 918921 h 3240980"/>
              <a:gd name="connsiteX26" fmla="*/ 10028565 w 12192148"/>
              <a:gd name="connsiteY26" fmla="*/ 765768 h 3240980"/>
              <a:gd name="connsiteX27" fmla="*/ 10280615 w 12192148"/>
              <a:gd name="connsiteY27" fmla="*/ 771049 h 3240980"/>
              <a:gd name="connsiteX28" fmla="*/ 10280615 w 12192148"/>
              <a:gd name="connsiteY28" fmla="*/ 190122 h 3240980"/>
              <a:gd name="connsiteX29" fmla="*/ 10789968 w 12192148"/>
              <a:gd name="connsiteY29" fmla="*/ 190122 h 3240980"/>
              <a:gd name="connsiteX30" fmla="*/ 10789968 w 12192148"/>
              <a:gd name="connsiteY30" fmla="*/ 697113 h 3240980"/>
              <a:gd name="connsiteX31" fmla="*/ 11168044 w 12192148"/>
              <a:gd name="connsiteY31" fmla="*/ 697113 h 3240980"/>
              <a:gd name="connsiteX32" fmla="*/ 11168044 w 12192148"/>
              <a:gd name="connsiteY32" fmla="*/ 1621315 h 3240980"/>
              <a:gd name="connsiteX33" fmla="*/ 11467354 w 12192148"/>
              <a:gd name="connsiteY33" fmla="*/ 1621315 h 3240980"/>
              <a:gd name="connsiteX34" fmla="*/ 11467354 w 12192148"/>
              <a:gd name="connsiteY34" fmla="*/ 1114324 h 3240980"/>
              <a:gd name="connsiteX35" fmla="*/ 11871686 w 12192148"/>
              <a:gd name="connsiteY35" fmla="*/ 1114324 h 3240980"/>
              <a:gd name="connsiteX36" fmla="*/ 11871686 w 12192148"/>
              <a:gd name="connsiteY36" fmla="*/ 348556 h 3240980"/>
              <a:gd name="connsiteX37" fmla="*/ 12192000 w 12192148"/>
              <a:gd name="connsiteY37" fmla="*/ 348556 h 3240980"/>
              <a:gd name="connsiteX38" fmla="*/ 12192000 w 12192148"/>
              <a:gd name="connsiteY38" fmla="*/ 1754103 h 3240980"/>
              <a:gd name="connsiteX39" fmla="*/ 12192000 w 12192148"/>
              <a:gd name="connsiteY39" fmla="*/ 1896676 h 3240980"/>
              <a:gd name="connsiteX40" fmla="*/ 12192148 w 12192148"/>
              <a:gd name="connsiteY40" fmla="*/ 1896676 h 3240980"/>
              <a:gd name="connsiteX41" fmla="*/ 12192148 w 12192148"/>
              <a:gd name="connsiteY41" fmla="*/ 3240980 h 3240980"/>
              <a:gd name="connsiteX42" fmla="*/ 0 w 12192148"/>
              <a:gd name="connsiteY42" fmla="*/ 3240980 h 3240980"/>
              <a:gd name="connsiteX43" fmla="*/ 0 w 12192148"/>
              <a:gd name="connsiteY43" fmla="*/ 2054369 h 3240980"/>
              <a:gd name="connsiteX44" fmla="*/ 0 w 12192148"/>
              <a:gd name="connsiteY44" fmla="*/ 1896676 h 3240980"/>
              <a:gd name="connsiteX45" fmla="*/ 0 w 12192148"/>
              <a:gd name="connsiteY45" fmla="*/ 1573784 h 3240980"/>
              <a:gd name="connsiteX46" fmla="*/ 112847 w 12192148"/>
              <a:gd name="connsiteY46" fmla="*/ 1573784 h 3240980"/>
              <a:gd name="connsiteX47" fmla="*/ 293106 w 12192148"/>
              <a:gd name="connsiteY47" fmla="*/ 1573784 h 3240980"/>
              <a:gd name="connsiteX48" fmla="*/ 293106 w 12192148"/>
              <a:gd name="connsiteY48" fmla="*/ 411930 h 3240980"/>
              <a:gd name="connsiteX49" fmla="*/ 655428 w 12192148"/>
              <a:gd name="connsiteY49" fmla="*/ 411930 h 3240980"/>
              <a:gd name="connsiteX50" fmla="*/ 655428 w 12192148"/>
              <a:gd name="connsiteY50" fmla="*/ 1373100 h 3240980"/>
              <a:gd name="connsiteX51" fmla="*/ 791956 w 12192148"/>
              <a:gd name="connsiteY51" fmla="*/ 1188260 h 3240980"/>
              <a:gd name="connsiteX52" fmla="*/ 954739 w 12192148"/>
              <a:gd name="connsiteY52" fmla="*/ 1399506 h 3240980"/>
              <a:gd name="connsiteX53" fmla="*/ 1101768 w 12192148"/>
              <a:gd name="connsiteY53" fmla="*/ 1188260 h 3240980"/>
              <a:gd name="connsiteX54" fmla="*/ 1264551 w 12192148"/>
              <a:gd name="connsiteY54" fmla="*/ 1399506 h 3240980"/>
              <a:gd name="connsiteX55" fmla="*/ 1411580 w 12192148"/>
              <a:gd name="connsiteY55" fmla="*/ 1188260 h 3240980"/>
              <a:gd name="connsiteX56" fmla="*/ 1574363 w 12192148"/>
              <a:gd name="connsiteY56" fmla="*/ 1399506 h 3240980"/>
              <a:gd name="connsiteX57" fmla="*/ 1574363 w 12192148"/>
              <a:gd name="connsiteY57" fmla="*/ 1447036 h 3240980"/>
              <a:gd name="connsiteX58" fmla="*/ 1721393 w 12192148"/>
              <a:gd name="connsiteY58" fmla="*/ 1447036 h 3240980"/>
              <a:gd name="connsiteX59" fmla="*/ 1721393 w 12192148"/>
              <a:gd name="connsiteY59" fmla="*/ 1299164 h 3240980"/>
              <a:gd name="connsiteX60" fmla="*/ 1537606 w 12192148"/>
              <a:gd name="connsiteY60" fmla="*/ 1072074 h 3240980"/>
              <a:gd name="connsiteX61" fmla="*/ 1721393 w 12192148"/>
              <a:gd name="connsiteY61" fmla="*/ 844985 h 3240980"/>
              <a:gd name="connsiteX62" fmla="*/ 1721393 w 12192148"/>
              <a:gd name="connsiteY62" fmla="*/ 586208 h 3240980"/>
              <a:gd name="connsiteX63" fmla="*/ 1815912 w 12192148"/>
              <a:gd name="connsiteY63" fmla="*/ 586208 h 3240980"/>
              <a:gd name="connsiteX64" fmla="*/ 1815912 w 12192148"/>
              <a:gd name="connsiteY64" fmla="*/ 844985 h 3240980"/>
              <a:gd name="connsiteX65" fmla="*/ 1999699 w 12192148"/>
              <a:gd name="connsiteY65" fmla="*/ 1072074 h 3240980"/>
              <a:gd name="connsiteX66" fmla="*/ 1815912 w 12192148"/>
              <a:gd name="connsiteY66" fmla="*/ 1299164 h 3240980"/>
              <a:gd name="connsiteX67" fmla="*/ 1815912 w 12192148"/>
              <a:gd name="connsiteY67" fmla="*/ 1447036 h 3240980"/>
              <a:gd name="connsiteX68" fmla="*/ 1941937 w 12192148"/>
              <a:gd name="connsiteY68" fmla="*/ 1447036 h 3240980"/>
              <a:gd name="connsiteX69" fmla="*/ 1941937 w 12192148"/>
              <a:gd name="connsiteY69" fmla="*/ 1293883 h 3240980"/>
              <a:gd name="connsiteX70" fmla="*/ 2099469 w 12192148"/>
              <a:gd name="connsiteY70" fmla="*/ 1293883 h 3240980"/>
              <a:gd name="connsiteX71" fmla="*/ 2099469 w 12192148"/>
              <a:gd name="connsiteY71" fmla="*/ 1093199 h 3240980"/>
              <a:gd name="connsiteX72" fmla="*/ 2440788 w 12192148"/>
              <a:gd name="connsiteY72" fmla="*/ 1093199 h 3240980"/>
              <a:gd name="connsiteX73" fmla="*/ 2440788 w 12192148"/>
              <a:gd name="connsiteY73" fmla="*/ 517553 h 3240980"/>
              <a:gd name="connsiteX74" fmla="*/ 2897630 w 12192148"/>
              <a:gd name="connsiteY74" fmla="*/ 517553 h 3240980"/>
              <a:gd name="connsiteX75" fmla="*/ 2897630 w 12192148"/>
              <a:gd name="connsiteY75" fmla="*/ 1103761 h 3240980"/>
              <a:gd name="connsiteX76" fmla="*/ 3364974 w 12192148"/>
              <a:gd name="connsiteY76" fmla="*/ 1103761 h 3240980"/>
              <a:gd name="connsiteX77" fmla="*/ 3364974 w 12192148"/>
              <a:gd name="connsiteY77" fmla="*/ 739362 h 3240980"/>
              <a:gd name="connsiteX78" fmla="*/ 3879577 w 12192148"/>
              <a:gd name="connsiteY78" fmla="*/ 739362 h 3240980"/>
              <a:gd name="connsiteX79" fmla="*/ 3879577 w 12192148"/>
              <a:gd name="connsiteY79" fmla="*/ 1093199 h 3240980"/>
              <a:gd name="connsiteX80" fmla="*/ 4268156 w 12192148"/>
              <a:gd name="connsiteY80" fmla="*/ 1093199 h 3240980"/>
              <a:gd name="connsiteX81" fmla="*/ 4268156 w 12192148"/>
              <a:gd name="connsiteY81" fmla="*/ 924202 h 3240980"/>
              <a:gd name="connsiteX82" fmla="*/ 4530709 w 12192148"/>
              <a:gd name="connsiteY82" fmla="*/ 929483 h 3240980"/>
              <a:gd name="connsiteX83" fmla="*/ 4530709 w 12192148"/>
              <a:gd name="connsiteY83" fmla="*/ 781611 h 3240980"/>
              <a:gd name="connsiteX84" fmla="*/ 4798512 w 12192148"/>
              <a:gd name="connsiteY84" fmla="*/ 781611 h 3240980"/>
              <a:gd name="connsiteX85" fmla="*/ 4798512 w 12192148"/>
              <a:gd name="connsiteY85" fmla="*/ 918921 h 3240980"/>
              <a:gd name="connsiteX86" fmla="*/ 5055814 w 12192148"/>
              <a:gd name="connsiteY86" fmla="*/ 918921 h 3240980"/>
              <a:gd name="connsiteX87" fmla="*/ 5055814 w 12192148"/>
              <a:gd name="connsiteY87" fmla="*/ 765768 h 3240980"/>
              <a:gd name="connsiteX88" fmla="*/ 5307865 w 12192148"/>
              <a:gd name="connsiteY88" fmla="*/ 771049 h 3240980"/>
              <a:gd name="connsiteX89" fmla="*/ 5307865 w 12192148"/>
              <a:gd name="connsiteY89" fmla="*/ 0 h 324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2192148" h="3240980">
                <a:moveTo>
                  <a:pt x="5307865" y="0"/>
                </a:moveTo>
                <a:cubicBezTo>
                  <a:pt x="5307865" y="0"/>
                  <a:pt x="5307865" y="0"/>
                  <a:pt x="5817217" y="0"/>
                </a:cubicBezTo>
                <a:cubicBezTo>
                  <a:pt x="5817217" y="0"/>
                  <a:pt x="5817217" y="0"/>
                  <a:pt x="5817217" y="697113"/>
                </a:cubicBezTo>
                <a:cubicBezTo>
                  <a:pt x="5817217" y="697113"/>
                  <a:pt x="5817217" y="697113"/>
                  <a:pt x="6190042" y="697113"/>
                </a:cubicBezTo>
                <a:cubicBezTo>
                  <a:pt x="6190042" y="697113"/>
                  <a:pt x="6190042" y="697113"/>
                  <a:pt x="6190042" y="1325570"/>
                </a:cubicBezTo>
                <a:cubicBezTo>
                  <a:pt x="6190042" y="1325570"/>
                  <a:pt x="6190042" y="1325570"/>
                  <a:pt x="6489353" y="1325570"/>
                </a:cubicBezTo>
                <a:cubicBezTo>
                  <a:pt x="6489353" y="1325570"/>
                  <a:pt x="6489353" y="1325570"/>
                  <a:pt x="6489353" y="1114324"/>
                </a:cubicBezTo>
                <a:cubicBezTo>
                  <a:pt x="6489353" y="1114324"/>
                  <a:pt x="6489353" y="1114324"/>
                  <a:pt x="6898935" y="1114324"/>
                </a:cubicBezTo>
                <a:cubicBezTo>
                  <a:pt x="6898935" y="1114324"/>
                  <a:pt x="6898935" y="1114324"/>
                  <a:pt x="6898935" y="348556"/>
                </a:cubicBezTo>
                <a:cubicBezTo>
                  <a:pt x="6898935" y="348556"/>
                  <a:pt x="6898935" y="348556"/>
                  <a:pt x="7219249" y="348556"/>
                </a:cubicBezTo>
                <a:cubicBezTo>
                  <a:pt x="7219249" y="348556"/>
                  <a:pt x="7219249" y="348556"/>
                  <a:pt x="7219249" y="1093199"/>
                </a:cubicBezTo>
                <a:cubicBezTo>
                  <a:pt x="7219249" y="1093199"/>
                  <a:pt x="7219249" y="1093199"/>
                  <a:pt x="7413539" y="1093199"/>
                </a:cubicBezTo>
                <a:cubicBezTo>
                  <a:pt x="7413539" y="1093199"/>
                  <a:pt x="7413539" y="1093199"/>
                  <a:pt x="7413539" y="517553"/>
                </a:cubicBezTo>
                <a:cubicBezTo>
                  <a:pt x="7413539" y="517553"/>
                  <a:pt x="7413539" y="517553"/>
                  <a:pt x="7875631" y="517553"/>
                </a:cubicBezTo>
                <a:cubicBezTo>
                  <a:pt x="7875631" y="517553"/>
                  <a:pt x="7875631" y="517553"/>
                  <a:pt x="7875631" y="1103761"/>
                </a:cubicBezTo>
                <a:cubicBezTo>
                  <a:pt x="7875631" y="1103761"/>
                  <a:pt x="7875631" y="1103761"/>
                  <a:pt x="8342975" y="1103761"/>
                </a:cubicBezTo>
                <a:cubicBezTo>
                  <a:pt x="8342975" y="1103761"/>
                  <a:pt x="8342975" y="1103761"/>
                  <a:pt x="8342975" y="739362"/>
                </a:cubicBezTo>
                <a:cubicBezTo>
                  <a:pt x="8342975" y="739362"/>
                  <a:pt x="8342975" y="739362"/>
                  <a:pt x="8852328" y="739362"/>
                </a:cubicBezTo>
                <a:cubicBezTo>
                  <a:pt x="8852328" y="739362"/>
                  <a:pt x="8852328" y="739362"/>
                  <a:pt x="8852328" y="1093199"/>
                </a:cubicBezTo>
                <a:cubicBezTo>
                  <a:pt x="8852328" y="1093199"/>
                  <a:pt x="8852328" y="1093199"/>
                  <a:pt x="9240906" y="1093199"/>
                </a:cubicBezTo>
                <a:cubicBezTo>
                  <a:pt x="9240906" y="1093199"/>
                  <a:pt x="9240906" y="1093199"/>
                  <a:pt x="9240906" y="924202"/>
                </a:cubicBezTo>
                <a:cubicBezTo>
                  <a:pt x="9240906" y="924202"/>
                  <a:pt x="9240906" y="924202"/>
                  <a:pt x="9503459" y="929483"/>
                </a:cubicBezTo>
                <a:cubicBezTo>
                  <a:pt x="9503459" y="929483"/>
                  <a:pt x="9503459" y="929483"/>
                  <a:pt x="9503459" y="781611"/>
                </a:cubicBezTo>
                <a:cubicBezTo>
                  <a:pt x="9503459" y="781611"/>
                  <a:pt x="9503459" y="781611"/>
                  <a:pt x="9771263" y="781611"/>
                </a:cubicBezTo>
                <a:cubicBezTo>
                  <a:pt x="9771263" y="781611"/>
                  <a:pt x="9771263" y="781611"/>
                  <a:pt x="9771263" y="918921"/>
                </a:cubicBezTo>
                <a:cubicBezTo>
                  <a:pt x="9771263" y="918921"/>
                  <a:pt x="9771263" y="918921"/>
                  <a:pt x="10028565" y="918921"/>
                </a:cubicBezTo>
                <a:cubicBezTo>
                  <a:pt x="10028565" y="918921"/>
                  <a:pt x="10028565" y="918921"/>
                  <a:pt x="10028565" y="765768"/>
                </a:cubicBezTo>
                <a:cubicBezTo>
                  <a:pt x="10028565" y="765768"/>
                  <a:pt x="10028565" y="765768"/>
                  <a:pt x="10280615" y="771049"/>
                </a:cubicBezTo>
                <a:cubicBezTo>
                  <a:pt x="10280615" y="771049"/>
                  <a:pt x="10280615" y="771049"/>
                  <a:pt x="10280615" y="190122"/>
                </a:cubicBezTo>
                <a:cubicBezTo>
                  <a:pt x="10280615" y="190122"/>
                  <a:pt x="10280615" y="190122"/>
                  <a:pt x="10789968" y="190122"/>
                </a:cubicBezTo>
                <a:cubicBezTo>
                  <a:pt x="10789968" y="190122"/>
                  <a:pt x="10789968" y="190122"/>
                  <a:pt x="10789968" y="697113"/>
                </a:cubicBezTo>
                <a:cubicBezTo>
                  <a:pt x="10789968" y="697113"/>
                  <a:pt x="10789968" y="697113"/>
                  <a:pt x="11168044" y="697113"/>
                </a:cubicBezTo>
                <a:cubicBezTo>
                  <a:pt x="11168044" y="697113"/>
                  <a:pt x="11168044" y="697113"/>
                  <a:pt x="11168044" y="1621315"/>
                </a:cubicBezTo>
                <a:cubicBezTo>
                  <a:pt x="11168044" y="1621315"/>
                  <a:pt x="11168044" y="1621315"/>
                  <a:pt x="11467354" y="1621315"/>
                </a:cubicBezTo>
                <a:cubicBezTo>
                  <a:pt x="11467354" y="1621315"/>
                  <a:pt x="11467354" y="1621315"/>
                  <a:pt x="11467354" y="1114324"/>
                </a:cubicBezTo>
                <a:cubicBezTo>
                  <a:pt x="11467354" y="1114324"/>
                  <a:pt x="11467354" y="1114324"/>
                  <a:pt x="11871686" y="1114324"/>
                </a:cubicBezTo>
                <a:cubicBezTo>
                  <a:pt x="11871686" y="1114324"/>
                  <a:pt x="11871686" y="1114324"/>
                  <a:pt x="11871686" y="348556"/>
                </a:cubicBezTo>
                <a:cubicBezTo>
                  <a:pt x="11871686" y="348556"/>
                  <a:pt x="11871686" y="348556"/>
                  <a:pt x="12192000" y="348556"/>
                </a:cubicBezTo>
                <a:cubicBezTo>
                  <a:pt x="12192000" y="348556"/>
                  <a:pt x="12192000" y="348556"/>
                  <a:pt x="12192000" y="1754103"/>
                </a:cubicBezTo>
                <a:lnTo>
                  <a:pt x="12192000" y="1896676"/>
                </a:lnTo>
                <a:lnTo>
                  <a:pt x="12192148" y="1896676"/>
                </a:lnTo>
                <a:lnTo>
                  <a:pt x="12192148" y="3240980"/>
                </a:lnTo>
                <a:lnTo>
                  <a:pt x="0" y="3240980"/>
                </a:lnTo>
                <a:lnTo>
                  <a:pt x="0" y="2054369"/>
                </a:lnTo>
                <a:lnTo>
                  <a:pt x="0" y="1896676"/>
                </a:lnTo>
                <a:lnTo>
                  <a:pt x="0" y="1573784"/>
                </a:lnTo>
                <a:lnTo>
                  <a:pt x="112847" y="1573784"/>
                </a:lnTo>
                <a:cubicBezTo>
                  <a:pt x="165111" y="1573784"/>
                  <a:pt x="224842" y="1573784"/>
                  <a:pt x="293106" y="1573784"/>
                </a:cubicBezTo>
                <a:cubicBezTo>
                  <a:pt x="293106" y="1573784"/>
                  <a:pt x="293106" y="1573784"/>
                  <a:pt x="293106" y="411930"/>
                </a:cubicBezTo>
                <a:cubicBezTo>
                  <a:pt x="293106" y="411930"/>
                  <a:pt x="293106" y="411930"/>
                  <a:pt x="655428" y="411930"/>
                </a:cubicBezTo>
                <a:cubicBezTo>
                  <a:pt x="655428" y="411930"/>
                  <a:pt x="655428" y="411930"/>
                  <a:pt x="655428" y="1373100"/>
                </a:cubicBezTo>
                <a:cubicBezTo>
                  <a:pt x="676433" y="1315008"/>
                  <a:pt x="734194" y="1188260"/>
                  <a:pt x="791956" y="1188260"/>
                </a:cubicBezTo>
                <a:cubicBezTo>
                  <a:pt x="875973" y="1188260"/>
                  <a:pt x="954739" y="1399506"/>
                  <a:pt x="954739" y="1399506"/>
                </a:cubicBezTo>
                <a:cubicBezTo>
                  <a:pt x="954739" y="1399506"/>
                  <a:pt x="1023002" y="1188260"/>
                  <a:pt x="1101768" y="1188260"/>
                </a:cubicBezTo>
                <a:cubicBezTo>
                  <a:pt x="1180534" y="1188260"/>
                  <a:pt x="1264551" y="1399506"/>
                  <a:pt x="1264551" y="1399506"/>
                </a:cubicBezTo>
                <a:cubicBezTo>
                  <a:pt x="1264551" y="1399506"/>
                  <a:pt x="1332815" y="1188260"/>
                  <a:pt x="1411580" y="1188260"/>
                </a:cubicBezTo>
                <a:cubicBezTo>
                  <a:pt x="1490347" y="1188260"/>
                  <a:pt x="1574363" y="1399506"/>
                  <a:pt x="1574363" y="1399506"/>
                </a:cubicBezTo>
                <a:cubicBezTo>
                  <a:pt x="1574363" y="1399506"/>
                  <a:pt x="1574363" y="1399506"/>
                  <a:pt x="1574363" y="1447036"/>
                </a:cubicBezTo>
                <a:cubicBezTo>
                  <a:pt x="1574363" y="1447036"/>
                  <a:pt x="1574363" y="1447036"/>
                  <a:pt x="1721393" y="1447036"/>
                </a:cubicBezTo>
                <a:cubicBezTo>
                  <a:pt x="1721393" y="1447036"/>
                  <a:pt x="1721393" y="1447036"/>
                  <a:pt x="1721393" y="1299164"/>
                </a:cubicBezTo>
                <a:cubicBezTo>
                  <a:pt x="1616372" y="1278040"/>
                  <a:pt x="1537606" y="1182979"/>
                  <a:pt x="1537606" y="1072074"/>
                </a:cubicBezTo>
                <a:cubicBezTo>
                  <a:pt x="1537606" y="961170"/>
                  <a:pt x="1616372" y="866110"/>
                  <a:pt x="1721393" y="844985"/>
                </a:cubicBezTo>
                <a:cubicBezTo>
                  <a:pt x="1721393" y="844985"/>
                  <a:pt x="1721393" y="844985"/>
                  <a:pt x="1721393" y="586208"/>
                </a:cubicBezTo>
                <a:cubicBezTo>
                  <a:pt x="1721393" y="586208"/>
                  <a:pt x="1721393" y="586208"/>
                  <a:pt x="1815912" y="586208"/>
                </a:cubicBezTo>
                <a:cubicBezTo>
                  <a:pt x="1815912" y="586208"/>
                  <a:pt x="1815912" y="586208"/>
                  <a:pt x="1815912" y="844985"/>
                </a:cubicBezTo>
                <a:cubicBezTo>
                  <a:pt x="1920933" y="866110"/>
                  <a:pt x="1999699" y="961170"/>
                  <a:pt x="1999699" y="1072074"/>
                </a:cubicBezTo>
                <a:cubicBezTo>
                  <a:pt x="1999699" y="1188260"/>
                  <a:pt x="1920933" y="1278040"/>
                  <a:pt x="1815912" y="1299164"/>
                </a:cubicBezTo>
                <a:cubicBezTo>
                  <a:pt x="1815912" y="1299164"/>
                  <a:pt x="1815912" y="1299164"/>
                  <a:pt x="1815912" y="1447036"/>
                </a:cubicBezTo>
                <a:cubicBezTo>
                  <a:pt x="1815912" y="1447036"/>
                  <a:pt x="1815912" y="1447036"/>
                  <a:pt x="1941937" y="1447036"/>
                </a:cubicBezTo>
                <a:cubicBezTo>
                  <a:pt x="1941937" y="1447036"/>
                  <a:pt x="1941937" y="1447036"/>
                  <a:pt x="1941937" y="1293883"/>
                </a:cubicBezTo>
                <a:cubicBezTo>
                  <a:pt x="1941937" y="1293883"/>
                  <a:pt x="1941937" y="1293883"/>
                  <a:pt x="2099469" y="1293883"/>
                </a:cubicBezTo>
                <a:cubicBezTo>
                  <a:pt x="2099469" y="1293883"/>
                  <a:pt x="2099469" y="1293883"/>
                  <a:pt x="2099469" y="1093199"/>
                </a:cubicBezTo>
                <a:cubicBezTo>
                  <a:pt x="2099469" y="1093199"/>
                  <a:pt x="2099469" y="1093199"/>
                  <a:pt x="2440788" y="1093199"/>
                </a:cubicBezTo>
                <a:cubicBezTo>
                  <a:pt x="2440788" y="1093199"/>
                  <a:pt x="2440788" y="1093199"/>
                  <a:pt x="2440788" y="517553"/>
                </a:cubicBezTo>
                <a:cubicBezTo>
                  <a:pt x="2440788" y="517553"/>
                  <a:pt x="2440788" y="517553"/>
                  <a:pt x="2897630" y="517553"/>
                </a:cubicBezTo>
                <a:cubicBezTo>
                  <a:pt x="2897630" y="517553"/>
                  <a:pt x="2897630" y="517553"/>
                  <a:pt x="2897630" y="1103761"/>
                </a:cubicBezTo>
                <a:cubicBezTo>
                  <a:pt x="2897630" y="1103761"/>
                  <a:pt x="2897630" y="1103761"/>
                  <a:pt x="3364974" y="1103761"/>
                </a:cubicBezTo>
                <a:cubicBezTo>
                  <a:pt x="3364974" y="1103761"/>
                  <a:pt x="3364974" y="1103761"/>
                  <a:pt x="3364974" y="739362"/>
                </a:cubicBezTo>
                <a:cubicBezTo>
                  <a:pt x="3364974" y="739362"/>
                  <a:pt x="3364974" y="739362"/>
                  <a:pt x="3879577" y="739362"/>
                </a:cubicBezTo>
                <a:cubicBezTo>
                  <a:pt x="3879577" y="739362"/>
                  <a:pt x="3879577" y="739362"/>
                  <a:pt x="3879577" y="1093199"/>
                </a:cubicBezTo>
                <a:cubicBezTo>
                  <a:pt x="3879577" y="1093199"/>
                  <a:pt x="3879577" y="1093199"/>
                  <a:pt x="4268156" y="1093199"/>
                </a:cubicBezTo>
                <a:cubicBezTo>
                  <a:pt x="4268156" y="1093199"/>
                  <a:pt x="4268156" y="1093199"/>
                  <a:pt x="4268156" y="924202"/>
                </a:cubicBezTo>
                <a:cubicBezTo>
                  <a:pt x="4268156" y="924202"/>
                  <a:pt x="4268156" y="924202"/>
                  <a:pt x="4530709" y="929483"/>
                </a:cubicBezTo>
                <a:cubicBezTo>
                  <a:pt x="4530709" y="929483"/>
                  <a:pt x="4530709" y="929483"/>
                  <a:pt x="4530709" y="781611"/>
                </a:cubicBezTo>
                <a:cubicBezTo>
                  <a:pt x="4530709" y="781611"/>
                  <a:pt x="4530709" y="781611"/>
                  <a:pt x="4798512" y="781611"/>
                </a:cubicBezTo>
                <a:cubicBezTo>
                  <a:pt x="4798512" y="781611"/>
                  <a:pt x="4798512" y="781611"/>
                  <a:pt x="4798512" y="918921"/>
                </a:cubicBezTo>
                <a:cubicBezTo>
                  <a:pt x="4798512" y="918921"/>
                  <a:pt x="4798512" y="918921"/>
                  <a:pt x="5055814" y="918921"/>
                </a:cubicBezTo>
                <a:cubicBezTo>
                  <a:pt x="5055814" y="918921"/>
                  <a:pt x="5055814" y="918921"/>
                  <a:pt x="5055814" y="765768"/>
                </a:cubicBezTo>
                <a:cubicBezTo>
                  <a:pt x="5055814" y="765768"/>
                  <a:pt x="5055814" y="765768"/>
                  <a:pt x="5307865" y="771049"/>
                </a:cubicBezTo>
                <a:cubicBezTo>
                  <a:pt x="5307865" y="771049"/>
                  <a:pt x="5307865" y="771049"/>
                  <a:pt x="5307865" y="0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2C9B8777-7972-4AE1-9CFB-841542611E67}"/>
              </a:ext>
            </a:extLst>
          </p:cNvPr>
          <p:cNvSpPr>
            <a:spLocks noEditPoints="1"/>
          </p:cNvSpPr>
          <p:nvPr/>
        </p:nvSpPr>
        <p:spPr bwMode="auto">
          <a:xfrm>
            <a:off x="-148" y="2425585"/>
            <a:ext cx="12192000" cy="4446062"/>
          </a:xfrm>
          <a:custGeom>
            <a:avLst/>
            <a:gdLst>
              <a:gd name="T0" fmla="*/ 692 w 2980"/>
              <a:gd name="T1" fmla="*/ 625 h 1086"/>
              <a:gd name="T2" fmla="*/ 1350 w 2980"/>
              <a:gd name="T3" fmla="*/ 765 h 1086"/>
              <a:gd name="T4" fmla="*/ 1662 w 2980"/>
              <a:gd name="T5" fmla="*/ 831 h 1086"/>
              <a:gd name="T6" fmla="*/ 1686 w 2980"/>
              <a:gd name="T7" fmla="*/ 716 h 1086"/>
              <a:gd name="T8" fmla="*/ 1668 w 2980"/>
              <a:gd name="T9" fmla="*/ 547 h 1086"/>
              <a:gd name="T10" fmla="*/ 1693 w 2980"/>
              <a:gd name="T11" fmla="*/ 451 h 1086"/>
              <a:gd name="T12" fmla="*/ 1732 w 2980"/>
              <a:gd name="T13" fmla="*/ 173 h 1086"/>
              <a:gd name="T14" fmla="*/ 1836 w 2980"/>
              <a:gd name="T15" fmla="*/ 22 h 1086"/>
              <a:gd name="T16" fmla="*/ 1949 w 2980"/>
              <a:gd name="T17" fmla="*/ 123 h 1086"/>
              <a:gd name="T18" fmla="*/ 1876 w 2980"/>
              <a:gd name="T19" fmla="*/ 190 h 1086"/>
              <a:gd name="T20" fmla="*/ 1876 w 2980"/>
              <a:gd name="T21" fmla="*/ 315 h 1086"/>
              <a:gd name="T22" fmla="*/ 1959 w 2980"/>
              <a:gd name="T23" fmla="*/ 445 h 1086"/>
              <a:gd name="T24" fmla="*/ 1963 w 2980"/>
              <a:gd name="T25" fmla="*/ 549 h 1086"/>
              <a:gd name="T26" fmla="*/ 1947 w 2980"/>
              <a:gd name="T27" fmla="*/ 572 h 1086"/>
              <a:gd name="T28" fmla="*/ 1921 w 2980"/>
              <a:gd name="T29" fmla="*/ 587 h 1086"/>
              <a:gd name="T30" fmla="*/ 1880 w 2980"/>
              <a:gd name="T31" fmla="*/ 612 h 1086"/>
              <a:gd name="T32" fmla="*/ 2031 w 2980"/>
              <a:gd name="T33" fmla="*/ 662 h 1086"/>
              <a:gd name="T34" fmla="*/ 2195 w 2980"/>
              <a:gd name="T35" fmla="*/ 411 h 1086"/>
              <a:gd name="T36" fmla="*/ 2174 w 2980"/>
              <a:gd name="T37" fmla="*/ 364 h 1086"/>
              <a:gd name="T38" fmla="*/ 2163 w 2980"/>
              <a:gd name="T39" fmla="*/ 250 h 1086"/>
              <a:gd name="T40" fmla="*/ 2289 w 2980"/>
              <a:gd name="T41" fmla="*/ 309 h 1086"/>
              <a:gd name="T42" fmla="*/ 2341 w 2980"/>
              <a:gd name="T43" fmla="*/ 468 h 1086"/>
              <a:gd name="T44" fmla="*/ 2382 w 2980"/>
              <a:gd name="T45" fmla="*/ 504 h 1086"/>
              <a:gd name="T46" fmla="*/ 2451 w 2980"/>
              <a:gd name="T47" fmla="*/ 331 h 1086"/>
              <a:gd name="T48" fmla="*/ 2514 w 2980"/>
              <a:gd name="T49" fmla="*/ 246 h 1086"/>
              <a:gd name="T50" fmla="*/ 2622 w 2980"/>
              <a:gd name="T51" fmla="*/ 226 h 1086"/>
              <a:gd name="T52" fmla="*/ 2684 w 2980"/>
              <a:gd name="T53" fmla="*/ 335 h 1086"/>
              <a:gd name="T54" fmla="*/ 2710 w 2980"/>
              <a:gd name="T55" fmla="*/ 558 h 1086"/>
              <a:gd name="T56" fmla="*/ 2757 w 2980"/>
              <a:gd name="T57" fmla="*/ 626 h 1086"/>
              <a:gd name="T58" fmla="*/ 2773 w 2980"/>
              <a:gd name="T59" fmla="*/ 697 h 1086"/>
              <a:gd name="T60" fmla="*/ 2727 w 2980"/>
              <a:gd name="T61" fmla="*/ 770 h 1086"/>
              <a:gd name="T62" fmla="*/ 2664 w 2980"/>
              <a:gd name="T63" fmla="*/ 906 h 1086"/>
              <a:gd name="T64" fmla="*/ 2980 w 2980"/>
              <a:gd name="T65" fmla="*/ 998 h 1086"/>
              <a:gd name="T66" fmla="*/ 2343 w 2980"/>
              <a:gd name="T67" fmla="*/ 754 h 1086"/>
              <a:gd name="T68" fmla="*/ 2434 w 2980"/>
              <a:gd name="T69" fmla="*/ 842 h 1086"/>
              <a:gd name="T70" fmla="*/ 2466 w 2980"/>
              <a:gd name="T71" fmla="*/ 584 h 1086"/>
              <a:gd name="T72" fmla="*/ 2476 w 2980"/>
              <a:gd name="T73" fmla="*/ 480 h 1086"/>
              <a:gd name="T74" fmla="*/ 2385 w 2980"/>
              <a:gd name="T75" fmla="*/ 557 h 1086"/>
              <a:gd name="T76" fmla="*/ 2337 w 2980"/>
              <a:gd name="T77" fmla="*/ 621 h 1086"/>
              <a:gd name="T78" fmla="*/ 2338 w 2980"/>
              <a:gd name="T79" fmla="*/ 706 h 1086"/>
              <a:gd name="T80" fmla="*/ 2101 w 2980"/>
              <a:gd name="T81" fmla="*/ 618 h 1086"/>
              <a:gd name="T82" fmla="*/ 2156 w 2980"/>
              <a:gd name="T83" fmla="*/ 738 h 1086"/>
              <a:gd name="T84" fmla="*/ 2186 w 2980"/>
              <a:gd name="T85" fmla="*/ 671 h 1086"/>
              <a:gd name="T86" fmla="*/ 2185 w 2980"/>
              <a:gd name="T87" fmla="*/ 524 h 1086"/>
              <a:gd name="T88" fmla="*/ 1875 w 2980"/>
              <a:gd name="T89" fmla="*/ 494 h 1086"/>
              <a:gd name="T90" fmla="*/ 1898 w 2980"/>
              <a:gd name="T91" fmla="*/ 550 h 1086"/>
              <a:gd name="T92" fmla="*/ 1900 w 2980"/>
              <a:gd name="T93" fmla="*/ 515 h 1086"/>
              <a:gd name="T94" fmla="*/ 2712 w 2980"/>
              <a:gd name="T95" fmla="*/ 705 h 1086"/>
              <a:gd name="T96" fmla="*/ 2681 w 2980"/>
              <a:gd name="T97" fmla="*/ 766 h 1086"/>
              <a:gd name="T98" fmla="*/ 2717 w 2980"/>
              <a:gd name="T99" fmla="*/ 679 h 1086"/>
              <a:gd name="T100" fmla="*/ 1878 w 2980"/>
              <a:gd name="T101" fmla="*/ 592 h 1086"/>
              <a:gd name="T102" fmla="*/ 2768 w 2980"/>
              <a:gd name="T103" fmla="*/ 671 h 1086"/>
              <a:gd name="T104" fmla="*/ 2724 w 2980"/>
              <a:gd name="T105" fmla="*/ 758 h 1086"/>
              <a:gd name="T106" fmla="*/ 2714 w 2980"/>
              <a:gd name="T107" fmla="*/ 764 h 1086"/>
              <a:gd name="T108" fmla="*/ 2697 w 2980"/>
              <a:gd name="T109" fmla="*/ 805 h 1086"/>
              <a:gd name="T110" fmla="*/ 2360 w 2980"/>
              <a:gd name="T111" fmla="*/ 608 h 1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980" h="1086">
                <a:moveTo>
                  <a:pt x="0" y="806"/>
                </a:moveTo>
                <a:cubicBezTo>
                  <a:pt x="23" y="800"/>
                  <a:pt x="45" y="795"/>
                  <a:pt x="68" y="789"/>
                </a:cubicBezTo>
                <a:cubicBezTo>
                  <a:pt x="216" y="750"/>
                  <a:pt x="364" y="710"/>
                  <a:pt x="513" y="671"/>
                </a:cubicBezTo>
                <a:cubicBezTo>
                  <a:pt x="568" y="656"/>
                  <a:pt x="624" y="641"/>
                  <a:pt x="680" y="626"/>
                </a:cubicBezTo>
                <a:cubicBezTo>
                  <a:pt x="684" y="625"/>
                  <a:pt x="688" y="624"/>
                  <a:pt x="692" y="625"/>
                </a:cubicBezTo>
                <a:cubicBezTo>
                  <a:pt x="739" y="636"/>
                  <a:pt x="785" y="647"/>
                  <a:pt x="832" y="657"/>
                </a:cubicBezTo>
                <a:cubicBezTo>
                  <a:pt x="902" y="673"/>
                  <a:pt x="972" y="689"/>
                  <a:pt x="1041" y="705"/>
                </a:cubicBezTo>
                <a:cubicBezTo>
                  <a:pt x="1096" y="717"/>
                  <a:pt x="1151" y="729"/>
                  <a:pt x="1205" y="742"/>
                </a:cubicBezTo>
                <a:cubicBezTo>
                  <a:pt x="1243" y="750"/>
                  <a:pt x="1280" y="760"/>
                  <a:pt x="1318" y="767"/>
                </a:cubicBezTo>
                <a:cubicBezTo>
                  <a:pt x="1328" y="769"/>
                  <a:pt x="1340" y="766"/>
                  <a:pt x="1350" y="765"/>
                </a:cubicBezTo>
                <a:cubicBezTo>
                  <a:pt x="1396" y="759"/>
                  <a:pt x="1441" y="755"/>
                  <a:pt x="1486" y="770"/>
                </a:cubicBezTo>
                <a:cubicBezTo>
                  <a:pt x="1508" y="778"/>
                  <a:pt x="1528" y="788"/>
                  <a:pt x="1541" y="808"/>
                </a:cubicBezTo>
                <a:cubicBezTo>
                  <a:pt x="1549" y="821"/>
                  <a:pt x="1562" y="822"/>
                  <a:pt x="1574" y="825"/>
                </a:cubicBezTo>
                <a:cubicBezTo>
                  <a:pt x="1599" y="830"/>
                  <a:pt x="1623" y="835"/>
                  <a:pt x="1647" y="840"/>
                </a:cubicBezTo>
                <a:cubicBezTo>
                  <a:pt x="1655" y="842"/>
                  <a:pt x="1661" y="839"/>
                  <a:pt x="1662" y="831"/>
                </a:cubicBezTo>
                <a:cubicBezTo>
                  <a:pt x="1663" y="826"/>
                  <a:pt x="1662" y="821"/>
                  <a:pt x="1663" y="816"/>
                </a:cubicBezTo>
                <a:cubicBezTo>
                  <a:pt x="1665" y="808"/>
                  <a:pt x="1667" y="799"/>
                  <a:pt x="1672" y="792"/>
                </a:cubicBezTo>
                <a:cubicBezTo>
                  <a:pt x="1678" y="781"/>
                  <a:pt x="1686" y="770"/>
                  <a:pt x="1692" y="760"/>
                </a:cubicBezTo>
                <a:cubicBezTo>
                  <a:pt x="1694" y="757"/>
                  <a:pt x="1694" y="753"/>
                  <a:pt x="1694" y="750"/>
                </a:cubicBezTo>
                <a:cubicBezTo>
                  <a:pt x="1691" y="739"/>
                  <a:pt x="1687" y="727"/>
                  <a:pt x="1686" y="716"/>
                </a:cubicBezTo>
                <a:cubicBezTo>
                  <a:pt x="1685" y="707"/>
                  <a:pt x="1689" y="698"/>
                  <a:pt x="1690" y="690"/>
                </a:cubicBezTo>
                <a:cubicBezTo>
                  <a:pt x="1690" y="685"/>
                  <a:pt x="1691" y="679"/>
                  <a:pt x="1690" y="675"/>
                </a:cubicBezTo>
                <a:cubicBezTo>
                  <a:pt x="1683" y="649"/>
                  <a:pt x="1674" y="624"/>
                  <a:pt x="1675" y="597"/>
                </a:cubicBezTo>
                <a:cubicBezTo>
                  <a:pt x="1676" y="585"/>
                  <a:pt x="1675" y="572"/>
                  <a:pt x="1674" y="559"/>
                </a:cubicBezTo>
                <a:cubicBezTo>
                  <a:pt x="1674" y="555"/>
                  <a:pt x="1671" y="551"/>
                  <a:pt x="1668" y="547"/>
                </a:cubicBezTo>
                <a:cubicBezTo>
                  <a:pt x="1665" y="542"/>
                  <a:pt x="1658" y="536"/>
                  <a:pt x="1659" y="532"/>
                </a:cubicBezTo>
                <a:cubicBezTo>
                  <a:pt x="1661" y="523"/>
                  <a:pt x="1667" y="515"/>
                  <a:pt x="1671" y="506"/>
                </a:cubicBezTo>
                <a:cubicBezTo>
                  <a:pt x="1674" y="501"/>
                  <a:pt x="1679" y="496"/>
                  <a:pt x="1681" y="491"/>
                </a:cubicBezTo>
                <a:cubicBezTo>
                  <a:pt x="1687" y="480"/>
                  <a:pt x="1692" y="468"/>
                  <a:pt x="1698" y="454"/>
                </a:cubicBezTo>
                <a:cubicBezTo>
                  <a:pt x="1697" y="454"/>
                  <a:pt x="1695" y="452"/>
                  <a:pt x="1693" y="451"/>
                </a:cubicBezTo>
                <a:cubicBezTo>
                  <a:pt x="1689" y="447"/>
                  <a:pt x="1687" y="443"/>
                  <a:pt x="1692" y="438"/>
                </a:cubicBezTo>
                <a:cubicBezTo>
                  <a:pt x="1706" y="422"/>
                  <a:pt x="1708" y="404"/>
                  <a:pt x="1704" y="384"/>
                </a:cubicBezTo>
                <a:cubicBezTo>
                  <a:pt x="1699" y="365"/>
                  <a:pt x="1694" y="346"/>
                  <a:pt x="1692" y="327"/>
                </a:cubicBezTo>
                <a:cubicBezTo>
                  <a:pt x="1690" y="298"/>
                  <a:pt x="1695" y="269"/>
                  <a:pt x="1701" y="241"/>
                </a:cubicBezTo>
                <a:cubicBezTo>
                  <a:pt x="1707" y="216"/>
                  <a:pt x="1715" y="192"/>
                  <a:pt x="1732" y="173"/>
                </a:cubicBezTo>
                <a:cubicBezTo>
                  <a:pt x="1738" y="167"/>
                  <a:pt x="1744" y="161"/>
                  <a:pt x="1752" y="156"/>
                </a:cubicBezTo>
                <a:cubicBezTo>
                  <a:pt x="1761" y="149"/>
                  <a:pt x="1772" y="146"/>
                  <a:pt x="1780" y="138"/>
                </a:cubicBezTo>
                <a:cubicBezTo>
                  <a:pt x="1794" y="126"/>
                  <a:pt x="1803" y="111"/>
                  <a:pt x="1806" y="92"/>
                </a:cubicBezTo>
                <a:cubicBezTo>
                  <a:pt x="1808" y="76"/>
                  <a:pt x="1811" y="60"/>
                  <a:pt x="1822" y="47"/>
                </a:cubicBezTo>
                <a:cubicBezTo>
                  <a:pt x="1828" y="40"/>
                  <a:pt x="1832" y="31"/>
                  <a:pt x="1836" y="22"/>
                </a:cubicBezTo>
                <a:cubicBezTo>
                  <a:pt x="1845" y="5"/>
                  <a:pt x="1860" y="0"/>
                  <a:pt x="1876" y="10"/>
                </a:cubicBezTo>
                <a:cubicBezTo>
                  <a:pt x="1898" y="23"/>
                  <a:pt x="1919" y="38"/>
                  <a:pt x="1939" y="53"/>
                </a:cubicBezTo>
                <a:cubicBezTo>
                  <a:pt x="1950" y="61"/>
                  <a:pt x="1949" y="72"/>
                  <a:pt x="1942" y="84"/>
                </a:cubicBezTo>
                <a:cubicBezTo>
                  <a:pt x="1933" y="97"/>
                  <a:pt x="1933" y="101"/>
                  <a:pt x="1940" y="111"/>
                </a:cubicBezTo>
                <a:cubicBezTo>
                  <a:pt x="1943" y="115"/>
                  <a:pt x="1946" y="119"/>
                  <a:pt x="1949" y="123"/>
                </a:cubicBezTo>
                <a:cubicBezTo>
                  <a:pt x="1955" y="132"/>
                  <a:pt x="1952" y="138"/>
                  <a:pt x="1940" y="138"/>
                </a:cubicBezTo>
                <a:cubicBezTo>
                  <a:pt x="1935" y="138"/>
                  <a:pt x="1930" y="136"/>
                  <a:pt x="1924" y="135"/>
                </a:cubicBezTo>
                <a:cubicBezTo>
                  <a:pt x="1919" y="142"/>
                  <a:pt x="1908" y="145"/>
                  <a:pt x="1907" y="157"/>
                </a:cubicBezTo>
                <a:cubicBezTo>
                  <a:pt x="1907" y="161"/>
                  <a:pt x="1899" y="163"/>
                  <a:pt x="1895" y="167"/>
                </a:cubicBezTo>
                <a:cubicBezTo>
                  <a:pt x="1889" y="175"/>
                  <a:pt x="1883" y="183"/>
                  <a:pt x="1876" y="190"/>
                </a:cubicBezTo>
                <a:cubicBezTo>
                  <a:pt x="1869" y="198"/>
                  <a:pt x="1860" y="195"/>
                  <a:pt x="1851" y="194"/>
                </a:cubicBezTo>
                <a:cubicBezTo>
                  <a:pt x="1849" y="193"/>
                  <a:pt x="1847" y="194"/>
                  <a:pt x="1844" y="194"/>
                </a:cubicBezTo>
                <a:cubicBezTo>
                  <a:pt x="1844" y="196"/>
                  <a:pt x="1844" y="199"/>
                  <a:pt x="1845" y="201"/>
                </a:cubicBezTo>
                <a:cubicBezTo>
                  <a:pt x="1845" y="204"/>
                  <a:pt x="1847" y="206"/>
                  <a:pt x="1849" y="209"/>
                </a:cubicBezTo>
                <a:cubicBezTo>
                  <a:pt x="1873" y="240"/>
                  <a:pt x="1878" y="277"/>
                  <a:pt x="1876" y="315"/>
                </a:cubicBezTo>
                <a:cubicBezTo>
                  <a:pt x="1875" y="331"/>
                  <a:pt x="1878" y="347"/>
                  <a:pt x="1879" y="362"/>
                </a:cubicBezTo>
                <a:cubicBezTo>
                  <a:pt x="1879" y="384"/>
                  <a:pt x="1894" y="395"/>
                  <a:pt x="1909" y="407"/>
                </a:cubicBezTo>
                <a:cubicBezTo>
                  <a:pt x="1916" y="413"/>
                  <a:pt x="1925" y="418"/>
                  <a:pt x="1933" y="423"/>
                </a:cubicBezTo>
                <a:cubicBezTo>
                  <a:pt x="1935" y="425"/>
                  <a:pt x="1938" y="427"/>
                  <a:pt x="1938" y="429"/>
                </a:cubicBezTo>
                <a:cubicBezTo>
                  <a:pt x="1941" y="439"/>
                  <a:pt x="1950" y="442"/>
                  <a:pt x="1959" y="445"/>
                </a:cubicBezTo>
                <a:cubicBezTo>
                  <a:pt x="1962" y="447"/>
                  <a:pt x="1965" y="449"/>
                  <a:pt x="1969" y="449"/>
                </a:cubicBezTo>
                <a:cubicBezTo>
                  <a:pt x="1986" y="453"/>
                  <a:pt x="1992" y="465"/>
                  <a:pt x="1995" y="480"/>
                </a:cubicBezTo>
                <a:cubicBezTo>
                  <a:pt x="1998" y="493"/>
                  <a:pt x="1989" y="511"/>
                  <a:pt x="1977" y="517"/>
                </a:cubicBezTo>
                <a:cubicBezTo>
                  <a:pt x="1971" y="520"/>
                  <a:pt x="1967" y="521"/>
                  <a:pt x="1970" y="530"/>
                </a:cubicBezTo>
                <a:cubicBezTo>
                  <a:pt x="1971" y="535"/>
                  <a:pt x="1965" y="542"/>
                  <a:pt x="1963" y="549"/>
                </a:cubicBezTo>
                <a:cubicBezTo>
                  <a:pt x="1962" y="549"/>
                  <a:pt x="1961" y="549"/>
                  <a:pt x="1959" y="548"/>
                </a:cubicBezTo>
                <a:cubicBezTo>
                  <a:pt x="1961" y="551"/>
                  <a:pt x="1963" y="553"/>
                  <a:pt x="1965" y="555"/>
                </a:cubicBezTo>
                <a:cubicBezTo>
                  <a:pt x="1966" y="557"/>
                  <a:pt x="1967" y="560"/>
                  <a:pt x="1968" y="563"/>
                </a:cubicBezTo>
                <a:cubicBezTo>
                  <a:pt x="1965" y="564"/>
                  <a:pt x="1962" y="566"/>
                  <a:pt x="1959" y="565"/>
                </a:cubicBezTo>
                <a:cubicBezTo>
                  <a:pt x="1953" y="564"/>
                  <a:pt x="1949" y="566"/>
                  <a:pt x="1947" y="572"/>
                </a:cubicBezTo>
                <a:cubicBezTo>
                  <a:pt x="1942" y="586"/>
                  <a:pt x="1935" y="599"/>
                  <a:pt x="1928" y="612"/>
                </a:cubicBezTo>
                <a:cubicBezTo>
                  <a:pt x="1927" y="614"/>
                  <a:pt x="1927" y="617"/>
                  <a:pt x="1925" y="619"/>
                </a:cubicBezTo>
                <a:cubicBezTo>
                  <a:pt x="1922" y="621"/>
                  <a:pt x="1918" y="621"/>
                  <a:pt x="1914" y="622"/>
                </a:cubicBezTo>
                <a:cubicBezTo>
                  <a:pt x="1913" y="619"/>
                  <a:pt x="1911" y="616"/>
                  <a:pt x="1912" y="613"/>
                </a:cubicBezTo>
                <a:cubicBezTo>
                  <a:pt x="1914" y="604"/>
                  <a:pt x="1918" y="596"/>
                  <a:pt x="1921" y="587"/>
                </a:cubicBezTo>
                <a:cubicBezTo>
                  <a:pt x="1922" y="585"/>
                  <a:pt x="1922" y="583"/>
                  <a:pt x="1923" y="582"/>
                </a:cubicBezTo>
                <a:cubicBezTo>
                  <a:pt x="1922" y="581"/>
                  <a:pt x="1922" y="581"/>
                  <a:pt x="1921" y="580"/>
                </a:cubicBezTo>
                <a:cubicBezTo>
                  <a:pt x="1918" y="582"/>
                  <a:pt x="1915" y="585"/>
                  <a:pt x="1912" y="587"/>
                </a:cubicBezTo>
                <a:cubicBezTo>
                  <a:pt x="1903" y="593"/>
                  <a:pt x="1894" y="600"/>
                  <a:pt x="1885" y="606"/>
                </a:cubicBezTo>
                <a:cubicBezTo>
                  <a:pt x="1883" y="608"/>
                  <a:pt x="1880" y="611"/>
                  <a:pt x="1880" y="612"/>
                </a:cubicBezTo>
                <a:cubicBezTo>
                  <a:pt x="1881" y="617"/>
                  <a:pt x="1883" y="623"/>
                  <a:pt x="1887" y="624"/>
                </a:cubicBezTo>
                <a:cubicBezTo>
                  <a:pt x="1899" y="631"/>
                  <a:pt x="1913" y="636"/>
                  <a:pt x="1926" y="642"/>
                </a:cubicBezTo>
                <a:cubicBezTo>
                  <a:pt x="1957" y="654"/>
                  <a:pt x="1987" y="666"/>
                  <a:pt x="2017" y="679"/>
                </a:cubicBezTo>
                <a:cubicBezTo>
                  <a:pt x="2024" y="682"/>
                  <a:pt x="2027" y="681"/>
                  <a:pt x="2027" y="673"/>
                </a:cubicBezTo>
                <a:cubicBezTo>
                  <a:pt x="2027" y="669"/>
                  <a:pt x="2030" y="666"/>
                  <a:pt x="2031" y="662"/>
                </a:cubicBezTo>
                <a:cubicBezTo>
                  <a:pt x="2045" y="633"/>
                  <a:pt x="2059" y="604"/>
                  <a:pt x="2075" y="575"/>
                </a:cubicBezTo>
                <a:cubicBezTo>
                  <a:pt x="2085" y="557"/>
                  <a:pt x="2098" y="540"/>
                  <a:pt x="2112" y="523"/>
                </a:cubicBezTo>
                <a:cubicBezTo>
                  <a:pt x="2128" y="503"/>
                  <a:pt x="2146" y="485"/>
                  <a:pt x="2162" y="465"/>
                </a:cubicBezTo>
                <a:cubicBezTo>
                  <a:pt x="2167" y="459"/>
                  <a:pt x="2170" y="452"/>
                  <a:pt x="2174" y="446"/>
                </a:cubicBezTo>
                <a:cubicBezTo>
                  <a:pt x="2181" y="434"/>
                  <a:pt x="2187" y="422"/>
                  <a:pt x="2195" y="411"/>
                </a:cubicBezTo>
                <a:cubicBezTo>
                  <a:pt x="2200" y="406"/>
                  <a:pt x="2207" y="402"/>
                  <a:pt x="2212" y="397"/>
                </a:cubicBezTo>
                <a:cubicBezTo>
                  <a:pt x="2215" y="395"/>
                  <a:pt x="2216" y="391"/>
                  <a:pt x="2218" y="388"/>
                </a:cubicBezTo>
                <a:cubicBezTo>
                  <a:pt x="2214" y="386"/>
                  <a:pt x="2209" y="383"/>
                  <a:pt x="2205" y="381"/>
                </a:cubicBezTo>
                <a:cubicBezTo>
                  <a:pt x="2204" y="381"/>
                  <a:pt x="2203" y="382"/>
                  <a:pt x="2202" y="382"/>
                </a:cubicBezTo>
                <a:cubicBezTo>
                  <a:pt x="2188" y="385"/>
                  <a:pt x="2183" y="382"/>
                  <a:pt x="2174" y="364"/>
                </a:cubicBezTo>
                <a:cubicBezTo>
                  <a:pt x="2170" y="357"/>
                  <a:pt x="2167" y="348"/>
                  <a:pt x="2156" y="348"/>
                </a:cubicBezTo>
                <a:cubicBezTo>
                  <a:pt x="2159" y="339"/>
                  <a:pt x="2154" y="337"/>
                  <a:pt x="2147" y="335"/>
                </a:cubicBezTo>
                <a:cubicBezTo>
                  <a:pt x="2128" y="330"/>
                  <a:pt x="2126" y="327"/>
                  <a:pt x="2139" y="312"/>
                </a:cubicBezTo>
                <a:cubicBezTo>
                  <a:pt x="2151" y="298"/>
                  <a:pt x="2151" y="282"/>
                  <a:pt x="2154" y="266"/>
                </a:cubicBezTo>
                <a:cubicBezTo>
                  <a:pt x="2155" y="260"/>
                  <a:pt x="2159" y="253"/>
                  <a:pt x="2163" y="250"/>
                </a:cubicBezTo>
                <a:cubicBezTo>
                  <a:pt x="2182" y="239"/>
                  <a:pt x="2204" y="234"/>
                  <a:pt x="2225" y="233"/>
                </a:cubicBezTo>
                <a:cubicBezTo>
                  <a:pt x="2237" y="233"/>
                  <a:pt x="2249" y="238"/>
                  <a:pt x="2255" y="249"/>
                </a:cubicBezTo>
                <a:cubicBezTo>
                  <a:pt x="2259" y="256"/>
                  <a:pt x="2261" y="265"/>
                  <a:pt x="2261" y="273"/>
                </a:cubicBezTo>
                <a:cubicBezTo>
                  <a:pt x="2261" y="282"/>
                  <a:pt x="2265" y="285"/>
                  <a:pt x="2271" y="290"/>
                </a:cubicBezTo>
                <a:cubicBezTo>
                  <a:pt x="2277" y="294"/>
                  <a:pt x="2282" y="301"/>
                  <a:pt x="2289" y="309"/>
                </a:cubicBezTo>
                <a:cubicBezTo>
                  <a:pt x="2280" y="313"/>
                  <a:pt x="2274" y="316"/>
                  <a:pt x="2267" y="319"/>
                </a:cubicBezTo>
                <a:cubicBezTo>
                  <a:pt x="2261" y="322"/>
                  <a:pt x="2260" y="327"/>
                  <a:pt x="2262" y="333"/>
                </a:cubicBezTo>
                <a:cubicBezTo>
                  <a:pt x="2266" y="348"/>
                  <a:pt x="2271" y="362"/>
                  <a:pt x="2284" y="372"/>
                </a:cubicBezTo>
                <a:cubicBezTo>
                  <a:pt x="2292" y="379"/>
                  <a:pt x="2299" y="388"/>
                  <a:pt x="2306" y="395"/>
                </a:cubicBezTo>
                <a:cubicBezTo>
                  <a:pt x="2329" y="414"/>
                  <a:pt x="2337" y="441"/>
                  <a:pt x="2341" y="468"/>
                </a:cubicBezTo>
                <a:cubicBezTo>
                  <a:pt x="2343" y="487"/>
                  <a:pt x="2341" y="506"/>
                  <a:pt x="2340" y="525"/>
                </a:cubicBezTo>
                <a:cubicBezTo>
                  <a:pt x="2340" y="539"/>
                  <a:pt x="2338" y="553"/>
                  <a:pt x="2338" y="566"/>
                </a:cubicBezTo>
                <a:cubicBezTo>
                  <a:pt x="2338" y="567"/>
                  <a:pt x="2339" y="568"/>
                  <a:pt x="2341" y="571"/>
                </a:cubicBezTo>
                <a:cubicBezTo>
                  <a:pt x="2348" y="562"/>
                  <a:pt x="2355" y="553"/>
                  <a:pt x="2360" y="544"/>
                </a:cubicBezTo>
                <a:cubicBezTo>
                  <a:pt x="2368" y="531"/>
                  <a:pt x="2375" y="518"/>
                  <a:pt x="2382" y="504"/>
                </a:cubicBezTo>
                <a:cubicBezTo>
                  <a:pt x="2389" y="491"/>
                  <a:pt x="2396" y="478"/>
                  <a:pt x="2403" y="465"/>
                </a:cubicBezTo>
                <a:cubicBezTo>
                  <a:pt x="2416" y="441"/>
                  <a:pt x="2430" y="418"/>
                  <a:pt x="2443" y="395"/>
                </a:cubicBezTo>
                <a:cubicBezTo>
                  <a:pt x="2448" y="387"/>
                  <a:pt x="2451" y="378"/>
                  <a:pt x="2455" y="370"/>
                </a:cubicBezTo>
                <a:cubicBezTo>
                  <a:pt x="2456" y="368"/>
                  <a:pt x="2456" y="366"/>
                  <a:pt x="2456" y="363"/>
                </a:cubicBezTo>
                <a:cubicBezTo>
                  <a:pt x="2454" y="352"/>
                  <a:pt x="2452" y="342"/>
                  <a:pt x="2451" y="331"/>
                </a:cubicBezTo>
                <a:cubicBezTo>
                  <a:pt x="2450" y="328"/>
                  <a:pt x="2452" y="326"/>
                  <a:pt x="2453" y="323"/>
                </a:cubicBezTo>
                <a:cubicBezTo>
                  <a:pt x="2457" y="315"/>
                  <a:pt x="2462" y="307"/>
                  <a:pt x="2466" y="298"/>
                </a:cubicBezTo>
                <a:cubicBezTo>
                  <a:pt x="2474" y="280"/>
                  <a:pt x="2486" y="268"/>
                  <a:pt x="2508" y="271"/>
                </a:cubicBezTo>
                <a:cubicBezTo>
                  <a:pt x="2513" y="271"/>
                  <a:pt x="2518" y="271"/>
                  <a:pt x="2524" y="271"/>
                </a:cubicBezTo>
                <a:cubicBezTo>
                  <a:pt x="2520" y="261"/>
                  <a:pt x="2517" y="253"/>
                  <a:pt x="2514" y="246"/>
                </a:cubicBezTo>
                <a:cubicBezTo>
                  <a:pt x="2521" y="240"/>
                  <a:pt x="2523" y="224"/>
                  <a:pt x="2518" y="213"/>
                </a:cubicBezTo>
                <a:cubicBezTo>
                  <a:pt x="2513" y="200"/>
                  <a:pt x="2514" y="196"/>
                  <a:pt x="2524" y="187"/>
                </a:cubicBezTo>
                <a:cubicBezTo>
                  <a:pt x="2546" y="166"/>
                  <a:pt x="2571" y="161"/>
                  <a:pt x="2600" y="170"/>
                </a:cubicBezTo>
                <a:cubicBezTo>
                  <a:pt x="2612" y="173"/>
                  <a:pt x="2617" y="183"/>
                  <a:pt x="2619" y="193"/>
                </a:cubicBezTo>
                <a:cubicBezTo>
                  <a:pt x="2621" y="204"/>
                  <a:pt x="2620" y="215"/>
                  <a:pt x="2622" y="226"/>
                </a:cubicBezTo>
                <a:cubicBezTo>
                  <a:pt x="2623" y="233"/>
                  <a:pt x="2628" y="240"/>
                  <a:pt x="2631" y="247"/>
                </a:cubicBezTo>
                <a:cubicBezTo>
                  <a:pt x="2625" y="246"/>
                  <a:pt x="2621" y="245"/>
                  <a:pt x="2621" y="254"/>
                </a:cubicBezTo>
                <a:cubicBezTo>
                  <a:pt x="2621" y="261"/>
                  <a:pt x="2619" y="268"/>
                  <a:pt x="2617" y="274"/>
                </a:cubicBezTo>
                <a:cubicBezTo>
                  <a:pt x="2615" y="285"/>
                  <a:pt x="2623" y="291"/>
                  <a:pt x="2630" y="296"/>
                </a:cubicBezTo>
                <a:cubicBezTo>
                  <a:pt x="2648" y="309"/>
                  <a:pt x="2667" y="321"/>
                  <a:pt x="2684" y="335"/>
                </a:cubicBezTo>
                <a:cubicBezTo>
                  <a:pt x="2698" y="346"/>
                  <a:pt x="2710" y="359"/>
                  <a:pt x="2710" y="379"/>
                </a:cubicBezTo>
                <a:cubicBezTo>
                  <a:pt x="2710" y="382"/>
                  <a:pt x="2711" y="385"/>
                  <a:pt x="2712" y="388"/>
                </a:cubicBezTo>
                <a:cubicBezTo>
                  <a:pt x="2721" y="410"/>
                  <a:pt x="2717" y="431"/>
                  <a:pt x="2715" y="453"/>
                </a:cubicBezTo>
                <a:cubicBezTo>
                  <a:pt x="2712" y="481"/>
                  <a:pt x="2705" y="508"/>
                  <a:pt x="2708" y="537"/>
                </a:cubicBezTo>
                <a:cubicBezTo>
                  <a:pt x="2709" y="544"/>
                  <a:pt x="2710" y="551"/>
                  <a:pt x="2710" y="558"/>
                </a:cubicBezTo>
                <a:cubicBezTo>
                  <a:pt x="2709" y="592"/>
                  <a:pt x="2707" y="626"/>
                  <a:pt x="2706" y="660"/>
                </a:cubicBezTo>
                <a:cubicBezTo>
                  <a:pt x="2706" y="664"/>
                  <a:pt x="2705" y="668"/>
                  <a:pt x="2704" y="673"/>
                </a:cubicBezTo>
                <a:cubicBezTo>
                  <a:pt x="2706" y="673"/>
                  <a:pt x="2707" y="674"/>
                  <a:pt x="2708" y="674"/>
                </a:cubicBezTo>
                <a:cubicBezTo>
                  <a:pt x="2712" y="669"/>
                  <a:pt x="2716" y="664"/>
                  <a:pt x="2720" y="660"/>
                </a:cubicBezTo>
                <a:cubicBezTo>
                  <a:pt x="2732" y="648"/>
                  <a:pt x="2743" y="635"/>
                  <a:pt x="2757" y="626"/>
                </a:cubicBezTo>
                <a:cubicBezTo>
                  <a:pt x="2770" y="618"/>
                  <a:pt x="2777" y="607"/>
                  <a:pt x="2788" y="598"/>
                </a:cubicBezTo>
                <a:cubicBezTo>
                  <a:pt x="2797" y="590"/>
                  <a:pt x="2804" y="592"/>
                  <a:pt x="2811" y="602"/>
                </a:cubicBezTo>
                <a:cubicBezTo>
                  <a:pt x="2812" y="605"/>
                  <a:pt x="2814" y="609"/>
                  <a:pt x="2816" y="612"/>
                </a:cubicBezTo>
                <a:cubicBezTo>
                  <a:pt x="2821" y="619"/>
                  <a:pt x="2818" y="625"/>
                  <a:pt x="2814" y="631"/>
                </a:cubicBezTo>
                <a:cubicBezTo>
                  <a:pt x="2800" y="653"/>
                  <a:pt x="2787" y="675"/>
                  <a:pt x="2773" y="697"/>
                </a:cubicBezTo>
                <a:cubicBezTo>
                  <a:pt x="2771" y="702"/>
                  <a:pt x="2770" y="708"/>
                  <a:pt x="2770" y="711"/>
                </a:cubicBezTo>
                <a:cubicBezTo>
                  <a:pt x="2766" y="713"/>
                  <a:pt x="2761" y="715"/>
                  <a:pt x="2760" y="718"/>
                </a:cubicBezTo>
                <a:cubicBezTo>
                  <a:pt x="2757" y="722"/>
                  <a:pt x="2751" y="726"/>
                  <a:pt x="2759" y="734"/>
                </a:cubicBezTo>
                <a:cubicBezTo>
                  <a:pt x="2754" y="739"/>
                  <a:pt x="2747" y="743"/>
                  <a:pt x="2742" y="749"/>
                </a:cubicBezTo>
                <a:cubicBezTo>
                  <a:pt x="2736" y="755"/>
                  <a:pt x="2732" y="763"/>
                  <a:pt x="2727" y="770"/>
                </a:cubicBezTo>
                <a:cubicBezTo>
                  <a:pt x="2713" y="792"/>
                  <a:pt x="2700" y="814"/>
                  <a:pt x="2686" y="836"/>
                </a:cubicBezTo>
                <a:cubicBezTo>
                  <a:pt x="2681" y="844"/>
                  <a:pt x="2672" y="850"/>
                  <a:pt x="2664" y="857"/>
                </a:cubicBezTo>
                <a:cubicBezTo>
                  <a:pt x="2660" y="861"/>
                  <a:pt x="2659" y="864"/>
                  <a:pt x="2661" y="870"/>
                </a:cubicBezTo>
                <a:cubicBezTo>
                  <a:pt x="2665" y="878"/>
                  <a:pt x="2666" y="887"/>
                  <a:pt x="2663" y="896"/>
                </a:cubicBezTo>
                <a:cubicBezTo>
                  <a:pt x="2662" y="899"/>
                  <a:pt x="2663" y="903"/>
                  <a:pt x="2664" y="906"/>
                </a:cubicBezTo>
                <a:cubicBezTo>
                  <a:pt x="2668" y="918"/>
                  <a:pt x="2672" y="931"/>
                  <a:pt x="2677" y="943"/>
                </a:cubicBezTo>
                <a:cubicBezTo>
                  <a:pt x="2679" y="949"/>
                  <a:pt x="2683" y="955"/>
                  <a:pt x="2688" y="957"/>
                </a:cubicBezTo>
                <a:cubicBezTo>
                  <a:pt x="2720" y="971"/>
                  <a:pt x="2752" y="984"/>
                  <a:pt x="2784" y="997"/>
                </a:cubicBezTo>
                <a:cubicBezTo>
                  <a:pt x="2788" y="999"/>
                  <a:pt x="2793" y="998"/>
                  <a:pt x="2797" y="998"/>
                </a:cubicBezTo>
                <a:cubicBezTo>
                  <a:pt x="2858" y="998"/>
                  <a:pt x="2918" y="998"/>
                  <a:pt x="2980" y="998"/>
                </a:cubicBezTo>
                <a:cubicBezTo>
                  <a:pt x="2980" y="1027"/>
                  <a:pt x="2980" y="1056"/>
                  <a:pt x="2980" y="1086"/>
                </a:cubicBezTo>
                <a:cubicBezTo>
                  <a:pt x="1987" y="1086"/>
                  <a:pt x="994" y="1086"/>
                  <a:pt x="0" y="1086"/>
                </a:cubicBezTo>
                <a:cubicBezTo>
                  <a:pt x="0" y="992"/>
                  <a:pt x="0" y="899"/>
                  <a:pt x="0" y="806"/>
                </a:cubicBezTo>
                <a:close/>
                <a:moveTo>
                  <a:pt x="2347" y="754"/>
                </a:moveTo>
                <a:cubicBezTo>
                  <a:pt x="2345" y="754"/>
                  <a:pt x="2344" y="754"/>
                  <a:pt x="2343" y="754"/>
                </a:cubicBezTo>
                <a:cubicBezTo>
                  <a:pt x="2339" y="757"/>
                  <a:pt x="2333" y="761"/>
                  <a:pt x="2331" y="765"/>
                </a:cubicBezTo>
                <a:cubicBezTo>
                  <a:pt x="2326" y="774"/>
                  <a:pt x="2323" y="784"/>
                  <a:pt x="2318" y="793"/>
                </a:cubicBezTo>
                <a:cubicBezTo>
                  <a:pt x="2314" y="801"/>
                  <a:pt x="2317" y="804"/>
                  <a:pt x="2324" y="807"/>
                </a:cubicBezTo>
                <a:cubicBezTo>
                  <a:pt x="2357" y="821"/>
                  <a:pt x="2390" y="835"/>
                  <a:pt x="2423" y="848"/>
                </a:cubicBezTo>
                <a:cubicBezTo>
                  <a:pt x="2430" y="852"/>
                  <a:pt x="2433" y="850"/>
                  <a:pt x="2434" y="842"/>
                </a:cubicBezTo>
                <a:cubicBezTo>
                  <a:pt x="2435" y="825"/>
                  <a:pt x="2436" y="808"/>
                  <a:pt x="2438" y="791"/>
                </a:cubicBezTo>
                <a:cubicBezTo>
                  <a:pt x="2438" y="789"/>
                  <a:pt x="2437" y="786"/>
                  <a:pt x="2436" y="784"/>
                </a:cubicBezTo>
                <a:cubicBezTo>
                  <a:pt x="2429" y="769"/>
                  <a:pt x="2430" y="753"/>
                  <a:pt x="2433" y="737"/>
                </a:cubicBezTo>
                <a:cubicBezTo>
                  <a:pt x="2439" y="704"/>
                  <a:pt x="2445" y="671"/>
                  <a:pt x="2451" y="638"/>
                </a:cubicBezTo>
                <a:cubicBezTo>
                  <a:pt x="2455" y="620"/>
                  <a:pt x="2462" y="602"/>
                  <a:pt x="2466" y="584"/>
                </a:cubicBezTo>
                <a:cubicBezTo>
                  <a:pt x="2468" y="579"/>
                  <a:pt x="2469" y="572"/>
                  <a:pt x="2467" y="569"/>
                </a:cubicBezTo>
                <a:cubicBezTo>
                  <a:pt x="2460" y="560"/>
                  <a:pt x="2462" y="552"/>
                  <a:pt x="2468" y="544"/>
                </a:cubicBezTo>
                <a:cubicBezTo>
                  <a:pt x="2470" y="541"/>
                  <a:pt x="2472" y="538"/>
                  <a:pt x="2472" y="534"/>
                </a:cubicBezTo>
                <a:cubicBezTo>
                  <a:pt x="2473" y="526"/>
                  <a:pt x="2473" y="518"/>
                  <a:pt x="2473" y="510"/>
                </a:cubicBezTo>
                <a:cubicBezTo>
                  <a:pt x="2474" y="500"/>
                  <a:pt x="2476" y="490"/>
                  <a:pt x="2476" y="480"/>
                </a:cubicBezTo>
                <a:cubicBezTo>
                  <a:pt x="2477" y="478"/>
                  <a:pt x="2474" y="475"/>
                  <a:pt x="2473" y="472"/>
                </a:cubicBezTo>
                <a:cubicBezTo>
                  <a:pt x="2471" y="474"/>
                  <a:pt x="2469" y="475"/>
                  <a:pt x="2467" y="477"/>
                </a:cubicBezTo>
                <a:cubicBezTo>
                  <a:pt x="2456" y="487"/>
                  <a:pt x="2447" y="497"/>
                  <a:pt x="2436" y="506"/>
                </a:cubicBezTo>
                <a:cubicBezTo>
                  <a:pt x="2423" y="518"/>
                  <a:pt x="2408" y="528"/>
                  <a:pt x="2395" y="540"/>
                </a:cubicBezTo>
                <a:cubicBezTo>
                  <a:pt x="2390" y="544"/>
                  <a:pt x="2384" y="552"/>
                  <a:pt x="2385" y="557"/>
                </a:cubicBezTo>
                <a:cubicBezTo>
                  <a:pt x="2388" y="569"/>
                  <a:pt x="2383" y="578"/>
                  <a:pt x="2376" y="588"/>
                </a:cubicBezTo>
                <a:cubicBezTo>
                  <a:pt x="2374" y="590"/>
                  <a:pt x="2374" y="593"/>
                  <a:pt x="2373" y="596"/>
                </a:cubicBezTo>
                <a:cubicBezTo>
                  <a:pt x="2370" y="606"/>
                  <a:pt x="2367" y="616"/>
                  <a:pt x="2364" y="626"/>
                </a:cubicBezTo>
                <a:cubicBezTo>
                  <a:pt x="2363" y="628"/>
                  <a:pt x="2360" y="629"/>
                  <a:pt x="2357" y="630"/>
                </a:cubicBezTo>
                <a:cubicBezTo>
                  <a:pt x="2349" y="633"/>
                  <a:pt x="2345" y="627"/>
                  <a:pt x="2337" y="621"/>
                </a:cubicBezTo>
                <a:cubicBezTo>
                  <a:pt x="2338" y="630"/>
                  <a:pt x="2338" y="637"/>
                  <a:pt x="2339" y="643"/>
                </a:cubicBezTo>
                <a:cubicBezTo>
                  <a:pt x="2340" y="647"/>
                  <a:pt x="2340" y="652"/>
                  <a:pt x="2342" y="654"/>
                </a:cubicBezTo>
                <a:cubicBezTo>
                  <a:pt x="2351" y="664"/>
                  <a:pt x="2350" y="667"/>
                  <a:pt x="2338" y="671"/>
                </a:cubicBezTo>
                <a:cubicBezTo>
                  <a:pt x="2336" y="672"/>
                  <a:pt x="2333" y="676"/>
                  <a:pt x="2333" y="678"/>
                </a:cubicBezTo>
                <a:cubicBezTo>
                  <a:pt x="2334" y="687"/>
                  <a:pt x="2337" y="696"/>
                  <a:pt x="2338" y="706"/>
                </a:cubicBezTo>
                <a:cubicBezTo>
                  <a:pt x="2341" y="722"/>
                  <a:pt x="2344" y="738"/>
                  <a:pt x="2347" y="754"/>
                </a:cubicBezTo>
                <a:close/>
                <a:moveTo>
                  <a:pt x="2185" y="524"/>
                </a:moveTo>
                <a:cubicBezTo>
                  <a:pt x="2174" y="534"/>
                  <a:pt x="2160" y="543"/>
                  <a:pt x="2151" y="556"/>
                </a:cubicBezTo>
                <a:cubicBezTo>
                  <a:pt x="2137" y="576"/>
                  <a:pt x="2125" y="599"/>
                  <a:pt x="2104" y="614"/>
                </a:cubicBezTo>
                <a:cubicBezTo>
                  <a:pt x="2103" y="615"/>
                  <a:pt x="2102" y="616"/>
                  <a:pt x="2101" y="618"/>
                </a:cubicBezTo>
                <a:cubicBezTo>
                  <a:pt x="2094" y="628"/>
                  <a:pt x="2086" y="638"/>
                  <a:pt x="2079" y="649"/>
                </a:cubicBezTo>
                <a:cubicBezTo>
                  <a:pt x="2076" y="653"/>
                  <a:pt x="2075" y="659"/>
                  <a:pt x="2075" y="664"/>
                </a:cubicBezTo>
                <a:cubicBezTo>
                  <a:pt x="2073" y="673"/>
                  <a:pt x="2073" y="683"/>
                  <a:pt x="2071" y="692"/>
                </a:cubicBezTo>
                <a:cubicBezTo>
                  <a:pt x="2069" y="699"/>
                  <a:pt x="2070" y="702"/>
                  <a:pt x="2077" y="704"/>
                </a:cubicBezTo>
                <a:cubicBezTo>
                  <a:pt x="2103" y="715"/>
                  <a:pt x="2130" y="726"/>
                  <a:pt x="2156" y="738"/>
                </a:cubicBezTo>
                <a:cubicBezTo>
                  <a:pt x="2162" y="740"/>
                  <a:pt x="2165" y="739"/>
                  <a:pt x="2167" y="733"/>
                </a:cubicBezTo>
                <a:cubicBezTo>
                  <a:pt x="2169" y="729"/>
                  <a:pt x="2172" y="724"/>
                  <a:pt x="2174" y="719"/>
                </a:cubicBezTo>
                <a:cubicBezTo>
                  <a:pt x="2179" y="711"/>
                  <a:pt x="2189" y="705"/>
                  <a:pt x="2183" y="693"/>
                </a:cubicBezTo>
                <a:cubicBezTo>
                  <a:pt x="2182" y="692"/>
                  <a:pt x="2183" y="689"/>
                  <a:pt x="2184" y="688"/>
                </a:cubicBezTo>
                <a:cubicBezTo>
                  <a:pt x="2190" y="683"/>
                  <a:pt x="2201" y="679"/>
                  <a:pt x="2186" y="671"/>
                </a:cubicBezTo>
                <a:cubicBezTo>
                  <a:pt x="2186" y="671"/>
                  <a:pt x="2187" y="671"/>
                  <a:pt x="2186" y="670"/>
                </a:cubicBezTo>
                <a:cubicBezTo>
                  <a:pt x="2182" y="652"/>
                  <a:pt x="2178" y="635"/>
                  <a:pt x="2185" y="616"/>
                </a:cubicBezTo>
                <a:cubicBezTo>
                  <a:pt x="2186" y="613"/>
                  <a:pt x="2186" y="609"/>
                  <a:pt x="2186" y="605"/>
                </a:cubicBezTo>
                <a:cubicBezTo>
                  <a:pt x="2186" y="589"/>
                  <a:pt x="2186" y="573"/>
                  <a:pt x="2192" y="558"/>
                </a:cubicBezTo>
                <a:cubicBezTo>
                  <a:pt x="2197" y="547"/>
                  <a:pt x="2199" y="534"/>
                  <a:pt x="2185" y="524"/>
                </a:cubicBezTo>
                <a:close/>
                <a:moveTo>
                  <a:pt x="1366" y="777"/>
                </a:moveTo>
                <a:cubicBezTo>
                  <a:pt x="1379" y="785"/>
                  <a:pt x="1522" y="814"/>
                  <a:pt x="1529" y="811"/>
                </a:cubicBezTo>
                <a:cubicBezTo>
                  <a:pt x="1499" y="768"/>
                  <a:pt x="1404" y="762"/>
                  <a:pt x="1366" y="777"/>
                </a:cubicBezTo>
                <a:close/>
                <a:moveTo>
                  <a:pt x="1885" y="487"/>
                </a:moveTo>
                <a:cubicBezTo>
                  <a:pt x="1880" y="491"/>
                  <a:pt x="1878" y="493"/>
                  <a:pt x="1875" y="494"/>
                </a:cubicBezTo>
                <a:cubicBezTo>
                  <a:pt x="1867" y="498"/>
                  <a:pt x="1866" y="504"/>
                  <a:pt x="1870" y="512"/>
                </a:cubicBezTo>
                <a:cubicBezTo>
                  <a:pt x="1872" y="518"/>
                  <a:pt x="1872" y="524"/>
                  <a:pt x="1873" y="530"/>
                </a:cubicBezTo>
                <a:cubicBezTo>
                  <a:pt x="1874" y="536"/>
                  <a:pt x="1874" y="542"/>
                  <a:pt x="1875" y="548"/>
                </a:cubicBezTo>
                <a:cubicBezTo>
                  <a:pt x="1876" y="551"/>
                  <a:pt x="1879" y="555"/>
                  <a:pt x="1881" y="555"/>
                </a:cubicBezTo>
                <a:cubicBezTo>
                  <a:pt x="1887" y="554"/>
                  <a:pt x="1896" y="554"/>
                  <a:pt x="1898" y="550"/>
                </a:cubicBezTo>
                <a:cubicBezTo>
                  <a:pt x="1906" y="538"/>
                  <a:pt x="1910" y="523"/>
                  <a:pt x="1918" y="511"/>
                </a:cubicBezTo>
                <a:cubicBezTo>
                  <a:pt x="1923" y="501"/>
                  <a:pt x="1919" y="494"/>
                  <a:pt x="1913" y="487"/>
                </a:cubicBezTo>
                <a:cubicBezTo>
                  <a:pt x="1912" y="485"/>
                  <a:pt x="1908" y="484"/>
                  <a:pt x="1906" y="484"/>
                </a:cubicBezTo>
                <a:cubicBezTo>
                  <a:pt x="1905" y="485"/>
                  <a:pt x="1903" y="488"/>
                  <a:pt x="1903" y="491"/>
                </a:cubicBezTo>
                <a:cubicBezTo>
                  <a:pt x="1902" y="499"/>
                  <a:pt x="1902" y="507"/>
                  <a:pt x="1900" y="515"/>
                </a:cubicBezTo>
                <a:cubicBezTo>
                  <a:pt x="1900" y="518"/>
                  <a:pt x="1896" y="521"/>
                  <a:pt x="1894" y="523"/>
                </a:cubicBezTo>
                <a:cubicBezTo>
                  <a:pt x="1891" y="521"/>
                  <a:pt x="1887" y="518"/>
                  <a:pt x="1887" y="515"/>
                </a:cubicBezTo>
                <a:cubicBezTo>
                  <a:pt x="1886" y="510"/>
                  <a:pt x="1887" y="505"/>
                  <a:pt x="1887" y="499"/>
                </a:cubicBezTo>
                <a:cubicBezTo>
                  <a:pt x="1887" y="496"/>
                  <a:pt x="1886" y="492"/>
                  <a:pt x="1885" y="487"/>
                </a:cubicBezTo>
                <a:close/>
                <a:moveTo>
                  <a:pt x="2712" y="705"/>
                </a:moveTo>
                <a:cubicBezTo>
                  <a:pt x="2710" y="705"/>
                  <a:pt x="2709" y="704"/>
                  <a:pt x="2707" y="704"/>
                </a:cubicBezTo>
                <a:cubicBezTo>
                  <a:pt x="2705" y="708"/>
                  <a:pt x="2703" y="713"/>
                  <a:pt x="2700" y="717"/>
                </a:cubicBezTo>
                <a:cubicBezTo>
                  <a:pt x="2695" y="725"/>
                  <a:pt x="2690" y="735"/>
                  <a:pt x="2683" y="741"/>
                </a:cubicBezTo>
                <a:cubicBezTo>
                  <a:pt x="2675" y="749"/>
                  <a:pt x="2672" y="761"/>
                  <a:pt x="2679" y="767"/>
                </a:cubicBezTo>
                <a:cubicBezTo>
                  <a:pt x="2680" y="766"/>
                  <a:pt x="2681" y="766"/>
                  <a:pt x="2681" y="766"/>
                </a:cubicBezTo>
                <a:cubicBezTo>
                  <a:pt x="2691" y="749"/>
                  <a:pt x="2702" y="733"/>
                  <a:pt x="2711" y="716"/>
                </a:cubicBezTo>
                <a:cubicBezTo>
                  <a:pt x="2713" y="713"/>
                  <a:pt x="2712" y="709"/>
                  <a:pt x="2712" y="705"/>
                </a:cubicBezTo>
                <a:close/>
                <a:moveTo>
                  <a:pt x="2759" y="641"/>
                </a:moveTo>
                <a:cubicBezTo>
                  <a:pt x="2758" y="640"/>
                  <a:pt x="2756" y="639"/>
                  <a:pt x="2755" y="638"/>
                </a:cubicBezTo>
                <a:cubicBezTo>
                  <a:pt x="2743" y="652"/>
                  <a:pt x="2730" y="665"/>
                  <a:pt x="2717" y="679"/>
                </a:cubicBezTo>
                <a:cubicBezTo>
                  <a:pt x="2721" y="683"/>
                  <a:pt x="2724" y="687"/>
                  <a:pt x="2728" y="692"/>
                </a:cubicBezTo>
                <a:cubicBezTo>
                  <a:pt x="2739" y="674"/>
                  <a:pt x="2749" y="657"/>
                  <a:pt x="2759" y="641"/>
                </a:cubicBezTo>
                <a:close/>
                <a:moveTo>
                  <a:pt x="1911" y="568"/>
                </a:moveTo>
                <a:cubicBezTo>
                  <a:pt x="1902" y="564"/>
                  <a:pt x="1879" y="565"/>
                  <a:pt x="1879" y="570"/>
                </a:cubicBezTo>
                <a:cubicBezTo>
                  <a:pt x="1877" y="577"/>
                  <a:pt x="1878" y="585"/>
                  <a:pt x="1878" y="592"/>
                </a:cubicBezTo>
                <a:cubicBezTo>
                  <a:pt x="1879" y="593"/>
                  <a:pt x="1880" y="593"/>
                  <a:pt x="1881" y="593"/>
                </a:cubicBezTo>
                <a:cubicBezTo>
                  <a:pt x="1891" y="585"/>
                  <a:pt x="1900" y="577"/>
                  <a:pt x="1911" y="568"/>
                </a:cubicBezTo>
                <a:close/>
                <a:moveTo>
                  <a:pt x="2789" y="650"/>
                </a:moveTo>
                <a:cubicBezTo>
                  <a:pt x="2787" y="649"/>
                  <a:pt x="2785" y="649"/>
                  <a:pt x="2784" y="648"/>
                </a:cubicBezTo>
                <a:cubicBezTo>
                  <a:pt x="2778" y="656"/>
                  <a:pt x="2772" y="663"/>
                  <a:pt x="2768" y="671"/>
                </a:cubicBezTo>
                <a:cubicBezTo>
                  <a:pt x="2766" y="674"/>
                  <a:pt x="2769" y="680"/>
                  <a:pt x="2770" y="684"/>
                </a:cubicBezTo>
                <a:cubicBezTo>
                  <a:pt x="2773" y="682"/>
                  <a:pt x="2776" y="680"/>
                  <a:pt x="2779" y="678"/>
                </a:cubicBezTo>
                <a:cubicBezTo>
                  <a:pt x="2781" y="674"/>
                  <a:pt x="2784" y="670"/>
                  <a:pt x="2785" y="666"/>
                </a:cubicBezTo>
                <a:cubicBezTo>
                  <a:pt x="2787" y="661"/>
                  <a:pt x="2788" y="655"/>
                  <a:pt x="2789" y="650"/>
                </a:cubicBezTo>
                <a:close/>
                <a:moveTo>
                  <a:pt x="2724" y="758"/>
                </a:moveTo>
                <a:cubicBezTo>
                  <a:pt x="2738" y="748"/>
                  <a:pt x="2743" y="734"/>
                  <a:pt x="2736" y="726"/>
                </a:cubicBezTo>
                <a:cubicBezTo>
                  <a:pt x="2721" y="740"/>
                  <a:pt x="2718" y="749"/>
                  <a:pt x="2724" y="758"/>
                </a:cubicBezTo>
                <a:close/>
                <a:moveTo>
                  <a:pt x="2714" y="764"/>
                </a:moveTo>
                <a:cubicBezTo>
                  <a:pt x="2699" y="777"/>
                  <a:pt x="2696" y="788"/>
                  <a:pt x="2704" y="793"/>
                </a:cubicBezTo>
                <a:cubicBezTo>
                  <a:pt x="2718" y="778"/>
                  <a:pt x="2720" y="773"/>
                  <a:pt x="2714" y="764"/>
                </a:cubicBezTo>
                <a:close/>
                <a:moveTo>
                  <a:pt x="2747" y="723"/>
                </a:moveTo>
                <a:cubicBezTo>
                  <a:pt x="2761" y="711"/>
                  <a:pt x="2763" y="703"/>
                  <a:pt x="2756" y="696"/>
                </a:cubicBezTo>
                <a:cubicBezTo>
                  <a:pt x="2742" y="708"/>
                  <a:pt x="2740" y="712"/>
                  <a:pt x="2747" y="723"/>
                </a:cubicBezTo>
                <a:close/>
                <a:moveTo>
                  <a:pt x="2687" y="826"/>
                </a:moveTo>
                <a:cubicBezTo>
                  <a:pt x="2690" y="818"/>
                  <a:pt x="2694" y="811"/>
                  <a:pt x="2697" y="805"/>
                </a:cubicBezTo>
                <a:cubicBezTo>
                  <a:pt x="2683" y="811"/>
                  <a:pt x="2680" y="819"/>
                  <a:pt x="2687" y="826"/>
                </a:cubicBezTo>
                <a:close/>
                <a:moveTo>
                  <a:pt x="2360" y="608"/>
                </a:moveTo>
                <a:cubicBezTo>
                  <a:pt x="2361" y="600"/>
                  <a:pt x="2361" y="595"/>
                  <a:pt x="2362" y="590"/>
                </a:cubicBezTo>
                <a:cubicBezTo>
                  <a:pt x="2360" y="590"/>
                  <a:pt x="2356" y="590"/>
                  <a:pt x="2355" y="591"/>
                </a:cubicBezTo>
                <a:cubicBezTo>
                  <a:pt x="2351" y="596"/>
                  <a:pt x="2352" y="601"/>
                  <a:pt x="2360" y="608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A7196E6-5CCE-4093-B4F0-F4442DE9AA87}"/>
              </a:ext>
            </a:extLst>
          </p:cNvPr>
          <p:cNvSpPr>
            <a:spLocks/>
          </p:cNvSpPr>
          <p:nvPr/>
        </p:nvSpPr>
        <p:spPr bwMode="auto">
          <a:xfrm>
            <a:off x="9229235" y="0"/>
            <a:ext cx="588534" cy="2537290"/>
          </a:xfrm>
          <a:custGeom>
            <a:avLst/>
            <a:gdLst>
              <a:gd name="connsiteX0" fmla="*/ 70050 w 588534"/>
              <a:gd name="connsiteY0" fmla="*/ 0 h 2537290"/>
              <a:gd name="connsiteX1" fmla="*/ 147182 w 588534"/>
              <a:gd name="connsiteY1" fmla="*/ 0 h 2537290"/>
              <a:gd name="connsiteX2" fmla="*/ 151432 w 588534"/>
              <a:gd name="connsiteY2" fmla="*/ 138082 h 2537290"/>
              <a:gd name="connsiteX3" fmla="*/ 194669 w 588534"/>
              <a:gd name="connsiteY3" fmla="*/ 1542709 h 2537290"/>
              <a:gd name="connsiteX4" fmla="*/ 294266 w 588534"/>
              <a:gd name="connsiteY4" fmla="*/ 1542709 h 2537290"/>
              <a:gd name="connsiteX5" fmla="*/ 380284 w 588534"/>
              <a:gd name="connsiteY5" fmla="*/ 1542709 h 2537290"/>
              <a:gd name="connsiteX6" fmla="*/ 386386 w 588534"/>
              <a:gd name="connsiteY6" fmla="*/ 134471 h 2537290"/>
              <a:gd name="connsiteX7" fmla="*/ 386968 w 588534"/>
              <a:gd name="connsiteY7" fmla="*/ 0 h 2537290"/>
              <a:gd name="connsiteX8" fmla="*/ 463958 w 588534"/>
              <a:gd name="connsiteY8" fmla="*/ 0 h 2537290"/>
              <a:gd name="connsiteX9" fmla="*/ 463251 w 588534"/>
              <a:gd name="connsiteY9" fmla="*/ 163399 h 2537290"/>
              <a:gd name="connsiteX10" fmla="*/ 457246 w 588534"/>
              <a:gd name="connsiteY10" fmla="*/ 1551570 h 2537290"/>
              <a:gd name="connsiteX11" fmla="*/ 516099 w 588534"/>
              <a:gd name="connsiteY11" fmla="*/ 1591446 h 2537290"/>
              <a:gd name="connsiteX12" fmla="*/ 552317 w 588534"/>
              <a:gd name="connsiteY12" fmla="*/ 1631322 h 2537290"/>
              <a:gd name="connsiteX13" fmla="*/ 588534 w 588534"/>
              <a:gd name="connsiteY13" fmla="*/ 1719936 h 2537290"/>
              <a:gd name="connsiteX14" fmla="*/ 588534 w 588534"/>
              <a:gd name="connsiteY14" fmla="*/ 1892734 h 2537290"/>
              <a:gd name="connsiteX15" fmla="*/ 561371 w 588534"/>
              <a:gd name="connsiteY15" fmla="*/ 1972487 h 2537290"/>
              <a:gd name="connsiteX16" fmla="*/ 421028 w 588534"/>
              <a:gd name="connsiteY16" fmla="*/ 2167438 h 2537290"/>
              <a:gd name="connsiteX17" fmla="*/ 384811 w 588534"/>
              <a:gd name="connsiteY17" fmla="*/ 2198453 h 2537290"/>
              <a:gd name="connsiteX18" fmla="*/ 384811 w 588534"/>
              <a:gd name="connsiteY18" fmla="*/ 2202884 h 2537290"/>
              <a:gd name="connsiteX19" fmla="*/ 344067 w 588534"/>
              <a:gd name="connsiteY19" fmla="*/ 2362388 h 2537290"/>
              <a:gd name="connsiteX20" fmla="*/ 484408 w 588534"/>
              <a:gd name="connsiteY20" fmla="*/ 2371249 h 2537290"/>
              <a:gd name="connsiteX21" fmla="*/ 511572 w 588534"/>
              <a:gd name="connsiteY21" fmla="*/ 2269344 h 2537290"/>
              <a:gd name="connsiteX22" fmla="*/ 511572 w 588534"/>
              <a:gd name="connsiteY22" fmla="*/ 2256052 h 2537290"/>
              <a:gd name="connsiteX23" fmla="*/ 511572 w 588534"/>
              <a:gd name="connsiteY23" fmla="*/ 2225037 h 2537290"/>
              <a:gd name="connsiteX24" fmla="*/ 543262 w 588534"/>
              <a:gd name="connsiteY24" fmla="*/ 2220606 h 2537290"/>
              <a:gd name="connsiteX25" fmla="*/ 552317 w 588534"/>
              <a:gd name="connsiteY25" fmla="*/ 2260482 h 2537290"/>
              <a:gd name="connsiteX26" fmla="*/ 552317 w 588534"/>
              <a:gd name="connsiteY26" fmla="*/ 2273774 h 2537290"/>
              <a:gd name="connsiteX27" fmla="*/ 552317 w 588534"/>
              <a:gd name="connsiteY27" fmla="*/ 2287066 h 2537290"/>
              <a:gd name="connsiteX28" fmla="*/ 543262 w 588534"/>
              <a:gd name="connsiteY28" fmla="*/ 2464295 h 2537290"/>
              <a:gd name="connsiteX29" fmla="*/ 307849 w 588534"/>
              <a:gd name="connsiteY29" fmla="*/ 2526324 h 2537290"/>
              <a:gd name="connsiteX30" fmla="*/ 172033 w 588534"/>
              <a:gd name="connsiteY30" fmla="*/ 2309220 h 2537290"/>
              <a:gd name="connsiteX31" fmla="*/ 203723 w 588534"/>
              <a:gd name="connsiteY31" fmla="*/ 2202884 h 2537290"/>
              <a:gd name="connsiteX32" fmla="*/ 167506 w 588534"/>
              <a:gd name="connsiteY32" fmla="*/ 2167438 h 2537290"/>
              <a:gd name="connsiteX33" fmla="*/ 27163 w 588534"/>
              <a:gd name="connsiteY33" fmla="*/ 1972487 h 2537290"/>
              <a:gd name="connsiteX34" fmla="*/ 0 w 588534"/>
              <a:gd name="connsiteY34" fmla="*/ 1892734 h 2537290"/>
              <a:gd name="connsiteX35" fmla="*/ 0 w 588534"/>
              <a:gd name="connsiteY35" fmla="*/ 1719936 h 2537290"/>
              <a:gd name="connsiteX36" fmla="*/ 36217 w 588534"/>
              <a:gd name="connsiteY36" fmla="*/ 1631322 h 2537290"/>
              <a:gd name="connsiteX37" fmla="*/ 72435 w 588534"/>
              <a:gd name="connsiteY37" fmla="*/ 1591446 h 2537290"/>
              <a:gd name="connsiteX38" fmla="*/ 117707 w 588534"/>
              <a:gd name="connsiteY38" fmla="*/ 1556001 h 2537290"/>
              <a:gd name="connsiteX39" fmla="*/ 73771 w 588534"/>
              <a:gd name="connsiteY39" fmla="*/ 121486 h 253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588534" h="2537290">
                <a:moveTo>
                  <a:pt x="70050" y="0"/>
                </a:moveTo>
                <a:lnTo>
                  <a:pt x="147182" y="0"/>
                </a:lnTo>
                <a:lnTo>
                  <a:pt x="151432" y="138082"/>
                </a:lnTo>
                <a:cubicBezTo>
                  <a:pt x="164391" y="559084"/>
                  <a:pt x="178753" y="1025650"/>
                  <a:pt x="194669" y="1542709"/>
                </a:cubicBezTo>
                <a:cubicBezTo>
                  <a:pt x="194669" y="1542709"/>
                  <a:pt x="194669" y="1542709"/>
                  <a:pt x="294266" y="1542709"/>
                </a:cubicBezTo>
                <a:cubicBezTo>
                  <a:pt x="294266" y="1542709"/>
                  <a:pt x="294266" y="1542709"/>
                  <a:pt x="380284" y="1542709"/>
                </a:cubicBezTo>
                <a:cubicBezTo>
                  <a:pt x="380284" y="1542709"/>
                  <a:pt x="380284" y="1542709"/>
                  <a:pt x="386386" y="134471"/>
                </a:cubicBezTo>
                <a:lnTo>
                  <a:pt x="386968" y="0"/>
                </a:lnTo>
                <a:lnTo>
                  <a:pt x="463958" y="0"/>
                </a:lnTo>
                <a:lnTo>
                  <a:pt x="463251" y="163399"/>
                </a:lnTo>
                <a:cubicBezTo>
                  <a:pt x="461451" y="579469"/>
                  <a:pt x="459456" y="1040568"/>
                  <a:pt x="457246" y="1551570"/>
                </a:cubicBezTo>
                <a:cubicBezTo>
                  <a:pt x="479882" y="1560432"/>
                  <a:pt x="497990" y="1573724"/>
                  <a:pt x="516099" y="1591446"/>
                </a:cubicBezTo>
                <a:cubicBezTo>
                  <a:pt x="516099" y="1591446"/>
                  <a:pt x="516099" y="1591446"/>
                  <a:pt x="552317" y="1631322"/>
                </a:cubicBezTo>
                <a:cubicBezTo>
                  <a:pt x="574953" y="1653476"/>
                  <a:pt x="588534" y="1688921"/>
                  <a:pt x="588534" y="1719936"/>
                </a:cubicBezTo>
                <a:cubicBezTo>
                  <a:pt x="588534" y="1719936"/>
                  <a:pt x="588534" y="1719936"/>
                  <a:pt x="588534" y="1892734"/>
                </a:cubicBezTo>
                <a:cubicBezTo>
                  <a:pt x="588534" y="1919318"/>
                  <a:pt x="579479" y="1945902"/>
                  <a:pt x="561371" y="1972487"/>
                </a:cubicBezTo>
                <a:cubicBezTo>
                  <a:pt x="561371" y="1972487"/>
                  <a:pt x="561371" y="1972487"/>
                  <a:pt x="421028" y="2167438"/>
                </a:cubicBezTo>
                <a:cubicBezTo>
                  <a:pt x="411973" y="2180730"/>
                  <a:pt x="398392" y="2189591"/>
                  <a:pt x="384811" y="2198453"/>
                </a:cubicBezTo>
                <a:cubicBezTo>
                  <a:pt x="384811" y="2202884"/>
                  <a:pt x="384811" y="2202884"/>
                  <a:pt x="384811" y="2202884"/>
                </a:cubicBezTo>
                <a:cubicBezTo>
                  <a:pt x="366701" y="2233898"/>
                  <a:pt x="325957" y="2313650"/>
                  <a:pt x="344067" y="2362388"/>
                </a:cubicBezTo>
                <a:cubicBezTo>
                  <a:pt x="362175" y="2411127"/>
                  <a:pt x="457246" y="2415557"/>
                  <a:pt x="484408" y="2371249"/>
                </a:cubicBezTo>
                <a:cubicBezTo>
                  <a:pt x="497990" y="2349096"/>
                  <a:pt x="507044" y="2304789"/>
                  <a:pt x="511572" y="2269344"/>
                </a:cubicBezTo>
                <a:cubicBezTo>
                  <a:pt x="511572" y="2264913"/>
                  <a:pt x="511572" y="2260482"/>
                  <a:pt x="511572" y="2256052"/>
                </a:cubicBezTo>
                <a:cubicBezTo>
                  <a:pt x="511572" y="2251621"/>
                  <a:pt x="511572" y="2238329"/>
                  <a:pt x="511572" y="2225037"/>
                </a:cubicBezTo>
                <a:cubicBezTo>
                  <a:pt x="511572" y="2207314"/>
                  <a:pt x="538735" y="2202884"/>
                  <a:pt x="543262" y="2220606"/>
                </a:cubicBezTo>
                <a:cubicBezTo>
                  <a:pt x="547790" y="2233898"/>
                  <a:pt x="547790" y="2251621"/>
                  <a:pt x="552317" y="2260482"/>
                </a:cubicBezTo>
                <a:cubicBezTo>
                  <a:pt x="552317" y="2264913"/>
                  <a:pt x="552317" y="2269344"/>
                  <a:pt x="552317" y="2273774"/>
                </a:cubicBezTo>
                <a:cubicBezTo>
                  <a:pt x="552317" y="2278205"/>
                  <a:pt x="552317" y="2282636"/>
                  <a:pt x="552317" y="2287066"/>
                </a:cubicBezTo>
                <a:cubicBezTo>
                  <a:pt x="556843" y="2313650"/>
                  <a:pt x="584007" y="2388973"/>
                  <a:pt x="543262" y="2464295"/>
                </a:cubicBezTo>
                <a:cubicBezTo>
                  <a:pt x="507044" y="2530755"/>
                  <a:pt x="393865" y="2552908"/>
                  <a:pt x="307849" y="2526324"/>
                </a:cubicBezTo>
                <a:cubicBezTo>
                  <a:pt x="208250" y="2495309"/>
                  <a:pt x="162978" y="2397835"/>
                  <a:pt x="172033" y="2309220"/>
                </a:cubicBezTo>
                <a:cubicBezTo>
                  <a:pt x="176561" y="2273774"/>
                  <a:pt x="190142" y="2233898"/>
                  <a:pt x="203723" y="2202884"/>
                </a:cubicBezTo>
                <a:cubicBezTo>
                  <a:pt x="190142" y="2194022"/>
                  <a:pt x="176561" y="2180730"/>
                  <a:pt x="167506" y="2167438"/>
                </a:cubicBezTo>
                <a:cubicBezTo>
                  <a:pt x="167506" y="2167438"/>
                  <a:pt x="167506" y="2167438"/>
                  <a:pt x="27163" y="1972487"/>
                </a:cubicBezTo>
                <a:cubicBezTo>
                  <a:pt x="9055" y="1945902"/>
                  <a:pt x="0" y="1919318"/>
                  <a:pt x="0" y="1892734"/>
                </a:cubicBezTo>
                <a:cubicBezTo>
                  <a:pt x="0" y="1892734"/>
                  <a:pt x="0" y="1892734"/>
                  <a:pt x="0" y="1719936"/>
                </a:cubicBezTo>
                <a:cubicBezTo>
                  <a:pt x="0" y="1688921"/>
                  <a:pt x="13581" y="1653476"/>
                  <a:pt x="36217" y="1631322"/>
                </a:cubicBezTo>
                <a:cubicBezTo>
                  <a:pt x="36217" y="1631322"/>
                  <a:pt x="36217" y="1631322"/>
                  <a:pt x="72435" y="1591446"/>
                </a:cubicBezTo>
                <a:cubicBezTo>
                  <a:pt x="86016" y="1578154"/>
                  <a:pt x="99598" y="1564862"/>
                  <a:pt x="117707" y="1556001"/>
                </a:cubicBezTo>
                <a:cubicBezTo>
                  <a:pt x="117707" y="1556001"/>
                  <a:pt x="117707" y="1556001"/>
                  <a:pt x="73771" y="12148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9B80F9-37DC-415C-BB58-D60CCA13D8E1}"/>
              </a:ext>
            </a:extLst>
          </p:cNvPr>
          <p:cNvSpPr txBox="1"/>
          <p:nvPr/>
        </p:nvSpPr>
        <p:spPr>
          <a:xfrm>
            <a:off x="627800" y="1504781"/>
            <a:ext cx="635985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err="1">
                <a:solidFill>
                  <a:schemeClr val="bg1"/>
                </a:solidFill>
                <a:cs typeface="Arial" pitchFamily="34" charset="0"/>
              </a:rPr>
              <a:t>SafetyEye</a:t>
            </a:r>
            <a:endParaRPr lang="en-US" altLang="ko-KR" sz="5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113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4014394A-7978-48C0-A4A6-4CC5B5BDEC28}"/>
              </a:ext>
            </a:extLst>
          </p:cNvPr>
          <p:cNvSpPr txBox="1">
            <a:spLocks/>
          </p:cNvSpPr>
          <p:nvPr/>
        </p:nvSpPr>
        <p:spPr>
          <a:xfrm>
            <a:off x="972443" y="251397"/>
            <a:ext cx="11219558" cy="724247"/>
          </a:xfrm>
          <a:prstGeom prst="rect">
            <a:avLst/>
          </a:prstGeom>
        </p:spPr>
        <p:txBody>
          <a:bodyPr anchor="ctr"/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bg1"/>
                </a:solidFill>
              </a:rPr>
              <a:t>Team Members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56D6C473-C164-4E02-AF3B-3ACBC83F4CD9}"/>
              </a:ext>
            </a:extLst>
          </p:cNvPr>
          <p:cNvSpPr txBox="1">
            <a:spLocks/>
          </p:cNvSpPr>
          <p:nvPr/>
        </p:nvSpPr>
        <p:spPr>
          <a:xfrm>
            <a:off x="1176099" y="5188849"/>
            <a:ext cx="1546075" cy="24608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Ahmad Amara</a:t>
            </a:r>
          </a:p>
        </p:txBody>
      </p:sp>
      <p:grpSp>
        <p:nvGrpSpPr>
          <p:cNvPr id="12" name="Group 16">
            <a:extLst>
              <a:ext uri="{FF2B5EF4-FFF2-40B4-BE49-F238E27FC236}">
                <a16:creationId xmlns:a16="http://schemas.microsoft.com/office/drawing/2014/main" id="{C2ABD6E4-B128-498B-9D5E-3A0F97F9836F}"/>
              </a:ext>
            </a:extLst>
          </p:cNvPr>
          <p:cNvGrpSpPr/>
          <p:nvPr/>
        </p:nvGrpSpPr>
        <p:grpSpPr>
          <a:xfrm>
            <a:off x="3922543" y="5209890"/>
            <a:ext cx="1546075" cy="480475"/>
            <a:chOff x="2574826" y="1258433"/>
            <a:chExt cx="1546075" cy="480475"/>
          </a:xfrm>
        </p:grpSpPr>
        <p:sp>
          <p:nvSpPr>
            <p:cNvPr id="13" name="Text Placeholder 17">
              <a:extLst>
                <a:ext uri="{FF2B5EF4-FFF2-40B4-BE49-F238E27FC236}">
                  <a16:creationId xmlns:a16="http://schemas.microsoft.com/office/drawing/2014/main" id="{141F9686-BA68-4D80-AF92-6E8C7F408880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258433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Kammel</a:t>
              </a: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Heib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 Placeholder 18">
              <a:extLst>
                <a:ext uri="{FF2B5EF4-FFF2-40B4-BE49-F238E27FC236}">
                  <a16:creationId xmlns:a16="http://schemas.microsoft.com/office/drawing/2014/main" id="{1CE8C673-A790-433C-B05D-2B4A86A1B97A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489328"/>
              <a:ext cx="1546075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0" indent="0" algn="ctr">
                <a:buNone/>
              </a:pP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" name="Group 19">
            <a:extLst>
              <a:ext uri="{FF2B5EF4-FFF2-40B4-BE49-F238E27FC236}">
                <a16:creationId xmlns:a16="http://schemas.microsoft.com/office/drawing/2014/main" id="{517BD94E-F2BF-4B6F-B2AD-3BA4473DA712}"/>
              </a:ext>
            </a:extLst>
          </p:cNvPr>
          <p:cNvGrpSpPr/>
          <p:nvPr/>
        </p:nvGrpSpPr>
        <p:grpSpPr>
          <a:xfrm>
            <a:off x="6668987" y="5204041"/>
            <a:ext cx="1546075" cy="480475"/>
            <a:chOff x="2574826" y="1258433"/>
            <a:chExt cx="1546075" cy="480475"/>
          </a:xfrm>
        </p:grpSpPr>
        <p:sp>
          <p:nvSpPr>
            <p:cNvPr id="16" name="Text Placeholder 17">
              <a:extLst>
                <a:ext uri="{FF2B5EF4-FFF2-40B4-BE49-F238E27FC236}">
                  <a16:creationId xmlns:a16="http://schemas.microsoft.com/office/drawing/2014/main" id="{3D317F31-24B9-4C80-AFC7-E1C2681419E8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258433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Montaser</a:t>
              </a: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Jafrah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 Placeholder 18">
              <a:extLst>
                <a:ext uri="{FF2B5EF4-FFF2-40B4-BE49-F238E27FC236}">
                  <a16:creationId xmlns:a16="http://schemas.microsoft.com/office/drawing/2014/main" id="{CFEB0DF7-EF30-4833-B766-F43AA91C9DFC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489328"/>
              <a:ext cx="1546075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22">
            <a:extLst>
              <a:ext uri="{FF2B5EF4-FFF2-40B4-BE49-F238E27FC236}">
                <a16:creationId xmlns:a16="http://schemas.microsoft.com/office/drawing/2014/main" id="{AE6D7B6C-3EC6-47A7-A0CB-8015FE3DCE9C}"/>
              </a:ext>
            </a:extLst>
          </p:cNvPr>
          <p:cNvGrpSpPr/>
          <p:nvPr/>
        </p:nvGrpSpPr>
        <p:grpSpPr>
          <a:xfrm>
            <a:off x="9396140" y="5204041"/>
            <a:ext cx="1546075" cy="480475"/>
            <a:chOff x="2574826" y="1258433"/>
            <a:chExt cx="1546075" cy="480475"/>
          </a:xfrm>
        </p:grpSpPr>
        <p:sp>
          <p:nvSpPr>
            <p:cNvPr id="19" name="Text Placeholder 17">
              <a:extLst>
                <a:ext uri="{FF2B5EF4-FFF2-40B4-BE49-F238E27FC236}">
                  <a16:creationId xmlns:a16="http://schemas.microsoft.com/office/drawing/2014/main" id="{6C83DC98-FEE6-4FE8-B37F-B721ED9D0911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258433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Omar Burqan</a:t>
              </a:r>
            </a:p>
          </p:txBody>
        </p:sp>
        <p:sp>
          <p:nvSpPr>
            <p:cNvPr id="20" name="Text Placeholder 18">
              <a:extLst>
                <a:ext uri="{FF2B5EF4-FFF2-40B4-BE49-F238E27FC236}">
                  <a16:creationId xmlns:a16="http://schemas.microsoft.com/office/drawing/2014/main" id="{D4D9D77A-720D-46EC-8E23-146F217537F7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489328"/>
              <a:ext cx="1546075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11" name="מציין מיקום של תמונה 10" descr="תמונה שמכילה אדם, חוץ, לדגמן, עניבה&#10;&#10;התיאור נוצר באופן אוטומטי">
            <a:extLst>
              <a:ext uri="{FF2B5EF4-FFF2-40B4-BE49-F238E27FC236}">
                <a16:creationId xmlns:a16="http://schemas.microsoft.com/office/drawing/2014/main" id="{78B0635B-03FF-4165-9EA3-52DDE0D29ACE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2" r="8532"/>
          <a:stretch>
            <a:fillRect/>
          </a:stretch>
        </p:blipFill>
        <p:spPr>
          <a:xfrm>
            <a:off x="905691" y="1825115"/>
            <a:ext cx="2269640" cy="2736304"/>
          </a:xfrm>
        </p:spPr>
      </p:pic>
      <p:pic>
        <p:nvPicPr>
          <p:cNvPr id="26" name="מציין מיקום של תמונה 25" descr="תמונה שמכילה אדם, איש, מקורה, עניבה&#10;&#10;התיאור נוצר באופן אוטומטי">
            <a:extLst>
              <a:ext uri="{FF2B5EF4-FFF2-40B4-BE49-F238E27FC236}">
                <a16:creationId xmlns:a16="http://schemas.microsoft.com/office/drawing/2014/main" id="{B3DAC0BA-2C93-49BF-83D0-6CC5C2BBDC43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3" r="8503"/>
          <a:stretch>
            <a:fillRect/>
          </a:stretch>
        </p:blipFill>
        <p:spPr>
          <a:xfrm>
            <a:off x="3615156" y="1825115"/>
            <a:ext cx="2269640" cy="2736304"/>
          </a:xfrm>
        </p:spPr>
      </p:pic>
      <p:pic>
        <p:nvPicPr>
          <p:cNvPr id="30" name="מציין מיקום של תמונה 29" descr="תמונה שמכילה אדם, חוץ, דשא, רוק&#10;&#10;התיאור נוצר באופן אוטומטי">
            <a:extLst>
              <a:ext uri="{FF2B5EF4-FFF2-40B4-BE49-F238E27FC236}">
                <a16:creationId xmlns:a16="http://schemas.microsoft.com/office/drawing/2014/main" id="{F74F995D-25E6-483A-81D1-C68FA0363B49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3" r="8503"/>
          <a:stretch>
            <a:fillRect/>
          </a:stretch>
        </p:blipFill>
        <p:spPr/>
      </p:pic>
      <p:pic>
        <p:nvPicPr>
          <p:cNvPr id="28" name="מציין מיקום של תמונה 27" descr="תמונה שמכילה מים, חוץ, אדם, איש&#10;&#10;התיאור נוצר באופן אוטומטי">
            <a:extLst>
              <a:ext uri="{FF2B5EF4-FFF2-40B4-BE49-F238E27FC236}">
                <a16:creationId xmlns:a16="http://schemas.microsoft.com/office/drawing/2014/main" id="{BF677BF1-9D62-4DC2-B62E-711CD50C72AA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6" b="4816"/>
          <a:stretch>
            <a:fillRect/>
          </a:stretch>
        </p:blipFill>
        <p:spPr>
          <a:xfrm>
            <a:off x="9034463" y="1825625"/>
            <a:ext cx="2270125" cy="2735263"/>
          </a:xfrm>
        </p:spPr>
      </p:pic>
    </p:spTree>
    <p:extLst>
      <p:ext uri="{BB962C8B-B14F-4D97-AF65-F5344CB8AC3E}">
        <p14:creationId xmlns:p14="http://schemas.microsoft.com/office/powerpoint/2010/main" val="3186610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-Shape 24">
            <a:extLst>
              <a:ext uri="{FF2B5EF4-FFF2-40B4-BE49-F238E27FC236}">
                <a16:creationId xmlns:a16="http://schemas.microsoft.com/office/drawing/2014/main" id="{EBF5ADCC-311E-4BB9-B1A5-6F402E983606}"/>
              </a:ext>
            </a:extLst>
          </p:cNvPr>
          <p:cNvSpPr/>
          <p:nvPr/>
        </p:nvSpPr>
        <p:spPr>
          <a:xfrm rot="5400000">
            <a:off x="2075877" y="1025896"/>
            <a:ext cx="914400" cy="914400"/>
          </a:xfrm>
          <a:prstGeom prst="corner">
            <a:avLst>
              <a:gd name="adj1" fmla="val 20031"/>
              <a:gd name="adj2" fmla="val 1992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-Shape 28">
            <a:extLst>
              <a:ext uri="{FF2B5EF4-FFF2-40B4-BE49-F238E27FC236}">
                <a16:creationId xmlns:a16="http://schemas.microsoft.com/office/drawing/2014/main" id="{2BBECA50-232B-4327-A0DB-356F5633E50C}"/>
              </a:ext>
            </a:extLst>
          </p:cNvPr>
          <p:cNvSpPr/>
          <p:nvPr/>
        </p:nvSpPr>
        <p:spPr>
          <a:xfrm>
            <a:off x="2075877" y="5211367"/>
            <a:ext cx="914400" cy="914400"/>
          </a:xfrm>
          <a:prstGeom prst="corner">
            <a:avLst>
              <a:gd name="adj1" fmla="val 20031"/>
              <a:gd name="adj2" fmla="val 1992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-Shape 29">
            <a:extLst>
              <a:ext uri="{FF2B5EF4-FFF2-40B4-BE49-F238E27FC236}">
                <a16:creationId xmlns:a16="http://schemas.microsoft.com/office/drawing/2014/main" id="{1E20798B-F1C9-4E49-9FEE-3FD68F93D9E1}"/>
              </a:ext>
            </a:extLst>
          </p:cNvPr>
          <p:cNvSpPr/>
          <p:nvPr/>
        </p:nvSpPr>
        <p:spPr>
          <a:xfrm rot="16200000">
            <a:off x="9201724" y="5176209"/>
            <a:ext cx="914400" cy="914400"/>
          </a:xfrm>
          <a:prstGeom prst="corner">
            <a:avLst>
              <a:gd name="adj1" fmla="val 20031"/>
              <a:gd name="adj2" fmla="val 1992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-Shape 30">
            <a:extLst>
              <a:ext uri="{FF2B5EF4-FFF2-40B4-BE49-F238E27FC236}">
                <a16:creationId xmlns:a16="http://schemas.microsoft.com/office/drawing/2014/main" id="{D9588F88-58D0-4CBB-A197-B3E8A482E6CD}"/>
              </a:ext>
            </a:extLst>
          </p:cNvPr>
          <p:cNvSpPr/>
          <p:nvPr/>
        </p:nvSpPr>
        <p:spPr>
          <a:xfrm rot="10800000">
            <a:off x="9201724" y="1025896"/>
            <a:ext cx="914400" cy="914400"/>
          </a:xfrm>
          <a:prstGeom prst="corner">
            <a:avLst>
              <a:gd name="adj1" fmla="val 20031"/>
              <a:gd name="adj2" fmla="val 1992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31C82F-4491-4B64-B66F-36A4CEAF5898}"/>
              </a:ext>
            </a:extLst>
          </p:cNvPr>
          <p:cNvSpPr txBox="1"/>
          <p:nvPr/>
        </p:nvSpPr>
        <p:spPr>
          <a:xfrm>
            <a:off x="2316293" y="1050699"/>
            <a:ext cx="71031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Problem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463BE0B-C33F-422D-8F26-932CC3B4EF7C}"/>
              </a:ext>
            </a:extLst>
          </p:cNvPr>
          <p:cNvSpPr txBox="1"/>
          <p:nvPr/>
        </p:nvSpPr>
        <p:spPr>
          <a:xfrm>
            <a:off x="2442882" y="1993560"/>
            <a:ext cx="730623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Health and safety is the key factor for all the industries in order to promote the wellness of both employees and employers. It is a duty and moral responsibility of the company to look after the employee’s protection.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Organizations appoint a safety officer role that is in charge of enforcing safety regulation among employees. </a:t>
            </a:r>
          </a:p>
          <a:p>
            <a:r>
              <a:rPr lang="en-US" dirty="0">
                <a:solidFill>
                  <a:schemeClr val="bg1"/>
                </a:solidFill>
              </a:rPr>
              <a:t>Obviously that who holds safety role cannot monitor at all time and placed. </a:t>
            </a:r>
          </a:p>
          <a:p>
            <a:pPr algn="ctr"/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2" name="תמונה 31">
            <a:extLst>
              <a:ext uri="{FF2B5EF4-FFF2-40B4-BE49-F238E27FC236}">
                <a16:creationId xmlns:a16="http://schemas.microsoft.com/office/drawing/2014/main" id="{3720B6D9-A741-4B2C-BD90-367F49BD3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277" y="4598894"/>
            <a:ext cx="6211447" cy="120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589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8">
            <a:extLst>
              <a:ext uri="{FF2B5EF4-FFF2-40B4-BE49-F238E27FC236}">
                <a16:creationId xmlns:a16="http://schemas.microsoft.com/office/drawing/2014/main" id="{68FC4034-6E33-4408-B2DE-9E9A7A959BCE}"/>
              </a:ext>
            </a:extLst>
          </p:cNvPr>
          <p:cNvSpPr>
            <a:spLocks/>
          </p:cNvSpPr>
          <p:nvPr/>
        </p:nvSpPr>
        <p:spPr bwMode="auto">
          <a:xfrm flipH="1">
            <a:off x="727722" y="3169357"/>
            <a:ext cx="4965655" cy="3643953"/>
          </a:xfrm>
          <a:custGeom>
            <a:avLst/>
            <a:gdLst/>
            <a:ahLst/>
            <a:cxnLst/>
            <a:rect l="l" t="t" r="r" b="b"/>
            <a:pathLst>
              <a:path w="2304256" h="1690935">
                <a:moveTo>
                  <a:pt x="2302739" y="0"/>
                </a:moveTo>
                <a:lnTo>
                  <a:pt x="270214" y="0"/>
                </a:lnTo>
                <a:lnTo>
                  <a:pt x="270214" y="25876"/>
                </a:lnTo>
                <a:lnTo>
                  <a:pt x="266297" y="60666"/>
                </a:lnTo>
                <a:lnTo>
                  <a:pt x="254549" y="96265"/>
                </a:lnTo>
                <a:lnTo>
                  <a:pt x="233402" y="139146"/>
                </a:lnTo>
                <a:lnTo>
                  <a:pt x="207556" y="178790"/>
                </a:lnTo>
                <a:lnTo>
                  <a:pt x="179359" y="213579"/>
                </a:lnTo>
                <a:lnTo>
                  <a:pt x="149597" y="249179"/>
                </a:lnTo>
                <a:lnTo>
                  <a:pt x="118268" y="281542"/>
                </a:lnTo>
                <a:lnTo>
                  <a:pt x="86938" y="313904"/>
                </a:lnTo>
                <a:lnTo>
                  <a:pt x="57176" y="349503"/>
                </a:lnTo>
                <a:lnTo>
                  <a:pt x="46994" y="359212"/>
                </a:lnTo>
                <a:lnTo>
                  <a:pt x="34462" y="371348"/>
                </a:lnTo>
                <a:lnTo>
                  <a:pt x="21148" y="385911"/>
                </a:lnTo>
                <a:lnTo>
                  <a:pt x="10182" y="400475"/>
                </a:lnTo>
                <a:lnTo>
                  <a:pt x="3134" y="418274"/>
                </a:lnTo>
                <a:lnTo>
                  <a:pt x="0" y="437691"/>
                </a:lnTo>
                <a:lnTo>
                  <a:pt x="3916" y="457918"/>
                </a:lnTo>
                <a:lnTo>
                  <a:pt x="14099" y="477336"/>
                </a:lnTo>
                <a:lnTo>
                  <a:pt x="31329" y="493517"/>
                </a:lnTo>
                <a:lnTo>
                  <a:pt x="50910" y="504844"/>
                </a:lnTo>
                <a:lnTo>
                  <a:pt x="75190" y="515362"/>
                </a:lnTo>
                <a:lnTo>
                  <a:pt x="101037" y="524261"/>
                </a:lnTo>
                <a:lnTo>
                  <a:pt x="126883" y="533162"/>
                </a:lnTo>
                <a:lnTo>
                  <a:pt x="151947" y="542060"/>
                </a:lnTo>
                <a:lnTo>
                  <a:pt x="176227" y="552579"/>
                </a:lnTo>
                <a:lnTo>
                  <a:pt x="198157" y="563906"/>
                </a:lnTo>
                <a:lnTo>
                  <a:pt x="213822" y="578469"/>
                </a:lnTo>
                <a:lnTo>
                  <a:pt x="209123" y="597886"/>
                </a:lnTo>
                <a:lnTo>
                  <a:pt x="200507" y="615686"/>
                </a:lnTo>
                <a:lnTo>
                  <a:pt x="191891" y="634295"/>
                </a:lnTo>
                <a:lnTo>
                  <a:pt x="182493" y="652094"/>
                </a:lnTo>
                <a:lnTo>
                  <a:pt x="173877" y="669893"/>
                </a:lnTo>
                <a:lnTo>
                  <a:pt x="167611" y="687693"/>
                </a:lnTo>
                <a:lnTo>
                  <a:pt x="165262" y="703874"/>
                </a:lnTo>
                <a:lnTo>
                  <a:pt x="166828" y="721673"/>
                </a:lnTo>
                <a:lnTo>
                  <a:pt x="175443" y="737855"/>
                </a:lnTo>
                <a:lnTo>
                  <a:pt x="191108" y="754036"/>
                </a:lnTo>
                <a:lnTo>
                  <a:pt x="213822" y="770218"/>
                </a:lnTo>
                <a:lnTo>
                  <a:pt x="209123" y="783163"/>
                </a:lnTo>
                <a:lnTo>
                  <a:pt x="202073" y="796108"/>
                </a:lnTo>
                <a:lnTo>
                  <a:pt x="196591" y="811480"/>
                </a:lnTo>
                <a:lnTo>
                  <a:pt x="195024" y="827661"/>
                </a:lnTo>
                <a:lnTo>
                  <a:pt x="198157" y="843843"/>
                </a:lnTo>
                <a:lnTo>
                  <a:pt x="206773" y="858406"/>
                </a:lnTo>
                <a:lnTo>
                  <a:pt x="217738" y="869733"/>
                </a:lnTo>
                <a:lnTo>
                  <a:pt x="231836" y="880250"/>
                </a:lnTo>
                <a:lnTo>
                  <a:pt x="245934" y="887532"/>
                </a:lnTo>
                <a:lnTo>
                  <a:pt x="259249" y="896432"/>
                </a:lnTo>
                <a:lnTo>
                  <a:pt x="271781" y="908568"/>
                </a:lnTo>
                <a:lnTo>
                  <a:pt x="278829" y="921513"/>
                </a:lnTo>
                <a:lnTo>
                  <a:pt x="285878" y="944976"/>
                </a:lnTo>
                <a:lnTo>
                  <a:pt x="285878" y="971675"/>
                </a:lnTo>
                <a:lnTo>
                  <a:pt x="283529" y="996756"/>
                </a:lnTo>
                <a:lnTo>
                  <a:pt x="277263" y="1022646"/>
                </a:lnTo>
                <a:lnTo>
                  <a:pt x="271781" y="1047727"/>
                </a:lnTo>
                <a:lnTo>
                  <a:pt x="267865" y="1070381"/>
                </a:lnTo>
                <a:lnTo>
                  <a:pt x="264732" y="1102744"/>
                </a:lnTo>
                <a:lnTo>
                  <a:pt x="267865" y="1131870"/>
                </a:lnTo>
                <a:lnTo>
                  <a:pt x="276480" y="1158569"/>
                </a:lnTo>
                <a:lnTo>
                  <a:pt x="287445" y="1182033"/>
                </a:lnTo>
                <a:lnTo>
                  <a:pt x="303109" y="1200640"/>
                </a:lnTo>
                <a:lnTo>
                  <a:pt x="323474" y="1218440"/>
                </a:lnTo>
                <a:lnTo>
                  <a:pt x="343054" y="1233004"/>
                </a:lnTo>
                <a:lnTo>
                  <a:pt x="365767" y="1245140"/>
                </a:lnTo>
                <a:lnTo>
                  <a:pt x="388482" y="1255658"/>
                </a:lnTo>
                <a:lnTo>
                  <a:pt x="411195" y="1261321"/>
                </a:lnTo>
                <a:lnTo>
                  <a:pt x="452706" y="1268603"/>
                </a:lnTo>
                <a:lnTo>
                  <a:pt x="496567" y="1271839"/>
                </a:lnTo>
                <a:lnTo>
                  <a:pt x="542777" y="1270221"/>
                </a:lnTo>
                <a:lnTo>
                  <a:pt x="588205" y="1265367"/>
                </a:lnTo>
                <a:lnTo>
                  <a:pt x="633632" y="1259702"/>
                </a:lnTo>
                <a:lnTo>
                  <a:pt x="676710" y="1250803"/>
                </a:lnTo>
                <a:lnTo>
                  <a:pt x="715087" y="1240286"/>
                </a:lnTo>
                <a:lnTo>
                  <a:pt x="748766" y="1228958"/>
                </a:lnTo>
                <a:lnTo>
                  <a:pt x="762864" y="1224104"/>
                </a:lnTo>
                <a:lnTo>
                  <a:pt x="781662" y="1218440"/>
                </a:lnTo>
                <a:lnTo>
                  <a:pt x="802025" y="1212777"/>
                </a:lnTo>
                <a:lnTo>
                  <a:pt x="823173" y="1207113"/>
                </a:lnTo>
                <a:lnTo>
                  <a:pt x="845886" y="1203877"/>
                </a:lnTo>
                <a:lnTo>
                  <a:pt x="868600" y="1202259"/>
                </a:lnTo>
                <a:lnTo>
                  <a:pt x="888180" y="1205495"/>
                </a:lnTo>
                <a:lnTo>
                  <a:pt x="905412" y="1212777"/>
                </a:lnTo>
                <a:lnTo>
                  <a:pt x="921076" y="1227340"/>
                </a:lnTo>
                <a:lnTo>
                  <a:pt x="935175" y="1250803"/>
                </a:lnTo>
                <a:lnTo>
                  <a:pt x="948489" y="1280738"/>
                </a:lnTo>
                <a:lnTo>
                  <a:pt x="961021" y="1315528"/>
                </a:lnTo>
                <a:lnTo>
                  <a:pt x="971203" y="1355173"/>
                </a:lnTo>
                <a:lnTo>
                  <a:pt x="981385" y="1396435"/>
                </a:lnTo>
                <a:lnTo>
                  <a:pt x="990000" y="1439316"/>
                </a:lnTo>
                <a:lnTo>
                  <a:pt x="997832" y="1483005"/>
                </a:lnTo>
                <a:lnTo>
                  <a:pt x="1005665" y="1525886"/>
                </a:lnTo>
                <a:lnTo>
                  <a:pt x="1011148" y="1565530"/>
                </a:lnTo>
                <a:lnTo>
                  <a:pt x="1018196" y="1602747"/>
                </a:lnTo>
                <a:lnTo>
                  <a:pt x="1023680" y="1633491"/>
                </a:lnTo>
                <a:lnTo>
                  <a:pt x="1028379" y="1660191"/>
                </a:lnTo>
                <a:lnTo>
                  <a:pt x="1134898" y="1678799"/>
                </a:lnTo>
                <a:lnTo>
                  <a:pt x="1242983" y="1689317"/>
                </a:lnTo>
                <a:lnTo>
                  <a:pt x="1354201" y="1690935"/>
                </a:lnTo>
                <a:lnTo>
                  <a:pt x="1467769" y="1685272"/>
                </a:lnTo>
                <a:lnTo>
                  <a:pt x="1585253" y="1669090"/>
                </a:lnTo>
                <a:lnTo>
                  <a:pt x="1705871" y="1646436"/>
                </a:lnTo>
                <a:lnTo>
                  <a:pt x="1829621" y="1615692"/>
                </a:lnTo>
                <a:lnTo>
                  <a:pt x="1959636" y="1577666"/>
                </a:lnTo>
                <a:lnTo>
                  <a:pt x="2093568" y="1533168"/>
                </a:lnTo>
                <a:lnTo>
                  <a:pt x="2078686" y="1496759"/>
                </a:lnTo>
                <a:lnTo>
                  <a:pt x="2064589" y="1455497"/>
                </a:lnTo>
                <a:lnTo>
                  <a:pt x="2052057" y="1410189"/>
                </a:lnTo>
                <a:lnTo>
                  <a:pt x="2039525" y="1365691"/>
                </a:lnTo>
                <a:lnTo>
                  <a:pt x="2027777" y="1326046"/>
                </a:lnTo>
                <a:lnTo>
                  <a:pt x="2015246" y="1293683"/>
                </a:lnTo>
                <a:lnTo>
                  <a:pt x="2006630" y="1271839"/>
                </a:lnTo>
                <a:lnTo>
                  <a:pt x="1996448" y="1241903"/>
                </a:lnTo>
                <a:lnTo>
                  <a:pt x="1986266" y="1207922"/>
                </a:lnTo>
                <a:lnTo>
                  <a:pt x="1975300" y="1169896"/>
                </a:lnTo>
                <a:lnTo>
                  <a:pt x="1965119" y="1130252"/>
                </a:lnTo>
                <a:lnTo>
                  <a:pt x="1954937" y="1088990"/>
                </a:lnTo>
                <a:lnTo>
                  <a:pt x="1946321" y="1047727"/>
                </a:lnTo>
                <a:lnTo>
                  <a:pt x="1940839" y="1009701"/>
                </a:lnTo>
                <a:lnTo>
                  <a:pt x="1936923" y="973293"/>
                </a:lnTo>
                <a:lnTo>
                  <a:pt x="1935356" y="943358"/>
                </a:lnTo>
                <a:lnTo>
                  <a:pt x="1936923" y="918276"/>
                </a:lnTo>
                <a:lnTo>
                  <a:pt x="1949455" y="865687"/>
                </a:lnTo>
                <a:lnTo>
                  <a:pt x="1965119" y="817143"/>
                </a:lnTo>
                <a:lnTo>
                  <a:pt x="1984700" y="771026"/>
                </a:lnTo>
                <a:lnTo>
                  <a:pt x="2008980" y="730573"/>
                </a:lnTo>
                <a:lnTo>
                  <a:pt x="2045008" y="680412"/>
                </a:lnTo>
                <a:lnTo>
                  <a:pt x="2081820" y="630249"/>
                </a:lnTo>
                <a:lnTo>
                  <a:pt x="2118631" y="581705"/>
                </a:lnTo>
                <a:lnTo>
                  <a:pt x="2156226" y="529925"/>
                </a:lnTo>
                <a:lnTo>
                  <a:pt x="2189904" y="477336"/>
                </a:lnTo>
                <a:lnTo>
                  <a:pt x="2222800" y="423128"/>
                </a:lnTo>
                <a:lnTo>
                  <a:pt x="2250214" y="364066"/>
                </a:lnTo>
                <a:lnTo>
                  <a:pt x="2272927" y="300959"/>
                </a:lnTo>
                <a:lnTo>
                  <a:pt x="2290158" y="227334"/>
                </a:lnTo>
                <a:lnTo>
                  <a:pt x="2299557" y="152091"/>
                </a:lnTo>
                <a:lnTo>
                  <a:pt x="2304256" y="7522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736A81DA-5C9D-4B69-ADD7-91BD0DE99B7E}"/>
              </a:ext>
            </a:extLst>
          </p:cNvPr>
          <p:cNvSpPr>
            <a:spLocks/>
          </p:cNvSpPr>
          <p:nvPr/>
        </p:nvSpPr>
        <p:spPr bwMode="auto">
          <a:xfrm flipH="1">
            <a:off x="727720" y="2009777"/>
            <a:ext cx="4375986" cy="1178489"/>
          </a:xfrm>
          <a:custGeom>
            <a:avLst/>
            <a:gdLst>
              <a:gd name="connsiteX0" fmla="*/ 2573224 w 3495477"/>
              <a:gd name="connsiteY0" fmla="*/ 0 h 941361"/>
              <a:gd name="connsiteX1" fmla="*/ 2820155 w 3495477"/>
              <a:gd name="connsiteY1" fmla="*/ 0 h 941361"/>
              <a:gd name="connsiteX2" fmla="*/ 2820155 w 3495477"/>
              <a:gd name="connsiteY2" fmla="*/ 337957 h 941361"/>
              <a:gd name="connsiteX3" fmla="*/ 3000898 w 3495477"/>
              <a:gd name="connsiteY3" fmla="*/ 337957 h 941361"/>
              <a:gd name="connsiteX4" fmla="*/ 3000898 w 3495477"/>
              <a:gd name="connsiteY4" fmla="*/ 642629 h 941361"/>
              <a:gd name="connsiteX5" fmla="*/ 3146003 w 3495477"/>
              <a:gd name="connsiteY5" fmla="*/ 642629 h 941361"/>
              <a:gd name="connsiteX6" fmla="*/ 3146003 w 3495477"/>
              <a:gd name="connsiteY6" fmla="*/ 540218 h 941361"/>
              <a:gd name="connsiteX7" fmla="*/ 3344565 w 3495477"/>
              <a:gd name="connsiteY7" fmla="*/ 540218 h 941361"/>
              <a:gd name="connsiteX8" fmla="*/ 3344565 w 3495477"/>
              <a:gd name="connsiteY8" fmla="*/ 168978 h 941361"/>
              <a:gd name="connsiteX9" fmla="*/ 3410077 w 3495477"/>
              <a:gd name="connsiteY9" fmla="*/ 168978 h 941361"/>
              <a:gd name="connsiteX10" fmla="*/ 3495477 w 3495477"/>
              <a:gd name="connsiteY10" fmla="*/ 168978 h 941361"/>
              <a:gd name="connsiteX11" fmla="*/ 3495477 w 3495477"/>
              <a:gd name="connsiteY11" fmla="*/ 941361 h 941361"/>
              <a:gd name="connsiteX12" fmla="*/ 0 w 3495477"/>
              <a:gd name="connsiteY12" fmla="*/ 941361 h 941361"/>
              <a:gd name="connsiteX13" fmla="*/ 0 w 3495477"/>
              <a:gd name="connsiteY13" fmla="*/ 919498 h 941361"/>
              <a:gd name="connsiteX14" fmla="*/ 0 w 3495477"/>
              <a:gd name="connsiteY14" fmla="*/ 762962 h 941361"/>
              <a:gd name="connsiteX15" fmla="*/ 54708 w 3495477"/>
              <a:gd name="connsiteY15" fmla="*/ 762962 h 941361"/>
              <a:gd name="connsiteX16" fmla="*/ 142096 w 3495477"/>
              <a:gd name="connsiteY16" fmla="*/ 762962 h 941361"/>
              <a:gd name="connsiteX17" fmla="*/ 142096 w 3495477"/>
              <a:gd name="connsiteY17" fmla="*/ 199702 h 941361"/>
              <a:gd name="connsiteX18" fmla="*/ 317748 w 3495477"/>
              <a:gd name="connsiteY18" fmla="*/ 199702 h 941361"/>
              <a:gd name="connsiteX19" fmla="*/ 317748 w 3495477"/>
              <a:gd name="connsiteY19" fmla="*/ 665672 h 941361"/>
              <a:gd name="connsiteX20" fmla="*/ 383936 w 3495477"/>
              <a:gd name="connsiteY20" fmla="*/ 576062 h 941361"/>
              <a:gd name="connsiteX21" fmla="*/ 462852 w 3495477"/>
              <a:gd name="connsiteY21" fmla="*/ 678473 h 941361"/>
              <a:gd name="connsiteX22" fmla="*/ 534131 w 3495477"/>
              <a:gd name="connsiteY22" fmla="*/ 576062 h 941361"/>
              <a:gd name="connsiteX23" fmla="*/ 613048 w 3495477"/>
              <a:gd name="connsiteY23" fmla="*/ 678473 h 941361"/>
              <a:gd name="connsiteX24" fmla="*/ 684326 w 3495477"/>
              <a:gd name="connsiteY24" fmla="*/ 576062 h 941361"/>
              <a:gd name="connsiteX25" fmla="*/ 763243 w 3495477"/>
              <a:gd name="connsiteY25" fmla="*/ 678473 h 941361"/>
              <a:gd name="connsiteX26" fmla="*/ 763243 w 3495477"/>
              <a:gd name="connsiteY26" fmla="*/ 701515 h 941361"/>
              <a:gd name="connsiteX27" fmla="*/ 834522 w 3495477"/>
              <a:gd name="connsiteY27" fmla="*/ 701515 h 941361"/>
              <a:gd name="connsiteX28" fmla="*/ 834522 w 3495477"/>
              <a:gd name="connsiteY28" fmla="*/ 629828 h 941361"/>
              <a:gd name="connsiteX29" fmla="*/ 745423 w 3495477"/>
              <a:gd name="connsiteY29" fmla="*/ 519736 h 941361"/>
              <a:gd name="connsiteX30" fmla="*/ 834522 w 3495477"/>
              <a:gd name="connsiteY30" fmla="*/ 409644 h 941361"/>
              <a:gd name="connsiteX31" fmla="*/ 834522 w 3495477"/>
              <a:gd name="connsiteY31" fmla="*/ 284191 h 941361"/>
              <a:gd name="connsiteX32" fmla="*/ 880344 w 3495477"/>
              <a:gd name="connsiteY32" fmla="*/ 284191 h 941361"/>
              <a:gd name="connsiteX33" fmla="*/ 880344 w 3495477"/>
              <a:gd name="connsiteY33" fmla="*/ 409644 h 941361"/>
              <a:gd name="connsiteX34" fmla="*/ 969443 w 3495477"/>
              <a:gd name="connsiteY34" fmla="*/ 519736 h 941361"/>
              <a:gd name="connsiteX35" fmla="*/ 880344 w 3495477"/>
              <a:gd name="connsiteY35" fmla="*/ 629828 h 941361"/>
              <a:gd name="connsiteX36" fmla="*/ 880344 w 3495477"/>
              <a:gd name="connsiteY36" fmla="*/ 701515 h 941361"/>
              <a:gd name="connsiteX37" fmla="*/ 941440 w 3495477"/>
              <a:gd name="connsiteY37" fmla="*/ 701515 h 941361"/>
              <a:gd name="connsiteX38" fmla="*/ 941440 w 3495477"/>
              <a:gd name="connsiteY38" fmla="*/ 627268 h 941361"/>
              <a:gd name="connsiteX39" fmla="*/ 1017811 w 3495477"/>
              <a:gd name="connsiteY39" fmla="*/ 627268 h 941361"/>
              <a:gd name="connsiteX40" fmla="*/ 1017811 w 3495477"/>
              <a:gd name="connsiteY40" fmla="*/ 529977 h 941361"/>
              <a:gd name="connsiteX41" fmla="*/ 1183281 w 3495477"/>
              <a:gd name="connsiteY41" fmla="*/ 529977 h 941361"/>
              <a:gd name="connsiteX42" fmla="*/ 1183281 w 3495477"/>
              <a:gd name="connsiteY42" fmla="*/ 250907 h 941361"/>
              <a:gd name="connsiteX43" fmla="*/ 1404755 w 3495477"/>
              <a:gd name="connsiteY43" fmla="*/ 250907 h 941361"/>
              <a:gd name="connsiteX44" fmla="*/ 1404755 w 3495477"/>
              <a:gd name="connsiteY44" fmla="*/ 535097 h 941361"/>
              <a:gd name="connsiteX45" fmla="*/ 1631321 w 3495477"/>
              <a:gd name="connsiteY45" fmla="*/ 535097 h 941361"/>
              <a:gd name="connsiteX46" fmla="*/ 1631321 w 3495477"/>
              <a:gd name="connsiteY46" fmla="*/ 358439 h 941361"/>
              <a:gd name="connsiteX47" fmla="*/ 1880797 w 3495477"/>
              <a:gd name="connsiteY47" fmla="*/ 358439 h 941361"/>
              <a:gd name="connsiteX48" fmla="*/ 1880797 w 3495477"/>
              <a:gd name="connsiteY48" fmla="*/ 529977 h 941361"/>
              <a:gd name="connsiteX49" fmla="*/ 2069179 w 3495477"/>
              <a:gd name="connsiteY49" fmla="*/ 529977 h 941361"/>
              <a:gd name="connsiteX50" fmla="*/ 2069179 w 3495477"/>
              <a:gd name="connsiteY50" fmla="*/ 448048 h 941361"/>
              <a:gd name="connsiteX51" fmla="*/ 2196463 w 3495477"/>
              <a:gd name="connsiteY51" fmla="*/ 450608 h 941361"/>
              <a:gd name="connsiteX52" fmla="*/ 2196463 w 3495477"/>
              <a:gd name="connsiteY52" fmla="*/ 378921 h 941361"/>
              <a:gd name="connsiteX53" fmla="*/ 2326293 w 3495477"/>
              <a:gd name="connsiteY53" fmla="*/ 378921 h 941361"/>
              <a:gd name="connsiteX54" fmla="*/ 2326293 w 3495477"/>
              <a:gd name="connsiteY54" fmla="*/ 445488 h 941361"/>
              <a:gd name="connsiteX55" fmla="*/ 2451031 w 3495477"/>
              <a:gd name="connsiteY55" fmla="*/ 445488 h 941361"/>
              <a:gd name="connsiteX56" fmla="*/ 2451031 w 3495477"/>
              <a:gd name="connsiteY56" fmla="*/ 371240 h 941361"/>
              <a:gd name="connsiteX57" fmla="*/ 2573224 w 3495477"/>
              <a:gd name="connsiteY57" fmla="*/ 373801 h 941361"/>
              <a:gd name="connsiteX58" fmla="*/ 2573224 w 3495477"/>
              <a:gd name="connsiteY58" fmla="*/ 0 h 94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495477" h="941361">
                <a:moveTo>
                  <a:pt x="2573224" y="0"/>
                </a:moveTo>
                <a:cubicBezTo>
                  <a:pt x="2573224" y="0"/>
                  <a:pt x="2573224" y="0"/>
                  <a:pt x="2820155" y="0"/>
                </a:cubicBezTo>
                <a:cubicBezTo>
                  <a:pt x="2820155" y="0"/>
                  <a:pt x="2820155" y="0"/>
                  <a:pt x="2820155" y="337957"/>
                </a:cubicBezTo>
                <a:cubicBezTo>
                  <a:pt x="2820155" y="337957"/>
                  <a:pt x="2820155" y="337957"/>
                  <a:pt x="3000898" y="337957"/>
                </a:cubicBezTo>
                <a:cubicBezTo>
                  <a:pt x="3000898" y="337957"/>
                  <a:pt x="3000898" y="337957"/>
                  <a:pt x="3000898" y="642629"/>
                </a:cubicBezTo>
                <a:cubicBezTo>
                  <a:pt x="3000898" y="642629"/>
                  <a:pt x="3000898" y="642629"/>
                  <a:pt x="3146003" y="642629"/>
                </a:cubicBezTo>
                <a:cubicBezTo>
                  <a:pt x="3146003" y="642629"/>
                  <a:pt x="3146003" y="642629"/>
                  <a:pt x="3146003" y="540218"/>
                </a:cubicBezTo>
                <a:cubicBezTo>
                  <a:pt x="3146003" y="540218"/>
                  <a:pt x="3146003" y="540218"/>
                  <a:pt x="3344565" y="540218"/>
                </a:cubicBezTo>
                <a:cubicBezTo>
                  <a:pt x="3344565" y="540218"/>
                  <a:pt x="3344565" y="540218"/>
                  <a:pt x="3344565" y="168978"/>
                </a:cubicBezTo>
                <a:cubicBezTo>
                  <a:pt x="3344565" y="168978"/>
                  <a:pt x="3344565" y="168978"/>
                  <a:pt x="3410077" y="168978"/>
                </a:cubicBezTo>
                <a:lnTo>
                  <a:pt x="3495477" y="168978"/>
                </a:lnTo>
                <a:lnTo>
                  <a:pt x="3495477" y="941361"/>
                </a:lnTo>
                <a:lnTo>
                  <a:pt x="0" y="941361"/>
                </a:lnTo>
                <a:lnTo>
                  <a:pt x="0" y="919498"/>
                </a:lnTo>
                <a:lnTo>
                  <a:pt x="0" y="762962"/>
                </a:lnTo>
                <a:lnTo>
                  <a:pt x="54708" y="762962"/>
                </a:lnTo>
                <a:cubicBezTo>
                  <a:pt x="80045" y="762962"/>
                  <a:pt x="109002" y="762962"/>
                  <a:pt x="142096" y="762962"/>
                </a:cubicBezTo>
                <a:cubicBezTo>
                  <a:pt x="142096" y="762962"/>
                  <a:pt x="142096" y="762962"/>
                  <a:pt x="142096" y="199702"/>
                </a:cubicBezTo>
                <a:cubicBezTo>
                  <a:pt x="142096" y="199702"/>
                  <a:pt x="142096" y="199702"/>
                  <a:pt x="317748" y="199702"/>
                </a:cubicBezTo>
                <a:cubicBezTo>
                  <a:pt x="317748" y="199702"/>
                  <a:pt x="317748" y="199702"/>
                  <a:pt x="317748" y="665672"/>
                </a:cubicBezTo>
                <a:cubicBezTo>
                  <a:pt x="327931" y="637509"/>
                  <a:pt x="355933" y="576062"/>
                  <a:pt x="383936" y="576062"/>
                </a:cubicBezTo>
                <a:cubicBezTo>
                  <a:pt x="424667" y="576062"/>
                  <a:pt x="462852" y="678473"/>
                  <a:pt x="462852" y="678473"/>
                </a:cubicBezTo>
                <a:cubicBezTo>
                  <a:pt x="462852" y="678473"/>
                  <a:pt x="495946" y="576062"/>
                  <a:pt x="534131" y="576062"/>
                </a:cubicBezTo>
                <a:cubicBezTo>
                  <a:pt x="572317" y="576062"/>
                  <a:pt x="613048" y="678473"/>
                  <a:pt x="613048" y="678473"/>
                </a:cubicBezTo>
                <a:cubicBezTo>
                  <a:pt x="613048" y="678473"/>
                  <a:pt x="646141" y="576062"/>
                  <a:pt x="684326" y="576062"/>
                </a:cubicBezTo>
                <a:cubicBezTo>
                  <a:pt x="722512" y="576062"/>
                  <a:pt x="763243" y="678473"/>
                  <a:pt x="763243" y="678473"/>
                </a:cubicBezTo>
                <a:cubicBezTo>
                  <a:pt x="763243" y="678473"/>
                  <a:pt x="763243" y="678473"/>
                  <a:pt x="763243" y="701515"/>
                </a:cubicBezTo>
                <a:cubicBezTo>
                  <a:pt x="763243" y="701515"/>
                  <a:pt x="763243" y="701515"/>
                  <a:pt x="834522" y="701515"/>
                </a:cubicBezTo>
                <a:cubicBezTo>
                  <a:pt x="834522" y="701515"/>
                  <a:pt x="834522" y="701515"/>
                  <a:pt x="834522" y="629828"/>
                </a:cubicBezTo>
                <a:cubicBezTo>
                  <a:pt x="783608" y="619587"/>
                  <a:pt x="745423" y="573502"/>
                  <a:pt x="745423" y="519736"/>
                </a:cubicBezTo>
                <a:cubicBezTo>
                  <a:pt x="745423" y="465970"/>
                  <a:pt x="783608" y="419886"/>
                  <a:pt x="834522" y="409644"/>
                </a:cubicBezTo>
                <a:cubicBezTo>
                  <a:pt x="834522" y="409644"/>
                  <a:pt x="834522" y="409644"/>
                  <a:pt x="834522" y="284191"/>
                </a:cubicBezTo>
                <a:cubicBezTo>
                  <a:pt x="834522" y="284191"/>
                  <a:pt x="834522" y="284191"/>
                  <a:pt x="880344" y="284191"/>
                </a:cubicBezTo>
                <a:cubicBezTo>
                  <a:pt x="880344" y="284191"/>
                  <a:pt x="880344" y="284191"/>
                  <a:pt x="880344" y="409644"/>
                </a:cubicBezTo>
                <a:cubicBezTo>
                  <a:pt x="931258" y="419886"/>
                  <a:pt x="969443" y="465970"/>
                  <a:pt x="969443" y="519736"/>
                </a:cubicBezTo>
                <a:cubicBezTo>
                  <a:pt x="969443" y="576062"/>
                  <a:pt x="931258" y="619587"/>
                  <a:pt x="880344" y="629828"/>
                </a:cubicBezTo>
                <a:cubicBezTo>
                  <a:pt x="880344" y="629828"/>
                  <a:pt x="880344" y="629828"/>
                  <a:pt x="880344" y="701515"/>
                </a:cubicBezTo>
                <a:cubicBezTo>
                  <a:pt x="880344" y="701515"/>
                  <a:pt x="880344" y="701515"/>
                  <a:pt x="941440" y="701515"/>
                </a:cubicBezTo>
                <a:cubicBezTo>
                  <a:pt x="941440" y="701515"/>
                  <a:pt x="941440" y="701515"/>
                  <a:pt x="941440" y="627268"/>
                </a:cubicBezTo>
                <a:cubicBezTo>
                  <a:pt x="941440" y="627268"/>
                  <a:pt x="941440" y="627268"/>
                  <a:pt x="1017811" y="627268"/>
                </a:cubicBezTo>
                <a:cubicBezTo>
                  <a:pt x="1017811" y="627268"/>
                  <a:pt x="1017811" y="627268"/>
                  <a:pt x="1017811" y="529977"/>
                </a:cubicBezTo>
                <a:cubicBezTo>
                  <a:pt x="1017811" y="529977"/>
                  <a:pt x="1017811" y="529977"/>
                  <a:pt x="1183281" y="529977"/>
                </a:cubicBezTo>
                <a:cubicBezTo>
                  <a:pt x="1183281" y="529977"/>
                  <a:pt x="1183281" y="529977"/>
                  <a:pt x="1183281" y="250907"/>
                </a:cubicBezTo>
                <a:cubicBezTo>
                  <a:pt x="1183281" y="250907"/>
                  <a:pt x="1183281" y="250907"/>
                  <a:pt x="1404755" y="250907"/>
                </a:cubicBezTo>
                <a:cubicBezTo>
                  <a:pt x="1404755" y="250907"/>
                  <a:pt x="1404755" y="250907"/>
                  <a:pt x="1404755" y="535097"/>
                </a:cubicBezTo>
                <a:cubicBezTo>
                  <a:pt x="1404755" y="535097"/>
                  <a:pt x="1404755" y="535097"/>
                  <a:pt x="1631321" y="535097"/>
                </a:cubicBezTo>
                <a:cubicBezTo>
                  <a:pt x="1631321" y="535097"/>
                  <a:pt x="1631321" y="535097"/>
                  <a:pt x="1631321" y="358439"/>
                </a:cubicBezTo>
                <a:cubicBezTo>
                  <a:pt x="1631321" y="358439"/>
                  <a:pt x="1631321" y="358439"/>
                  <a:pt x="1880797" y="358439"/>
                </a:cubicBezTo>
                <a:cubicBezTo>
                  <a:pt x="1880797" y="358439"/>
                  <a:pt x="1880797" y="358439"/>
                  <a:pt x="1880797" y="529977"/>
                </a:cubicBezTo>
                <a:cubicBezTo>
                  <a:pt x="1880797" y="529977"/>
                  <a:pt x="1880797" y="529977"/>
                  <a:pt x="2069179" y="529977"/>
                </a:cubicBezTo>
                <a:cubicBezTo>
                  <a:pt x="2069179" y="529977"/>
                  <a:pt x="2069179" y="529977"/>
                  <a:pt x="2069179" y="448048"/>
                </a:cubicBezTo>
                <a:cubicBezTo>
                  <a:pt x="2069179" y="448048"/>
                  <a:pt x="2069179" y="448048"/>
                  <a:pt x="2196463" y="450608"/>
                </a:cubicBezTo>
                <a:cubicBezTo>
                  <a:pt x="2196463" y="450608"/>
                  <a:pt x="2196463" y="450608"/>
                  <a:pt x="2196463" y="378921"/>
                </a:cubicBezTo>
                <a:cubicBezTo>
                  <a:pt x="2196463" y="378921"/>
                  <a:pt x="2196463" y="378921"/>
                  <a:pt x="2326293" y="378921"/>
                </a:cubicBezTo>
                <a:cubicBezTo>
                  <a:pt x="2326293" y="378921"/>
                  <a:pt x="2326293" y="378921"/>
                  <a:pt x="2326293" y="445488"/>
                </a:cubicBezTo>
                <a:cubicBezTo>
                  <a:pt x="2326293" y="445488"/>
                  <a:pt x="2326293" y="445488"/>
                  <a:pt x="2451031" y="445488"/>
                </a:cubicBezTo>
                <a:cubicBezTo>
                  <a:pt x="2451031" y="445488"/>
                  <a:pt x="2451031" y="445488"/>
                  <a:pt x="2451031" y="371240"/>
                </a:cubicBezTo>
                <a:cubicBezTo>
                  <a:pt x="2451031" y="371240"/>
                  <a:pt x="2451031" y="371240"/>
                  <a:pt x="2573224" y="373801"/>
                </a:cubicBezTo>
                <a:cubicBezTo>
                  <a:pt x="2573224" y="373801"/>
                  <a:pt x="2573224" y="373801"/>
                  <a:pt x="25732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AE62115-D9DC-4779-88B5-F37A2D8FF445}"/>
              </a:ext>
            </a:extLst>
          </p:cNvPr>
          <p:cNvGrpSpPr/>
          <p:nvPr/>
        </p:nvGrpSpPr>
        <p:grpSpPr>
          <a:xfrm>
            <a:off x="309726" y="654289"/>
            <a:ext cx="2560872" cy="2533978"/>
            <a:chOff x="3175" y="1588"/>
            <a:chExt cx="4686300" cy="4637087"/>
          </a:xfrm>
          <a:solidFill>
            <a:schemeClr val="accent6"/>
          </a:soli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389E7FC4-E9E8-4A33-9B88-95FFE70EC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3094038"/>
              <a:ext cx="984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id="{BA63794A-06E2-40DB-A99D-BF5C8D1F0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3094038"/>
              <a:ext cx="857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1A8E3E76-5D5B-443A-ACF1-B308051C2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14801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C20395D9-88F1-43AC-9EC9-465DE7ACA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3BB6FA4A-AD1E-4ED0-9B1B-9F3567B67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0">
              <a:extLst>
                <a:ext uri="{FF2B5EF4-FFF2-40B4-BE49-F238E27FC236}">
                  <a16:creationId xmlns:a16="http://schemas.microsoft.com/office/drawing/2014/main" id="{155C2FD6-DCE9-4B42-BB0E-FBE54C84B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4417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B20235A0-E1C9-47B5-83AF-E90A2ACDC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56DB63E9-A13D-41E2-8429-C431B4C4C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13">
              <a:extLst>
                <a:ext uri="{FF2B5EF4-FFF2-40B4-BE49-F238E27FC236}">
                  <a16:creationId xmlns:a16="http://schemas.microsoft.com/office/drawing/2014/main" id="{05B0707A-885A-40F3-AA75-D93FFAB0C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7338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C2F227FA-7D32-45EC-80CE-7E04D4C3DA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BE1E9C3A-B139-4175-8274-737580875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16">
              <a:extLst>
                <a:ext uri="{FF2B5EF4-FFF2-40B4-BE49-F238E27FC236}">
                  <a16:creationId xmlns:a16="http://schemas.microsoft.com/office/drawing/2014/main" id="{6492070B-C907-4372-AE16-07EE8B97F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4027488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8F1C4E2C-4E26-4A7B-A4BC-E0A0B1267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481792EE-8674-4427-973E-55E84E3DE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0D993346-5DA3-484E-8F55-D7DF0F0B8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1897063"/>
              <a:ext cx="984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0">
              <a:extLst>
                <a:ext uri="{FF2B5EF4-FFF2-40B4-BE49-F238E27FC236}">
                  <a16:creationId xmlns:a16="http://schemas.microsoft.com/office/drawing/2014/main" id="{84481BDF-2ADF-4F38-847F-3BD94ACC5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1897063"/>
              <a:ext cx="857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84E272E8-A717-43F4-BDFB-C023C3F46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18970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79CF1629-B6D8-433B-8F92-9EF76D8DD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285FDDE7-4901-430E-8F9C-26EC54D4BF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24">
              <a:extLst>
                <a:ext uri="{FF2B5EF4-FFF2-40B4-BE49-F238E27FC236}">
                  <a16:creationId xmlns:a16="http://schemas.microsoft.com/office/drawing/2014/main" id="{D524EAB0-76B5-45DA-815E-12B3304F9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1891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FB7632B5-3271-4740-8520-9222D69626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FD18C526-062D-4763-B242-7A1F4FE53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295FA73A-2051-478D-91E7-69580A73A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4828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95046317-602A-49FF-B923-2CDF1BD36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41D4DD24-3100-47E3-8387-7F4232009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0">
              <a:extLst>
                <a:ext uri="{FF2B5EF4-FFF2-40B4-BE49-F238E27FC236}">
                  <a16:creationId xmlns:a16="http://schemas.microsoft.com/office/drawing/2014/main" id="{E93269C9-EF82-458F-9B23-9DE000062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7749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13141FC1-1FA1-4D07-945C-3CC973B36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CDD16EB8-3105-4CC3-BFFC-C8997B51C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938EFD42-63EC-475B-9856-749177C3D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9163"/>
              <a:ext cx="44450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34">
              <a:extLst>
                <a:ext uri="{FF2B5EF4-FFF2-40B4-BE49-F238E27FC236}">
                  <a16:creationId xmlns:a16="http://schemas.microsoft.com/office/drawing/2014/main" id="{F0AEAE97-4C48-4610-9BD5-C045D0436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875" y="919163"/>
              <a:ext cx="53975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35">
              <a:extLst>
                <a:ext uri="{FF2B5EF4-FFF2-40B4-BE49-F238E27FC236}">
                  <a16:creationId xmlns:a16="http://schemas.microsoft.com/office/drawing/2014/main" id="{61419118-9F0E-4BFE-82D6-2FFD4D398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5988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BD4355A1-FF60-4ED5-B2CA-A9BA881F8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C38F92DC-3278-4709-A919-DAA0D8FEA2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38">
              <a:extLst>
                <a:ext uri="{FF2B5EF4-FFF2-40B4-BE49-F238E27FC236}">
                  <a16:creationId xmlns:a16="http://schemas.microsoft.com/office/drawing/2014/main" id="{8FB279B1-E574-47CD-BE7D-EE60D4FA5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141413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3344E820-E84A-43C1-AF85-0D79E7CFB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A874E74C-5235-46A6-BAF7-DD5EAEF54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41">
              <a:extLst>
                <a:ext uri="{FF2B5EF4-FFF2-40B4-BE49-F238E27FC236}">
                  <a16:creationId xmlns:a16="http://schemas.microsoft.com/office/drawing/2014/main" id="{FA6C4602-5F8F-465C-9AA6-132514E48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3652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63CD1607-F52D-402A-975A-3503418A6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135 w 149"/>
                <a:gd name="T1" fmla="*/ 146 h 146"/>
                <a:gd name="T2" fmla="*/ 0 w 149"/>
                <a:gd name="T3" fmla="*/ 12 h 146"/>
                <a:gd name="T4" fmla="*/ 14 w 149"/>
                <a:gd name="T5" fmla="*/ 0 h 146"/>
                <a:gd name="T6" fmla="*/ 149 w 149"/>
                <a:gd name="T7" fmla="*/ 134 h 146"/>
                <a:gd name="T8" fmla="*/ 135 w 14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135" y="146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D0B23EB1-0B46-4BC5-90F9-73E7BE685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0 w 149"/>
                <a:gd name="T1" fmla="*/ 134 h 146"/>
                <a:gd name="T2" fmla="*/ 135 w 149"/>
                <a:gd name="T3" fmla="*/ 0 h 146"/>
                <a:gd name="T4" fmla="*/ 149 w 149"/>
                <a:gd name="T5" fmla="*/ 12 h 146"/>
                <a:gd name="T6" fmla="*/ 14 w 149"/>
                <a:gd name="T7" fmla="*/ 146 h 146"/>
                <a:gd name="T8" fmla="*/ 0 w 149"/>
                <a:gd name="T9" fmla="*/ 13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0" y="134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6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44">
              <a:extLst>
                <a:ext uri="{FF2B5EF4-FFF2-40B4-BE49-F238E27FC236}">
                  <a16:creationId xmlns:a16="http://schemas.microsoft.com/office/drawing/2014/main" id="{43A9ADEB-51E3-499B-B4F3-979C5D88E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590675"/>
              <a:ext cx="27463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5">
              <a:extLst>
                <a:ext uri="{FF2B5EF4-FFF2-40B4-BE49-F238E27FC236}">
                  <a16:creationId xmlns:a16="http://schemas.microsoft.com/office/drawing/2014/main" id="{77986E69-0145-4648-90E7-7314C19694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A910AED5-F6FF-459A-AF67-71C70B684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47">
              <a:extLst>
                <a:ext uri="{FF2B5EF4-FFF2-40B4-BE49-F238E27FC236}">
                  <a16:creationId xmlns:a16="http://schemas.microsoft.com/office/drawing/2014/main" id="{8F3F7BF1-839A-4CE2-A2E9-E93BBC44F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217488"/>
              <a:ext cx="44450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48">
              <a:extLst>
                <a:ext uri="{FF2B5EF4-FFF2-40B4-BE49-F238E27FC236}">
                  <a16:creationId xmlns:a16="http://schemas.microsoft.com/office/drawing/2014/main" id="{856C3B92-72F9-44BE-B1D5-6C646FACF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050" y="217488"/>
              <a:ext cx="53975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31CED89C-25EB-49A9-BCA2-3801EC540C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688" y="65088"/>
              <a:ext cx="287338" cy="188912"/>
            </a:xfrm>
            <a:custGeom>
              <a:avLst/>
              <a:gdLst>
                <a:gd name="T0" fmla="*/ 181 w 181"/>
                <a:gd name="T1" fmla="*/ 119 h 119"/>
                <a:gd name="T2" fmla="*/ 0 w 181"/>
                <a:gd name="T3" fmla="*/ 119 h 119"/>
                <a:gd name="T4" fmla="*/ 0 w 181"/>
                <a:gd name="T5" fmla="*/ 80 h 119"/>
                <a:gd name="T6" fmla="*/ 86 w 181"/>
                <a:gd name="T7" fmla="*/ 0 h 119"/>
                <a:gd name="T8" fmla="*/ 181 w 181"/>
                <a:gd name="T9" fmla="*/ 26 h 119"/>
                <a:gd name="T10" fmla="*/ 181 w 181"/>
                <a:gd name="T1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19">
                  <a:moveTo>
                    <a:pt x="181" y="119"/>
                  </a:moveTo>
                  <a:lnTo>
                    <a:pt x="0" y="119"/>
                  </a:lnTo>
                  <a:lnTo>
                    <a:pt x="0" y="80"/>
                  </a:lnTo>
                  <a:lnTo>
                    <a:pt x="86" y="0"/>
                  </a:lnTo>
                  <a:lnTo>
                    <a:pt x="181" y="26"/>
                  </a:lnTo>
                  <a:lnTo>
                    <a:pt x="181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F59E1C74-D29D-4127-BC66-4143E4BB7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5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5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0BF9A2D3-DCDA-4664-9C17-EAE40616A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5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5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52">
              <a:extLst>
                <a:ext uri="{FF2B5EF4-FFF2-40B4-BE49-F238E27FC236}">
                  <a16:creationId xmlns:a16="http://schemas.microsoft.com/office/drawing/2014/main" id="{26E0901E-83BB-4E81-A6EC-5912E4664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43180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47B7F810-29E9-4FFD-AD83-BC623FE52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5195591D-1470-46F1-A63A-5D8034057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55">
              <a:extLst>
                <a:ext uri="{FF2B5EF4-FFF2-40B4-BE49-F238E27FC236}">
                  <a16:creationId xmlns:a16="http://schemas.microsoft.com/office/drawing/2014/main" id="{5163CFDF-6001-49C3-A1CE-B60A3F37C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6540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6375713F-B295-4EB6-B50B-638D4D45A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135 w 149"/>
                <a:gd name="T1" fmla="*/ 147 h 147"/>
                <a:gd name="T2" fmla="*/ 0 w 149"/>
                <a:gd name="T3" fmla="*/ 12 h 147"/>
                <a:gd name="T4" fmla="*/ 14 w 149"/>
                <a:gd name="T5" fmla="*/ 0 h 147"/>
                <a:gd name="T6" fmla="*/ 149 w 149"/>
                <a:gd name="T7" fmla="*/ 135 h 147"/>
                <a:gd name="T8" fmla="*/ 135 w 149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135" y="147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9DAF47E3-5178-4DE9-B381-813780C32B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0 w 149"/>
                <a:gd name="T1" fmla="*/ 135 h 147"/>
                <a:gd name="T2" fmla="*/ 135 w 149"/>
                <a:gd name="T3" fmla="*/ 0 h 147"/>
                <a:gd name="T4" fmla="*/ 149 w 149"/>
                <a:gd name="T5" fmla="*/ 12 h 147"/>
                <a:gd name="T6" fmla="*/ 14 w 149"/>
                <a:gd name="T7" fmla="*/ 147 h 147"/>
                <a:gd name="T8" fmla="*/ 0 w 149"/>
                <a:gd name="T9" fmla="*/ 13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0" y="135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7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58">
              <a:extLst>
                <a:ext uri="{FF2B5EF4-FFF2-40B4-BE49-F238E27FC236}">
                  <a16:creationId xmlns:a16="http://schemas.microsoft.com/office/drawing/2014/main" id="{4BAF8E2D-DDD3-4C71-81AA-F84B2F9DE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59">
              <a:extLst>
                <a:ext uri="{FF2B5EF4-FFF2-40B4-BE49-F238E27FC236}">
                  <a16:creationId xmlns:a16="http://schemas.microsoft.com/office/drawing/2014/main" id="{E0239148-3CB5-44D7-8FD4-A83194A68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950913"/>
              <a:ext cx="82550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0">
              <a:extLst>
                <a:ext uri="{FF2B5EF4-FFF2-40B4-BE49-F238E27FC236}">
                  <a16:creationId xmlns:a16="http://schemas.microsoft.com/office/drawing/2014/main" id="{407C0262-780A-4200-91A7-EFFC95235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863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1">
              <a:extLst>
                <a:ext uri="{FF2B5EF4-FFF2-40B4-BE49-F238E27FC236}">
                  <a16:creationId xmlns:a16="http://schemas.microsoft.com/office/drawing/2014/main" id="{C8239C9D-7633-48F3-8A1E-C78A4FC638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1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1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2">
              <a:extLst>
                <a:ext uri="{FF2B5EF4-FFF2-40B4-BE49-F238E27FC236}">
                  <a16:creationId xmlns:a16="http://schemas.microsoft.com/office/drawing/2014/main" id="{7C49F158-E475-42B5-8284-396413A5B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11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1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1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63">
              <a:extLst>
                <a:ext uri="{FF2B5EF4-FFF2-40B4-BE49-F238E27FC236}">
                  <a16:creationId xmlns:a16="http://schemas.microsoft.com/office/drawing/2014/main" id="{DED02A60-2390-4440-B801-5A0DFD9C5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950" y="755650"/>
              <a:ext cx="39688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64">
              <a:extLst>
                <a:ext uri="{FF2B5EF4-FFF2-40B4-BE49-F238E27FC236}">
                  <a16:creationId xmlns:a16="http://schemas.microsoft.com/office/drawing/2014/main" id="{2A78219C-9B55-4B23-A60C-C57D163F9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4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4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5">
              <a:extLst>
                <a:ext uri="{FF2B5EF4-FFF2-40B4-BE49-F238E27FC236}">
                  <a16:creationId xmlns:a16="http://schemas.microsoft.com/office/drawing/2014/main" id="{17D09358-19EA-449E-BE49-0B6F120F4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4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66">
              <a:extLst>
                <a:ext uri="{FF2B5EF4-FFF2-40B4-BE49-F238E27FC236}">
                  <a16:creationId xmlns:a16="http://schemas.microsoft.com/office/drawing/2014/main" id="{5BE2098C-AA6C-478B-ADDB-78F23260D5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7">
              <a:extLst>
                <a:ext uri="{FF2B5EF4-FFF2-40B4-BE49-F238E27FC236}">
                  <a16:creationId xmlns:a16="http://schemas.microsoft.com/office/drawing/2014/main" id="{D43DF0E5-023C-4D9A-A97C-636F0F443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4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4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8">
              <a:extLst>
                <a:ext uri="{FF2B5EF4-FFF2-40B4-BE49-F238E27FC236}">
                  <a16:creationId xmlns:a16="http://schemas.microsoft.com/office/drawing/2014/main" id="{3C348DDE-F82F-4871-8ADC-3989E62B4B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4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69">
              <a:extLst>
                <a:ext uri="{FF2B5EF4-FFF2-40B4-BE49-F238E27FC236}">
                  <a16:creationId xmlns:a16="http://schemas.microsoft.com/office/drawing/2014/main" id="{0EBB2477-3BA8-42D1-B4F0-D89B3DFA7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8" y="755650"/>
              <a:ext cx="42863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0">
              <a:extLst>
                <a:ext uri="{FF2B5EF4-FFF2-40B4-BE49-F238E27FC236}">
                  <a16:creationId xmlns:a16="http://schemas.microsoft.com/office/drawing/2014/main" id="{DB11683F-FB35-4E34-954A-96A377DE2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2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2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1">
              <a:extLst>
                <a:ext uri="{FF2B5EF4-FFF2-40B4-BE49-F238E27FC236}">
                  <a16:creationId xmlns:a16="http://schemas.microsoft.com/office/drawing/2014/main" id="{7889B663-B619-40B6-B583-6EDBDAB54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2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72">
              <a:extLst>
                <a:ext uri="{FF2B5EF4-FFF2-40B4-BE49-F238E27FC236}">
                  <a16:creationId xmlns:a16="http://schemas.microsoft.com/office/drawing/2014/main" id="{5468BEB4-D546-4C5A-A6C1-9D0097950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755650"/>
              <a:ext cx="822325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73">
              <a:extLst>
                <a:ext uri="{FF2B5EF4-FFF2-40B4-BE49-F238E27FC236}">
                  <a16:creationId xmlns:a16="http://schemas.microsoft.com/office/drawing/2014/main" id="{E758E897-A83E-4408-B2AA-9A60A8FAE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950913"/>
              <a:ext cx="822325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74">
              <a:extLst>
                <a:ext uri="{FF2B5EF4-FFF2-40B4-BE49-F238E27FC236}">
                  <a16:creationId xmlns:a16="http://schemas.microsoft.com/office/drawing/2014/main" id="{94152133-0D41-4234-A9CB-E56EC048C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350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75">
              <a:extLst>
                <a:ext uri="{FF2B5EF4-FFF2-40B4-BE49-F238E27FC236}">
                  <a16:creationId xmlns:a16="http://schemas.microsoft.com/office/drawing/2014/main" id="{759DED68-85D0-4A5A-A3BB-59A709563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0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6">
              <a:extLst>
                <a:ext uri="{FF2B5EF4-FFF2-40B4-BE49-F238E27FC236}">
                  <a16:creationId xmlns:a16="http://schemas.microsoft.com/office/drawing/2014/main" id="{3C295D09-9B36-4C2F-8ADE-2B9D797C8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10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0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0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77">
              <a:extLst>
                <a:ext uri="{FF2B5EF4-FFF2-40B4-BE49-F238E27FC236}">
                  <a16:creationId xmlns:a16="http://schemas.microsoft.com/office/drawing/2014/main" id="{77A25FD7-4FB5-40C2-9F05-66996BFCC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78">
              <a:extLst>
                <a:ext uri="{FF2B5EF4-FFF2-40B4-BE49-F238E27FC236}">
                  <a16:creationId xmlns:a16="http://schemas.microsoft.com/office/drawing/2014/main" id="{BF5A5E12-17AE-485B-A9AF-0D11C0F96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0 w 126"/>
                <a:gd name="T1" fmla="*/ 112 h 124"/>
                <a:gd name="T2" fmla="*/ 114 w 126"/>
                <a:gd name="T3" fmla="*/ 0 h 124"/>
                <a:gd name="T4" fmla="*/ 126 w 126"/>
                <a:gd name="T5" fmla="*/ 12 h 124"/>
                <a:gd name="T6" fmla="*/ 12 w 126"/>
                <a:gd name="T7" fmla="*/ 124 h 124"/>
                <a:gd name="T8" fmla="*/ 0 w 126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0" y="112"/>
                  </a:moveTo>
                  <a:lnTo>
                    <a:pt x="114" y="0"/>
                  </a:lnTo>
                  <a:lnTo>
                    <a:pt x="126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79">
              <a:extLst>
                <a:ext uri="{FF2B5EF4-FFF2-40B4-BE49-F238E27FC236}">
                  <a16:creationId xmlns:a16="http://schemas.microsoft.com/office/drawing/2014/main" id="{16A06C23-D815-4668-A27D-E77E0C2A34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12 w 126"/>
                <a:gd name="T1" fmla="*/ 0 h 124"/>
                <a:gd name="T2" fmla="*/ 126 w 126"/>
                <a:gd name="T3" fmla="*/ 112 h 124"/>
                <a:gd name="T4" fmla="*/ 114 w 126"/>
                <a:gd name="T5" fmla="*/ 124 h 124"/>
                <a:gd name="T6" fmla="*/ 0 w 126"/>
                <a:gd name="T7" fmla="*/ 12 h 124"/>
                <a:gd name="T8" fmla="*/ 12 w 126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12" y="0"/>
                  </a:moveTo>
                  <a:lnTo>
                    <a:pt x="126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80">
              <a:extLst>
                <a:ext uri="{FF2B5EF4-FFF2-40B4-BE49-F238E27FC236}">
                  <a16:creationId xmlns:a16="http://schemas.microsoft.com/office/drawing/2014/main" id="{A368E5D4-35C0-407C-A2AF-ECD0B4C6F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1">
              <a:extLst>
                <a:ext uri="{FF2B5EF4-FFF2-40B4-BE49-F238E27FC236}">
                  <a16:creationId xmlns:a16="http://schemas.microsoft.com/office/drawing/2014/main" id="{645BB36D-36E5-4500-B650-2D9B010422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2">
              <a:extLst>
                <a:ext uri="{FF2B5EF4-FFF2-40B4-BE49-F238E27FC236}">
                  <a16:creationId xmlns:a16="http://schemas.microsoft.com/office/drawing/2014/main" id="{1DCF5AC3-B4D5-4465-8224-206ED85F7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83">
              <a:extLst>
                <a:ext uri="{FF2B5EF4-FFF2-40B4-BE49-F238E27FC236}">
                  <a16:creationId xmlns:a16="http://schemas.microsoft.com/office/drawing/2014/main" id="{C8C8355D-BB1B-428C-B1C1-28E867A83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025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4">
              <a:extLst>
                <a:ext uri="{FF2B5EF4-FFF2-40B4-BE49-F238E27FC236}">
                  <a16:creationId xmlns:a16="http://schemas.microsoft.com/office/drawing/2014/main" id="{8C46F529-090B-498D-B41D-E2DED3BC2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5">
              <a:extLst>
                <a:ext uri="{FF2B5EF4-FFF2-40B4-BE49-F238E27FC236}">
                  <a16:creationId xmlns:a16="http://schemas.microsoft.com/office/drawing/2014/main" id="{71498BFA-0F76-404A-8574-C89E8F0A4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86">
              <a:extLst>
                <a:ext uri="{FF2B5EF4-FFF2-40B4-BE49-F238E27FC236}">
                  <a16:creationId xmlns:a16="http://schemas.microsoft.com/office/drawing/2014/main" id="{6DAFC222-065C-4867-B733-60E168E19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0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87">
              <a:extLst>
                <a:ext uri="{FF2B5EF4-FFF2-40B4-BE49-F238E27FC236}">
                  <a16:creationId xmlns:a16="http://schemas.microsoft.com/office/drawing/2014/main" id="{A2E7F12E-EF54-4472-A03A-19AFA0E5E4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  <a:gd name="T10" fmla="*/ 869 w 869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  <a:lnTo>
                    <a:pt x="8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88">
              <a:extLst>
                <a:ext uri="{FF2B5EF4-FFF2-40B4-BE49-F238E27FC236}">
                  <a16:creationId xmlns:a16="http://schemas.microsoft.com/office/drawing/2014/main" id="{E508BD47-9136-4175-AD79-BF98314E4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89">
              <a:extLst>
                <a:ext uri="{FF2B5EF4-FFF2-40B4-BE49-F238E27FC236}">
                  <a16:creationId xmlns:a16="http://schemas.microsoft.com/office/drawing/2014/main" id="{120D304E-0FC3-4C34-B738-BDC9D371D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3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0">
              <a:extLst>
                <a:ext uri="{FF2B5EF4-FFF2-40B4-BE49-F238E27FC236}">
                  <a16:creationId xmlns:a16="http://schemas.microsoft.com/office/drawing/2014/main" id="{14012116-E421-4600-B1F2-7A67FDDCB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1">
              <a:extLst>
                <a:ext uri="{FF2B5EF4-FFF2-40B4-BE49-F238E27FC236}">
                  <a16:creationId xmlns:a16="http://schemas.microsoft.com/office/drawing/2014/main" id="{A111175B-20E5-49B5-9052-8C140F09E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Rectangle 92">
              <a:extLst>
                <a:ext uri="{FF2B5EF4-FFF2-40B4-BE49-F238E27FC236}">
                  <a16:creationId xmlns:a16="http://schemas.microsoft.com/office/drawing/2014/main" id="{4B7C87AC-6CDB-4EF0-AD91-B2FAFD16E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438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3">
              <a:extLst>
                <a:ext uri="{FF2B5EF4-FFF2-40B4-BE49-F238E27FC236}">
                  <a16:creationId xmlns:a16="http://schemas.microsoft.com/office/drawing/2014/main" id="{EBB1174C-A4D2-469D-9B4E-2B52C686B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0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94">
              <a:extLst>
                <a:ext uri="{FF2B5EF4-FFF2-40B4-BE49-F238E27FC236}">
                  <a16:creationId xmlns:a16="http://schemas.microsoft.com/office/drawing/2014/main" id="{DA56EA5A-F34D-4363-85A2-6E7AFF805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10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0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0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Rectangle 95">
              <a:extLst>
                <a:ext uri="{FF2B5EF4-FFF2-40B4-BE49-F238E27FC236}">
                  <a16:creationId xmlns:a16="http://schemas.microsoft.com/office/drawing/2014/main" id="{AB525947-C35D-40B0-9772-BB5D29DC8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96">
              <a:extLst>
                <a:ext uri="{FF2B5EF4-FFF2-40B4-BE49-F238E27FC236}">
                  <a16:creationId xmlns:a16="http://schemas.microsoft.com/office/drawing/2014/main" id="{B865C72F-91CC-4075-B386-E777DBFFC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5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5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97">
              <a:extLst>
                <a:ext uri="{FF2B5EF4-FFF2-40B4-BE49-F238E27FC236}">
                  <a16:creationId xmlns:a16="http://schemas.microsoft.com/office/drawing/2014/main" id="{DFDD1897-2CFE-4683-8A74-06ECCB5A8A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5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5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Rectangle 98">
              <a:extLst>
                <a:ext uri="{FF2B5EF4-FFF2-40B4-BE49-F238E27FC236}">
                  <a16:creationId xmlns:a16="http://schemas.microsoft.com/office/drawing/2014/main" id="{047AB4A9-125B-41E4-81B9-560FA8239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025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99">
              <a:extLst>
                <a:ext uri="{FF2B5EF4-FFF2-40B4-BE49-F238E27FC236}">
                  <a16:creationId xmlns:a16="http://schemas.microsoft.com/office/drawing/2014/main" id="{33F8BDAD-FA92-4C74-99B5-11B82D829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00">
              <a:extLst>
                <a:ext uri="{FF2B5EF4-FFF2-40B4-BE49-F238E27FC236}">
                  <a16:creationId xmlns:a16="http://schemas.microsoft.com/office/drawing/2014/main" id="{E61BBD66-A429-4FEB-995F-A99FEB4D1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01">
              <a:extLst>
                <a:ext uri="{FF2B5EF4-FFF2-40B4-BE49-F238E27FC236}">
                  <a16:creationId xmlns:a16="http://schemas.microsoft.com/office/drawing/2014/main" id="{8C8E67E3-F866-4E1A-8FB7-8B6827A8B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513" y="628650"/>
              <a:ext cx="652463" cy="474662"/>
            </a:xfrm>
            <a:custGeom>
              <a:avLst/>
              <a:gdLst>
                <a:gd name="T0" fmla="*/ 205 w 205"/>
                <a:gd name="T1" fmla="*/ 149 h 149"/>
                <a:gd name="T2" fmla="*/ 0 w 205"/>
                <a:gd name="T3" fmla="*/ 149 h 149"/>
                <a:gd name="T4" fmla="*/ 0 w 205"/>
                <a:gd name="T5" fmla="*/ 0 h 149"/>
                <a:gd name="T6" fmla="*/ 125 w 205"/>
                <a:gd name="T7" fmla="*/ 0 h 149"/>
                <a:gd name="T8" fmla="*/ 205 w 205"/>
                <a:gd name="T9" fmla="*/ 67 h 149"/>
                <a:gd name="T10" fmla="*/ 205 w 205"/>
                <a:gd name="T11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" h="149">
                  <a:moveTo>
                    <a:pt x="205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69" y="0"/>
                    <a:pt x="205" y="30"/>
                    <a:pt x="205" y="67"/>
                  </a:cubicBezTo>
                  <a:lnTo>
                    <a:pt x="20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102">
              <a:extLst>
                <a:ext uri="{FF2B5EF4-FFF2-40B4-BE49-F238E27FC236}">
                  <a16:creationId xmlns:a16="http://schemas.microsoft.com/office/drawing/2014/main" id="{81791C7B-B6B5-45EC-B712-1B31D7B76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38" y="698500"/>
              <a:ext cx="219075" cy="490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03">
              <a:extLst>
                <a:ext uri="{FF2B5EF4-FFF2-40B4-BE49-F238E27FC236}">
                  <a16:creationId xmlns:a16="http://schemas.microsoft.com/office/drawing/2014/main" id="{49D319E8-87E7-49EF-9600-EA86BB2B9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63" y="1588"/>
              <a:ext cx="3952875" cy="977900"/>
            </a:xfrm>
            <a:custGeom>
              <a:avLst/>
              <a:gdLst>
                <a:gd name="T0" fmla="*/ 2474 w 2490"/>
                <a:gd name="T1" fmla="*/ 616 h 616"/>
                <a:gd name="T2" fmla="*/ 580 w 2490"/>
                <a:gd name="T3" fmla="*/ 48 h 616"/>
                <a:gd name="T4" fmla="*/ 28 w 2490"/>
                <a:gd name="T5" fmla="*/ 469 h 616"/>
                <a:gd name="T6" fmla="*/ 0 w 2490"/>
                <a:gd name="T7" fmla="*/ 437 h 616"/>
                <a:gd name="T8" fmla="*/ 572 w 2490"/>
                <a:gd name="T9" fmla="*/ 0 h 616"/>
                <a:gd name="T10" fmla="*/ 2490 w 2490"/>
                <a:gd name="T11" fmla="*/ 578 h 616"/>
                <a:gd name="T12" fmla="*/ 2474 w 2490"/>
                <a:gd name="T13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0" h="616">
                  <a:moveTo>
                    <a:pt x="2474" y="616"/>
                  </a:moveTo>
                  <a:lnTo>
                    <a:pt x="580" y="48"/>
                  </a:lnTo>
                  <a:lnTo>
                    <a:pt x="28" y="469"/>
                  </a:lnTo>
                  <a:lnTo>
                    <a:pt x="0" y="437"/>
                  </a:lnTo>
                  <a:lnTo>
                    <a:pt x="572" y="0"/>
                  </a:lnTo>
                  <a:lnTo>
                    <a:pt x="2490" y="578"/>
                  </a:lnTo>
                  <a:lnTo>
                    <a:pt x="2474" y="6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104">
              <a:extLst>
                <a:ext uri="{FF2B5EF4-FFF2-40B4-BE49-F238E27FC236}">
                  <a16:creationId xmlns:a16="http://schemas.microsoft.com/office/drawing/2014/main" id="{1E76B15E-08AB-4134-85A2-915684B45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188" y="966788"/>
              <a:ext cx="44450" cy="1012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Rectangle 105">
              <a:extLst>
                <a:ext uri="{FF2B5EF4-FFF2-40B4-BE49-F238E27FC236}">
                  <a16:creationId xmlns:a16="http://schemas.microsoft.com/office/drawing/2014/main" id="{E8322965-B91F-401F-AD61-F1A4797A8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1938338"/>
              <a:ext cx="736600" cy="2413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106">
              <a:extLst>
                <a:ext uri="{FF2B5EF4-FFF2-40B4-BE49-F238E27FC236}">
                  <a16:creationId xmlns:a16="http://schemas.microsoft.com/office/drawing/2014/main" id="{9B598B1A-C016-442D-8EA8-2879513B8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338" y="1855788"/>
              <a:ext cx="187325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Rectangle 107">
              <a:extLst>
                <a:ext uri="{FF2B5EF4-FFF2-40B4-BE49-F238E27FC236}">
                  <a16:creationId xmlns:a16="http://schemas.microsoft.com/office/drawing/2014/main" id="{91CAD16B-5247-46BA-AC52-3709513D9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825" y="752475"/>
              <a:ext cx="771525" cy="36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08">
              <a:extLst>
                <a:ext uri="{FF2B5EF4-FFF2-40B4-BE49-F238E27FC236}">
                  <a16:creationId xmlns:a16="http://schemas.microsoft.com/office/drawing/2014/main" id="{C91F57B6-434E-4B23-99F3-DFE4F411EE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825" y="900113"/>
              <a:ext cx="1287463" cy="88900"/>
            </a:xfrm>
            <a:custGeom>
              <a:avLst/>
              <a:gdLst>
                <a:gd name="T0" fmla="*/ 0 w 811"/>
                <a:gd name="T1" fmla="*/ 56 h 56"/>
                <a:gd name="T2" fmla="*/ 0 w 811"/>
                <a:gd name="T3" fmla="*/ 30 h 56"/>
                <a:gd name="T4" fmla="*/ 725 w 811"/>
                <a:gd name="T5" fmla="*/ 30 h 56"/>
                <a:gd name="T6" fmla="*/ 735 w 811"/>
                <a:gd name="T7" fmla="*/ 0 h 56"/>
                <a:gd name="T8" fmla="*/ 811 w 811"/>
                <a:gd name="T9" fmla="*/ 30 h 56"/>
                <a:gd name="T10" fmla="*/ 811 w 811"/>
                <a:gd name="T11" fmla="*/ 56 h 56"/>
                <a:gd name="T12" fmla="*/ 0 w 811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1" h="56">
                  <a:moveTo>
                    <a:pt x="0" y="56"/>
                  </a:moveTo>
                  <a:lnTo>
                    <a:pt x="0" y="30"/>
                  </a:lnTo>
                  <a:lnTo>
                    <a:pt x="725" y="30"/>
                  </a:lnTo>
                  <a:lnTo>
                    <a:pt x="735" y="0"/>
                  </a:lnTo>
                  <a:lnTo>
                    <a:pt x="811" y="30"/>
                  </a:lnTo>
                  <a:lnTo>
                    <a:pt x="811" y="56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109">
              <a:extLst>
                <a:ext uri="{FF2B5EF4-FFF2-40B4-BE49-F238E27FC236}">
                  <a16:creationId xmlns:a16="http://schemas.microsoft.com/office/drawing/2014/main" id="{67EC64DC-D990-457E-8ACC-13249B287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425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Rectangle 110">
              <a:extLst>
                <a:ext uri="{FF2B5EF4-FFF2-40B4-BE49-F238E27FC236}">
                  <a16:creationId xmlns:a16="http://schemas.microsoft.com/office/drawing/2014/main" id="{B8F2A068-D1D4-47E4-986C-109F8B985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700" y="820738"/>
              <a:ext cx="38100" cy="133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11">
              <a:extLst>
                <a:ext uri="{FF2B5EF4-FFF2-40B4-BE49-F238E27FC236}">
                  <a16:creationId xmlns:a16="http://schemas.microsoft.com/office/drawing/2014/main" id="{CE1DB790-ED55-48B8-BB1B-7242651D6C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0 w 117"/>
                <a:gd name="T1" fmla="*/ 105 h 117"/>
                <a:gd name="T2" fmla="*/ 107 w 117"/>
                <a:gd name="T3" fmla="*/ 0 h 117"/>
                <a:gd name="T4" fmla="*/ 117 w 117"/>
                <a:gd name="T5" fmla="*/ 11 h 117"/>
                <a:gd name="T6" fmla="*/ 12 w 117"/>
                <a:gd name="T7" fmla="*/ 117 h 117"/>
                <a:gd name="T8" fmla="*/ 0 w 117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0" y="105"/>
                  </a:moveTo>
                  <a:lnTo>
                    <a:pt x="107" y="0"/>
                  </a:lnTo>
                  <a:lnTo>
                    <a:pt x="117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12">
              <a:extLst>
                <a:ext uri="{FF2B5EF4-FFF2-40B4-BE49-F238E27FC236}">
                  <a16:creationId xmlns:a16="http://schemas.microsoft.com/office/drawing/2014/main" id="{43D7C0B1-1309-49A7-B8BB-365269B1D9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300" y="814388"/>
              <a:ext cx="142875" cy="139700"/>
            </a:xfrm>
            <a:custGeom>
              <a:avLst/>
              <a:gdLst>
                <a:gd name="T0" fmla="*/ 0 w 90"/>
                <a:gd name="T1" fmla="*/ 78 h 88"/>
                <a:gd name="T2" fmla="*/ 78 w 90"/>
                <a:gd name="T3" fmla="*/ 0 h 88"/>
                <a:gd name="T4" fmla="*/ 90 w 90"/>
                <a:gd name="T5" fmla="*/ 10 h 88"/>
                <a:gd name="T6" fmla="*/ 12 w 90"/>
                <a:gd name="T7" fmla="*/ 88 h 88"/>
                <a:gd name="T8" fmla="*/ 0 w 90"/>
                <a:gd name="T9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88">
                  <a:moveTo>
                    <a:pt x="0" y="78"/>
                  </a:moveTo>
                  <a:lnTo>
                    <a:pt x="78" y="0"/>
                  </a:lnTo>
                  <a:lnTo>
                    <a:pt x="90" y="10"/>
                  </a:lnTo>
                  <a:lnTo>
                    <a:pt x="12" y="8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13">
              <a:extLst>
                <a:ext uri="{FF2B5EF4-FFF2-40B4-BE49-F238E27FC236}">
                  <a16:creationId xmlns:a16="http://schemas.microsoft.com/office/drawing/2014/main" id="{3646FC93-1502-43B4-B088-112E976D7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12 w 117"/>
                <a:gd name="T1" fmla="*/ 0 h 117"/>
                <a:gd name="T2" fmla="*/ 117 w 117"/>
                <a:gd name="T3" fmla="*/ 105 h 117"/>
                <a:gd name="T4" fmla="*/ 107 w 117"/>
                <a:gd name="T5" fmla="*/ 117 h 117"/>
                <a:gd name="T6" fmla="*/ 0 w 117"/>
                <a:gd name="T7" fmla="*/ 11 h 117"/>
                <a:gd name="T8" fmla="*/ 12 w 117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12" y="0"/>
                  </a:moveTo>
                  <a:lnTo>
                    <a:pt x="117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Rectangle 114">
              <a:extLst>
                <a:ext uri="{FF2B5EF4-FFF2-40B4-BE49-F238E27FC236}">
                  <a16:creationId xmlns:a16="http://schemas.microsoft.com/office/drawing/2014/main" id="{D3A20F94-D56D-4E2D-AB4A-1AA1B6C81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038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15">
              <a:extLst>
                <a:ext uri="{FF2B5EF4-FFF2-40B4-BE49-F238E27FC236}">
                  <a16:creationId xmlns:a16="http://schemas.microsoft.com/office/drawing/2014/main" id="{836C7709-560E-4438-96B7-29EDC0ABB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4 w 116"/>
                <a:gd name="T3" fmla="*/ 0 h 117"/>
                <a:gd name="T4" fmla="*/ 116 w 116"/>
                <a:gd name="T5" fmla="*/ 11 h 117"/>
                <a:gd name="T6" fmla="*/ 10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4" y="0"/>
                  </a:lnTo>
                  <a:lnTo>
                    <a:pt x="116" y="11"/>
                  </a:lnTo>
                  <a:lnTo>
                    <a:pt x="10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16">
              <a:extLst>
                <a:ext uri="{FF2B5EF4-FFF2-40B4-BE49-F238E27FC236}">
                  <a16:creationId xmlns:a16="http://schemas.microsoft.com/office/drawing/2014/main" id="{EF3C1148-4310-4FDC-8D84-2BB11E042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10 w 116"/>
                <a:gd name="T1" fmla="*/ 0 h 117"/>
                <a:gd name="T2" fmla="*/ 116 w 116"/>
                <a:gd name="T3" fmla="*/ 105 h 117"/>
                <a:gd name="T4" fmla="*/ 104 w 116"/>
                <a:gd name="T5" fmla="*/ 117 h 117"/>
                <a:gd name="T6" fmla="*/ 0 w 116"/>
                <a:gd name="T7" fmla="*/ 11 h 117"/>
                <a:gd name="T8" fmla="*/ 10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0" y="0"/>
                  </a:moveTo>
                  <a:lnTo>
                    <a:pt x="116" y="105"/>
                  </a:lnTo>
                  <a:lnTo>
                    <a:pt x="104" y="117"/>
                  </a:lnTo>
                  <a:lnTo>
                    <a:pt x="0" y="11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Rectangle 117">
              <a:extLst>
                <a:ext uri="{FF2B5EF4-FFF2-40B4-BE49-F238E27FC236}">
                  <a16:creationId xmlns:a16="http://schemas.microsoft.com/office/drawing/2014/main" id="{49AA0B3C-D5E0-48D7-9991-45CCDA2E0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413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18">
              <a:extLst>
                <a:ext uri="{FF2B5EF4-FFF2-40B4-BE49-F238E27FC236}">
                  <a16:creationId xmlns:a16="http://schemas.microsoft.com/office/drawing/2014/main" id="{599105E7-8C00-4B43-8BF6-352D08BE0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0 w 119"/>
                <a:gd name="T1" fmla="*/ 105 h 117"/>
                <a:gd name="T2" fmla="*/ 107 w 119"/>
                <a:gd name="T3" fmla="*/ 0 h 117"/>
                <a:gd name="T4" fmla="*/ 119 w 119"/>
                <a:gd name="T5" fmla="*/ 11 h 117"/>
                <a:gd name="T6" fmla="*/ 12 w 119"/>
                <a:gd name="T7" fmla="*/ 117 h 117"/>
                <a:gd name="T8" fmla="*/ 0 w 119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0" y="105"/>
                  </a:moveTo>
                  <a:lnTo>
                    <a:pt x="107" y="0"/>
                  </a:lnTo>
                  <a:lnTo>
                    <a:pt x="119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19">
              <a:extLst>
                <a:ext uri="{FF2B5EF4-FFF2-40B4-BE49-F238E27FC236}">
                  <a16:creationId xmlns:a16="http://schemas.microsoft.com/office/drawing/2014/main" id="{CA0388E3-738A-4B58-91BA-B4899ECDFA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12 w 119"/>
                <a:gd name="T1" fmla="*/ 0 h 117"/>
                <a:gd name="T2" fmla="*/ 119 w 119"/>
                <a:gd name="T3" fmla="*/ 105 h 117"/>
                <a:gd name="T4" fmla="*/ 107 w 119"/>
                <a:gd name="T5" fmla="*/ 117 h 117"/>
                <a:gd name="T6" fmla="*/ 0 w 119"/>
                <a:gd name="T7" fmla="*/ 11 h 117"/>
                <a:gd name="T8" fmla="*/ 12 w 11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12" y="0"/>
                  </a:moveTo>
                  <a:lnTo>
                    <a:pt x="119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Rectangle 120">
              <a:extLst>
                <a:ext uri="{FF2B5EF4-FFF2-40B4-BE49-F238E27FC236}">
                  <a16:creationId xmlns:a16="http://schemas.microsoft.com/office/drawing/2014/main" id="{4948DA8A-F461-4335-91EA-68386A4A9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200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21">
              <a:extLst>
                <a:ext uri="{FF2B5EF4-FFF2-40B4-BE49-F238E27FC236}">
                  <a16:creationId xmlns:a16="http://schemas.microsoft.com/office/drawing/2014/main" id="{E5B69A0B-2BEE-4800-B8D2-A1EB9F742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6 w 116"/>
                <a:gd name="T3" fmla="*/ 0 h 117"/>
                <a:gd name="T4" fmla="*/ 116 w 116"/>
                <a:gd name="T5" fmla="*/ 11 h 117"/>
                <a:gd name="T6" fmla="*/ 12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6" y="0"/>
                  </a:lnTo>
                  <a:lnTo>
                    <a:pt x="116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22">
              <a:extLst>
                <a:ext uri="{FF2B5EF4-FFF2-40B4-BE49-F238E27FC236}">
                  <a16:creationId xmlns:a16="http://schemas.microsoft.com/office/drawing/2014/main" id="{C428F6EB-42E2-493B-878C-AA6646099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12 w 116"/>
                <a:gd name="T1" fmla="*/ 0 h 117"/>
                <a:gd name="T2" fmla="*/ 116 w 116"/>
                <a:gd name="T3" fmla="*/ 105 h 117"/>
                <a:gd name="T4" fmla="*/ 106 w 116"/>
                <a:gd name="T5" fmla="*/ 117 h 117"/>
                <a:gd name="T6" fmla="*/ 0 w 116"/>
                <a:gd name="T7" fmla="*/ 11 h 117"/>
                <a:gd name="T8" fmla="*/ 12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2" y="0"/>
                  </a:moveTo>
                  <a:lnTo>
                    <a:pt x="116" y="105"/>
                  </a:lnTo>
                  <a:lnTo>
                    <a:pt x="106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123">
              <a:extLst>
                <a:ext uri="{FF2B5EF4-FFF2-40B4-BE49-F238E27FC236}">
                  <a16:creationId xmlns:a16="http://schemas.microsoft.com/office/drawing/2014/main" id="{58D97922-D891-40A6-9AC4-FE86132FA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2192338"/>
              <a:ext cx="736600" cy="242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Rectangle 124">
              <a:extLst>
                <a:ext uri="{FF2B5EF4-FFF2-40B4-BE49-F238E27FC236}">
                  <a16:creationId xmlns:a16="http://schemas.microsoft.com/office/drawing/2014/main" id="{E2337A6E-9069-429D-B1F0-7D004F2DF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695325"/>
              <a:ext cx="206375" cy="676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25">
              <a:extLst>
                <a:ext uri="{FF2B5EF4-FFF2-40B4-BE49-F238E27FC236}">
                  <a16:creationId xmlns:a16="http://schemas.microsoft.com/office/drawing/2014/main" id="{135D5E64-5F4E-4BAF-AE2D-FFE9A8946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" y="4430713"/>
              <a:ext cx="1154113" cy="207962"/>
            </a:xfrm>
            <a:custGeom>
              <a:avLst/>
              <a:gdLst>
                <a:gd name="T0" fmla="*/ 362 w 362"/>
                <a:gd name="T1" fmla="*/ 31 h 65"/>
                <a:gd name="T2" fmla="*/ 362 w 362"/>
                <a:gd name="T3" fmla="*/ 65 h 65"/>
                <a:gd name="T4" fmla="*/ 0 w 362"/>
                <a:gd name="T5" fmla="*/ 65 h 65"/>
                <a:gd name="T6" fmla="*/ 0 w 362"/>
                <a:gd name="T7" fmla="*/ 31 h 65"/>
                <a:gd name="T8" fmla="*/ 30 w 362"/>
                <a:gd name="T9" fmla="*/ 0 h 65"/>
                <a:gd name="T10" fmla="*/ 332 w 362"/>
                <a:gd name="T11" fmla="*/ 0 h 65"/>
                <a:gd name="T12" fmla="*/ 362 w 362"/>
                <a:gd name="T13" fmla="*/ 3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" h="65">
                  <a:moveTo>
                    <a:pt x="362" y="31"/>
                  </a:moveTo>
                  <a:cubicBezTo>
                    <a:pt x="362" y="65"/>
                    <a:pt x="362" y="65"/>
                    <a:pt x="362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49" y="0"/>
                    <a:pt x="362" y="14"/>
                    <a:pt x="36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550F7AE-0AC9-4859-AF41-B88DC0DAD919}"/>
              </a:ext>
            </a:extLst>
          </p:cNvPr>
          <p:cNvGrpSpPr/>
          <p:nvPr/>
        </p:nvGrpSpPr>
        <p:grpSpPr>
          <a:xfrm flipH="1">
            <a:off x="1427845" y="2844348"/>
            <a:ext cx="712182" cy="343918"/>
            <a:chOff x="2636069" y="5558352"/>
            <a:chExt cx="1341416" cy="647780"/>
          </a:xfrm>
          <a:solidFill>
            <a:schemeClr val="accent6"/>
          </a:solidFill>
        </p:grpSpPr>
        <p:sp>
          <p:nvSpPr>
            <p:cNvPr id="136" name="Rectangle 129">
              <a:extLst>
                <a:ext uri="{FF2B5EF4-FFF2-40B4-BE49-F238E27FC236}">
                  <a16:creationId xmlns:a16="http://schemas.microsoft.com/office/drawing/2014/main" id="{2FBB13FB-356A-4477-B756-DD233052D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6071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" name="Rectangle 129">
              <a:extLst>
                <a:ext uri="{FF2B5EF4-FFF2-40B4-BE49-F238E27FC236}">
                  <a16:creationId xmlns:a16="http://schemas.microsoft.com/office/drawing/2014/main" id="{9EDBF32B-A66B-4C6C-ABCF-46A03416A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216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Rectangle 129">
              <a:extLst>
                <a:ext uri="{FF2B5EF4-FFF2-40B4-BE49-F238E27FC236}">
                  <a16:creationId xmlns:a16="http://schemas.microsoft.com/office/drawing/2014/main" id="{2B5F413A-C0D4-4A80-A526-03EC23B9F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6069" y="5558352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Rectangle 129">
              <a:extLst>
                <a:ext uri="{FF2B5EF4-FFF2-40B4-BE49-F238E27FC236}">
                  <a16:creationId xmlns:a16="http://schemas.microsoft.com/office/drawing/2014/main" id="{E86AEFCB-83E9-480B-AE4F-AA2F685D3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216" y="5558352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F15EB4B-B1C4-4D45-A750-9033BFA0FC61}"/>
              </a:ext>
            </a:extLst>
          </p:cNvPr>
          <p:cNvGrpSpPr/>
          <p:nvPr/>
        </p:nvGrpSpPr>
        <p:grpSpPr>
          <a:xfrm>
            <a:off x="2169794" y="2844348"/>
            <a:ext cx="712181" cy="343918"/>
            <a:chOff x="2633799" y="5558352"/>
            <a:chExt cx="1341414" cy="647780"/>
          </a:xfrm>
          <a:solidFill>
            <a:schemeClr val="accent6"/>
          </a:solidFill>
        </p:grpSpPr>
        <p:sp>
          <p:nvSpPr>
            <p:cNvPr id="141" name="Rectangle 129">
              <a:extLst>
                <a:ext uri="{FF2B5EF4-FFF2-40B4-BE49-F238E27FC236}">
                  <a16:creationId xmlns:a16="http://schemas.microsoft.com/office/drawing/2014/main" id="{75189223-0759-47C2-A624-48330B814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3799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Rectangle 129">
              <a:extLst>
                <a:ext uri="{FF2B5EF4-FFF2-40B4-BE49-F238E27FC236}">
                  <a16:creationId xmlns:a16="http://schemas.microsoft.com/office/drawing/2014/main" id="{1C1D065A-A728-4447-898A-A63BE81D7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0944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Rectangle 129">
              <a:extLst>
                <a:ext uri="{FF2B5EF4-FFF2-40B4-BE49-F238E27FC236}">
                  <a16:creationId xmlns:a16="http://schemas.microsoft.com/office/drawing/2014/main" id="{43D79B84-C03D-4022-8211-2C8638BF1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6071" y="5558352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ECC80725-04EA-499A-9AC5-AB32370BB9EE}"/>
              </a:ext>
            </a:extLst>
          </p:cNvPr>
          <p:cNvGrpSpPr/>
          <p:nvPr/>
        </p:nvGrpSpPr>
        <p:grpSpPr>
          <a:xfrm flipH="1">
            <a:off x="3595307" y="1642154"/>
            <a:ext cx="1210598" cy="1273372"/>
            <a:chOff x="3175" y="1588"/>
            <a:chExt cx="4408488" cy="4637087"/>
          </a:xfrm>
          <a:solidFill>
            <a:schemeClr val="accent3"/>
          </a:solidFill>
        </p:grpSpPr>
        <p:sp>
          <p:nvSpPr>
            <p:cNvPr id="146" name="Rectangle 5">
              <a:extLst>
                <a:ext uri="{FF2B5EF4-FFF2-40B4-BE49-F238E27FC236}">
                  <a16:creationId xmlns:a16="http://schemas.microsoft.com/office/drawing/2014/main" id="{CE31D827-E428-4201-B31E-63D813C23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3094038"/>
              <a:ext cx="984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Rectangle 6">
              <a:extLst>
                <a:ext uri="{FF2B5EF4-FFF2-40B4-BE49-F238E27FC236}">
                  <a16:creationId xmlns:a16="http://schemas.microsoft.com/office/drawing/2014/main" id="{BFF3C33D-6DC3-45AE-96E8-8497F7BC1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3094038"/>
              <a:ext cx="857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Rectangle 7">
              <a:extLst>
                <a:ext uri="{FF2B5EF4-FFF2-40B4-BE49-F238E27FC236}">
                  <a16:creationId xmlns:a16="http://schemas.microsoft.com/office/drawing/2014/main" id="{E03B6B5F-6F32-49C5-8854-C22481E51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14801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8">
              <a:extLst>
                <a:ext uri="{FF2B5EF4-FFF2-40B4-BE49-F238E27FC236}">
                  <a16:creationId xmlns:a16="http://schemas.microsoft.com/office/drawing/2014/main" id="{0B8C6E2A-1221-420D-9D75-C936F4E3E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9">
              <a:extLst>
                <a:ext uri="{FF2B5EF4-FFF2-40B4-BE49-F238E27FC236}">
                  <a16:creationId xmlns:a16="http://schemas.microsoft.com/office/drawing/2014/main" id="{919FE481-C254-46BC-AEC2-F953853AD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Rectangle 10">
              <a:extLst>
                <a:ext uri="{FF2B5EF4-FFF2-40B4-BE49-F238E27FC236}">
                  <a16:creationId xmlns:a16="http://schemas.microsoft.com/office/drawing/2014/main" id="{2D8C1921-203C-43DA-8D5B-81992E2B1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4417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1">
              <a:extLst>
                <a:ext uri="{FF2B5EF4-FFF2-40B4-BE49-F238E27FC236}">
                  <a16:creationId xmlns:a16="http://schemas.microsoft.com/office/drawing/2014/main" id="{67CE8565-3E37-4E2E-AD33-FE8CE5BA2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2">
              <a:extLst>
                <a:ext uri="{FF2B5EF4-FFF2-40B4-BE49-F238E27FC236}">
                  <a16:creationId xmlns:a16="http://schemas.microsoft.com/office/drawing/2014/main" id="{6981E485-95D0-40C0-9DFA-43B0E7137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Rectangle 13">
              <a:extLst>
                <a:ext uri="{FF2B5EF4-FFF2-40B4-BE49-F238E27FC236}">
                  <a16:creationId xmlns:a16="http://schemas.microsoft.com/office/drawing/2014/main" id="{589A6CEB-20B5-42EA-8209-E30674B17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7338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4">
              <a:extLst>
                <a:ext uri="{FF2B5EF4-FFF2-40B4-BE49-F238E27FC236}">
                  <a16:creationId xmlns:a16="http://schemas.microsoft.com/office/drawing/2014/main" id="{FE708F2B-31C2-484A-AF09-98F30EE8F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5">
              <a:extLst>
                <a:ext uri="{FF2B5EF4-FFF2-40B4-BE49-F238E27FC236}">
                  <a16:creationId xmlns:a16="http://schemas.microsoft.com/office/drawing/2014/main" id="{0056A9A1-0E5D-4C08-A9BB-E9DAA5239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Rectangle 16">
              <a:extLst>
                <a:ext uri="{FF2B5EF4-FFF2-40B4-BE49-F238E27FC236}">
                  <a16:creationId xmlns:a16="http://schemas.microsoft.com/office/drawing/2014/main" id="{E685B006-6075-409C-BE43-C5A8A304E9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4027488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7">
              <a:extLst>
                <a:ext uri="{FF2B5EF4-FFF2-40B4-BE49-F238E27FC236}">
                  <a16:creationId xmlns:a16="http://schemas.microsoft.com/office/drawing/2014/main" id="{3D9CEBCA-995F-418A-87B9-E3EC605ED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8">
              <a:extLst>
                <a:ext uri="{FF2B5EF4-FFF2-40B4-BE49-F238E27FC236}">
                  <a16:creationId xmlns:a16="http://schemas.microsoft.com/office/drawing/2014/main" id="{958D8980-654D-45B0-AF1C-8F66C3715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Rectangle 19">
              <a:extLst>
                <a:ext uri="{FF2B5EF4-FFF2-40B4-BE49-F238E27FC236}">
                  <a16:creationId xmlns:a16="http://schemas.microsoft.com/office/drawing/2014/main" id="{FF98E077-8AD3-4F31-95A8-7937B1DA3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1897063"/>
              <a:ext cx="984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Rectangle 20">
              <a:extLst>
                <a:ext uri="{FF2B5EF4-FFF2-40B4-BE49-F238E27FC236}">
                  <a16:creationId xmlns:a16="http://schemas.microsoft.com/office/drawing/2014/main" id="{617F9112-554B-488C-ABC2-903EC9A8D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1897063"/>
              <a:ext cx="857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Rectangle 21">
              <a:extLst>
                <a:ext uri="{FF2B5EF4-FFF2-40B4-BE49-F238E27FC236}">
                  <a16:creationId xmlns:a16="http://schemas.microsoft.com/office/drawing/2014/main" id="{E7610943-5134-4D9F-915F-8063C3A8F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18970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2">
              <a:extLst>
                <a:ext uri="{FF2B5EF4-FFF2-40B4-BE49-F238E27FC236}">
                  <a16:creationId xmlns:a16="http://schemas.microsoft.com/office/drawing/2014/main" id="{D476B7B2-355D-4C8B-A61B-B8438BB6F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3">
              <a:extLst>
                <a:ext uri="{FF2B5EF4-FFF2-40B4-BE49-F238E27FC236}">
                  <a16:creationId xmlns:a16="http://schemas.microsoft.com/office/drawing/2014/main" id="{2ADE5FFD-3EF6-482E-8842-98D276FE7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Rectangle 24">
              <a:extLst>
                <a:ext uri="{FF2B5EF4-FFF2-40B4-BE49-F238E27FC236}">
                  <a16:creationId xmlns:a16="http://schemas.microsoft.com/office/drawing/2014/main" id="{8C6D5BC0-C6A7-4363-8195-DF3C5C81D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1891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25">
              <a:extLst>
                <a:ext uri="{FF2B5EF4-FFF2-40B4-BE49-F238E27FC236}">
                  <a16:creationId xmlns:a16="http://schemas.microsoft.com/office/drawing/2014/main" id="{64E8B254-ABCB-4F3A-B3EE-0825C1C12A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26">
              <a:extLst>
                <a:ext uri="{FF2B5EF4-FFF2-40B4-BE49-F238E27FC236}">
                  <a16:creationId xmlns:a16="http://schemas.microsoft.com/office/drawing/2014/main" id="{0BCB7F90-D963-4E65-8CAA-C6A9F495D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Rectangle 27">
              <a:extLst>
                <a:ext uri="{FF2B5EF4-FFF2-40B4-BE49-F238E27FC236}">
                  <a16:creationId xmlns:a16="http://schemas.microsoft.com/office/drawing/2014/main" id="{FC0182EB-93A8-46B8-9E75-6ACBDDEED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4828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28">
              <a:extLst>
                <a:ext uri="{FF2B5EF4-FFF2-40B4-BE49-F238E27FC236}">
                  <a16:creationId xmlns:a16="http://schemas.microsoft.com/office/drawing/2014/main" id="{47440B92-0803-46EC-9429-214C48D8B6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29">
              <a:extLst>
                <a:ext uri="{FF2B5EF4-FFF2-40B4-BE49-F238E27FC236}">
                  <a16:creationId xmlns:a16="http://schemas.microsoft.com/office/drawing/2014/main" id="{29C8DF77-0F92-4FF1-BEC4-F84916F9E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Rectangle 30">
              <a:extLst>
                <a:ext uri="{FF2B5EF4-FFF2-40B4-BE49-F238E27FC236}">
                  <a16:creationId xmlns:a16="http://schemas.microsoft.com/office/drawing/2014/main" id="{506BE70B-8808-4D41-885F-AB67593A1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7749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1">
              <a:extLst>
                <a:ext uri="{FF2B5EF4-FFF2-40B4-BE49-F238E27FC236}">
                  <a16:creationId xmlns:a16="http://schemas.microsoft.com/office/drawing/2014/main" id="{4A721456-19A8-4BBA-812C-FECF9458E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2">
              <a:extLst>
                <a:ext uri="{FF2B5EF4-FFF2-40B4-BE49-F238E27FC236}">
                  <a16:creationId xmlns:a16="http://schemas.microsoft.com/office/drawing/2014/main" id="{E939BCD1-1949-464D-922C-F70A5EA509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Rectangle 33">
              <a:extLst>
                <a:ext uri="{FF2B5EF4-FFF2-40B4-BE49-F238E27FC236}">
                  <a16:creationId xmlns:a16="http://schemas.microsoft.com/office/drawing/2014/main" id="{4A48CCEB-6EC3-4903-8B8F-DDC8B02C9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9163"/>
              <a:ext cx="44450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Rectangle 34">
              <a:extLst>
                <a:ext uri="{FF2B5EF4-FFF2-40B4-BE49-F238E27FC236}">
                  <a16:creationId xmlns:a16="http://schemas.microsoft.com/office/drawing/2014/main" id="{E1764468-7F84-48DD-9658-146A3E609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875" y="919163"/>
              <a:ext cx="53975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Rectangle 35">
              <a:extLst>
                <a:ext uri="{FF2B5EF4-FFF2-40B4-BE49-F238E27FC236}">
                  <a16:creationId xmlns:a16="http://schemas.microsoft.com/office/drawing/2014/main" id="{A159C966-43AF-498C-9EBD-F710105AC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5988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36">
              <a:extLst>
                <a:ext uri="{FF2B5EF4-FFF2-40B4-BE49-F238E27FC236}">
                  <a16:creationId xmlns:a16="http://schemas.microsoft.com/office/drawing/2014/main" id="{44CE37F9-095C-4C62-BB2D-CAB288A46C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37">
              <a:extLst>
                <a:ext uri="{FF2B5EF4-FFF2-40B4-BE49-F238E27FC236}">
                  <a16:creationId xmlns:a16="http://schemas.microsoft.com/office/drawing/2014/main" id="{8D47D4F1-47D3-4E89-9AC7-3D883476B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Rectangle 38">
              <a:extLst>
                <a:ext uri="{FF2B5EF4-FFF2-40B4-BE49-F238E27FC236}">
                  <a16:creationId xmlns:a16="http://schemas.microsoft.com/office/drawing/2014/main" id="{64E2FA30-BF89-4B8F-AD02-029508512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141413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39">
              <a:extLst>
                <a:ext uri="{FF2B5EF4-FFF2-40B4-BE49-F238E27FC236}">
                  <a16:creationId xmlns:a16="http://schemas.microsoft.com/office/drawing/2014/main" id="{DA261D97-D3E6-4BD8-ADE1-FFE4B8240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0">
              <a:extLst>
                <a:ext uri="{FF2B5EF4-FFF2-40B4-BE49-F238E27FC236}">
                  <a16:creationId xmlns:a16="http://schemas.microsoft.com/office/drawing/2014/main" id="{1D3F4B6A-2271-47BA-8B1B-FA4685D1F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Rectangle 41">
              <a:extLst>
                <a:ext uri="{FF2B5EF4-FFF2-40B4-BE49-F238E27FC236}">
                  <a16:creationId xmlns:a16="http://schemas.microsoft.com/office/drawing/2014/main" id="{F9EE8AD3-84EB-4F7C-BB42-39C4E4575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3652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42">
              <a:extLst>
                <a:ext uri="{FF2B5EF4-FFF2-40B4-BE49-F238E27FC236}">
                  <a16:creationId xmlns:a16="http://schemas.microsoft.com/office/drawing/2014/main" id="{EB7FDD44-C92F-434B-9ECA-62FD28F49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135 w 149"/>
                <a:gd name="T1" fmla="*/ 146 h 146"/>
                <a:gd name="T2" fmla="*/ 0 w 149"/>
                <a:gd name="T3" fmla="*/ 12 h 146"/>
                <a:gd name="T4" fmla="*/ 14 w 149"/>
                <a:gd name="T5" fmla="*/ 0 h 146"/>
                <a:gd name="T6" fmla="*/ 149 w 149"/>
                <a:gd name="T7" fmla="*/ 134 h 146"/>
                <a:gd name="T8" fmla="*/ 135 w 14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135" y="146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43">
              <a:extLst>
                <a:ext uri="{FF2B5EF4-FFF2-40B4-BE49-F238E27FC236}">
                  <a16:creationId xmlns:a16="http://schemas.microsoft.com/office/drawing/2014/main" id="{BACBAB7A-B50B-46CA-B8E7-71A6F8773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0 w 149"/>
                <a:gd name="T1" fmla="*/ 134 h 146"/>
                <a:gd name="T2" fmla="*/ 135 w 149"/>
                <a:gd name="T3" fmla="*/ 0 h 146"/>
                <a:gd name="T4" fmla="*/ 149 w 149"/>
                <a:gd name="T5" fmla="*/ 12 h 146"/>
                <a:gd name="T6" fmla="*/ 14 w 149"/>
                <a:gd name="T7" fmla="*/ 146 h 146"/>
                <a:gd name="T8" fmla="*/ 0 w 149"/>
                <a:gd name="T9" fmla="*/ 13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0" y="134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6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Rectangle 44">
              <a:extLst>
                <a:ext uri="{FF2B5EF4-FFF2-40B4-BE49-F238E27FC236}">
                  <a16:creationId xmlns:a16="http://schemas.microsoft.com/office/drawing/2014/main" id="{93C2755E-90DA-4968-ACA7-DC91725BD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590675"/>
              <a:ext cx="27463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45">
              <a:extLst>
                <a:ext uri="{FF2B5EF4-FFF2-40B4-BE49-F238E27FC236}">
                  <a16:creationId xmlns:a16="http://schemas.microsoft.com/office/drawing/2014/main" id="{9F240C71-999C-4042-AB09-6E12D9512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46">
              <a:extLst>
                <a:ext uri="{FF2B5EF4-FFF2-40B4-BE49-F238E27FC236}">
                  <a16:creationId xmlns:a16="http://schemas.microsoft.com/office/drawing/2014/main" id="{8BA80CAE-A4DB-41CF-A07A-B45A817A7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Rectangle 47">
              <a:extLst>
                <a:ext uri="{FF2B5EF4-FFF2-40B4-BE49-F238E27FC236}">
                  <a16:creationId xmlns:a16="http://schemas.microsoft.com/office/drawing/2014/main" id="{5BE0B21E-9DC5-441C-91E0-29BF0C9BA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217488"/>
              <a:ext cx="44450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Rectangle 48">
              <a:extLst>
                <a:ext uri="{FF2B5EF4-FFF2-40B4-BE49-F238E27FC236}">
                  <a16:creationId xmlns:a16="http://schemas.microsoft.com/office/drawing/2014/main" id="{1A6E7E78-F947-42B0-9FBE-B81E09ECA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050" y="217488"/>
              <a:ext cx="53975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49">
              <a:extLst>
                <a:ext uri="{FF2B5EF4-FFF2-40B4-BE49-F238E27FC236}">
                  <a16:creationId xmlns:a16="http://schemas.microsoft.com/office/drawing/2014/main" id="{F96D03BC-0771-42C0-AA19-E160D29151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688" y="65088"/>
              <a:ext cx="287338" cy="188912"/>
            </a:xfrm>
            <a:custGeom>
              <a:avLst/>
              <a:gdLst>
                <a:gd name="T0" fmla="*/ 181 w 181"/>
                <a:gd name="T1" fmla="*/ 119 h 119"/>
                <a:gd name="T2" fmla="*/ 0 w 181"/>
                <a:gd name="T3" fmla="*/ 119 h 119"/>
                <a:gd name="T4" fmla="*/ 0 w 181"/>
                <a:gd name="T5" fmla="*/ 80 h 119"/>
                <a:gd name="T6" fmla="*/ 86 w 181"/>
                <a:gd name="T7" fmla="*/ 0 h 119"/>
                <a:gd name="T8" fmla="*/ 181 w 181"/>
                <a:gd name="T9" fmla="*/ 26 h 119"/>
                <a:gd name="T10" fmla="*/ 181 w 181"/>
                <a:gd name="T1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19">
                  <a:moveTo>
                    <a:pt x="181" y="119"/>
                  </a:moveTo>
                  <a:lnTo>
                    <a:pt x="0" y="119"/>
                  </a:lnTo>
                  <a:lnTo>
                    <a:pt x="0" y="80"/>
                  </a:lnTo>
                  <a:lnTo>
                    <a:pt x="86" y="0"/>
                  </a:lnTo>
                  <a:lnTo>
                    <a:pt x="181" y="26"/>
                  </a:lnTo>
                  <a:lnTo>
                    <a:pt x="181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0">
              <a:extLst>
                <a:ext uri="{FF2B5EF4-FFF2-40B4-BE49-F238E27FC236}">
                  <a16:creationId xmlns:a16="http://schemas.microsoft.com/office/drawing/2014/main" id="{6E939F22-4BBA-4F8E-9FD0-B961330E2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5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5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1">
              <a:extLst>
                <a:ext uri="{FF2B5EF4-FFF2-40B4-BE49-F238E27FC236}">
                  <a16:creationId xmlns:a16="http://schemas.microsoft.com/office/drawing/2014/main" id="{D75988F2-15B1-4843-8B89-2A71894DF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5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5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Rectangle 52">
              <a:extLst>
                <a:ext uri="{FF2B5EF4-FFF2-40B4-BE49-F238E27FC236}">
                  <a16:creationId xmlns:a16="http://schemas.microsoft.com/office/drawing/2014/main" id="{54AF981E-0B3F-4AD9-8CC0-49BC3A646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43180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53">
              <a:extLst>
                <a:ext uri="{FF2B5EF4-FFF2-40B4-BE49-F238E27FC236}">
                  <a16:creationId xmlns:a16="http://schemas.microsoft.com/office/drawing/2014/main" id="{E983FF36-51EB-4791-9881-A46D347C9E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54">
              <a:extLst>
                <a:ext uri="{FF2B5EF4-FFF2-40B4-BE49-F238E27FC236}">
                  <a16:creationId xmlns:a16="http://schemas.microsoft.com/office/drawing/2014/main" id="{E0016AAF-09A7-4BAF-B7A1-21DCFE65D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Rectangle 55">
              <a:extLst>
                <a:ext uri="{FF2B5EF4-FFF2-40B4-BE49-F238E27FC236}">
                  <a16:creationId xmlns:a16="http://schemas.microsoft.com/office/drawing/2014/main" id="{7AE04388-1145-43C1-A3FF-537F2DCE7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6540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56">
              <a:extLst>
                <a:ext uri="{FF2B5EF4-FFF2-40B4-BE49-F238E27FC236}">
                  <a16:creationId xmlns:a16="http://schemas.microsoft.com/office/drawing/2014/main" id="{97D303A7-EC48-4A20-8D79-D93007BBA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135 w 149"/>
                <a:gd name="T1" fmla="*/ 147 h 147"/>
                <a:gd name="T2" fmla="*/ 0 w 149"/>
                <a:gd name="T3" fmla="*/ 12 h 147"/>
                <a:gd name="T4" fmla="*/ 14 w 149"/>
                <a:gd name="T5" fmla="*/ 0 h 147"/>
                <a:gd name="T6" fmla="*/ 149 w 149"/>
                <a:gd name="T7" fmla="*/ 135 h 147"/>
                <a:gd name="T8" fmla="*/ 135 w 149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135" y="147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57">
              <a:extLst>
                <a:ext uri="{FF2B5EF4-FFF2-40B4-BE49-F238E27FC236}">
                  <a16:creationId xmlns:a16="http://schemas.microsoft.com/office/drawing/2014/main" id="{99135A0A-2BC8-4D65-80B3-D18BB6B4F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0 w 149"/>
                <a:gd name="T1" fmla="*/ 135 h 147"/>
                <a:gd name="T2" fmla="*/ 135 w 149"/>
                <a:gd name="T3" fmla="*/ 0 h 147"/>
                <a:gd name="T4" fmla="*/ 149 w 149"/>
                <a:gd name="T5" fmla="*/ 12 h 147"/>
                <a:gd name="T6" fmla="*/ 14 w 149"/>
                <a:gd name="T7" fmla="*/ 147 h 147"/>
                <a:gd name="T8" fmla="*/ 0 w 149"/>
                <a:gd name="T9" fmla="*/ 13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0" y="135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7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Rectangle 58">
              <a:extLst>
                <a:ext uri="{FF2B5EF4-FFF2-40B4-BE49-F238E27FC236}">
                  <a16:creationId xmlns:a16="http://schemas.microsoft.com/office/drawing/2014/main" id="{8FDD1F1A-1462-4C94-8BE3-D85D2BD5E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Rectangle 59">
              <a:extLst>
                <a:ext uri="{FF2B5EF4-FFF2-40B4-BE49-F238E27FC236}">
                  <a16:creationId xmlns:a16="http://schemas.microsoft.com/office/drawing/2014/main" id="{96A4615C-9D41-4966-8B42-D14EFC631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950913"/>
              <a:ext cx="82550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Rectangle 60">
              <a:extLst>
                <a:ext uri="{FF2B5EF4-FFF2-40B4-BE49-F238E27FC236}">
                  <a16:creationId xmlns:a16="http://schemas.microsoft.com/office/drawing/2014/main" id="{037E603A-0135-4134-A79E-6E69AFABD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863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1">
              <a:extLst>
                <a:ext uri="{FF2B5EF4-FFF2-40B4-BE49-F238E27FC236}">
                  <a16:creationId xmlns:a16="http://schemas.microsoft.com/office/drawing/2014/main" id="{1901FBEA-4B27-4DE0-BDF2-08C5C8299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1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1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62">
              <a:extLst>
                <a:ext uri="{FF2B5EF4-FFF2-40B4-BE49-F238E27FC236}">
                  <a16:creationId xmlns:a16="http://schemas.microsoft.com/office/drawing/2014/main" id="{F15C2676-E33B-4A08-8518-3B2645B0C7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11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1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1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Rectangle 63">
              <a:extLst>
                <a:ext uri="{FF2B5EF4-FFF2-40B4-BE49-F238E27FC236}">
                  <a16:creationId xmlns:a16="http://schemas.microsoft.com/office/drawing/2014/main" id="{3E4FBBE4-ECEA-4B48-874B-BD4671703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950" y="755650"/>
              <a:ext cx="39688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64">
              <a:extLst>
                <a:ext uri="{FF2B5EF4-FFF2-40B4-BE49-F238E27FC236}">
                  <a16:creationId xmlns:a16="http://schemas.microsoft.com/office/drawing/2014/main" id="{359B3C4C-E03A-42D9-8670-048E9DFCA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4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4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65">
              <a:extLst>
                <a:ext uri="{FF2B5EF4-FFF2-40B4-BE49-F238E27FC236}">
                  <a16:creationId xmlns:a16="http://schemas.microsoft.com/office/drawing/2014/main" id="{ACCB0A46-AEE7-4E66-8469-67A6A8074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4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Rectangle 66">
              <a:extLst>
                <a:ext uri="{FF2B5EF4-FFF2-40B4-BE49-F238E27FC236}">
                  <a16:creationId xmlns:a16="http://schemas.microsoft.com/office/drawing/2014/main" id="{97145421-958E-4B78-8656-250DCD7A6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67">
              <a:extLst>
                <a:ext uri="{FF2B5EF4-FFF2-40B4-BE49-F238E27FC236}">
                  <a16:creationId xmlns:a16="http://schemas.microsoft.com/office/drawing/2014/main" id="{8E3350D9-B4A3-4F69-9962-D69A8FECD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4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4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68">
              <a:extLst>
                <a:ext uri="{FF2B5EF4-FFF2-40B4-BE49-F238E27FC236}">
                  <a16:creationId xmlns:a16="http://schemas.microsoft.com/office/drawing/2014/main" id="{C9DE6D48-5639-4D81-9D02-807308FA6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4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69">
              <a:extLst>
                <a:ext uri="{FF2B5EF4-FFF2-40B4-BE49-F238E27FC236}">
                  <a16:creationId xmlns:a16="http://schemas.microsoft.com/office/drawing/2014/main" id="{D1B6887D-DECC-4947-89DB-F4D9E7198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8" y="755650"/>
              <a:ext cx="42863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0">
              <a:extLst>
                <a:ext uri="{FF2B5EF4-FFF2-40B4-BE49-F238E27FC236}">
                  <a16:creationId xmlns:a16="http://schemas.microsoft.com/office/drawing/2014/main" id="{5BE463FF-E995-47B8-8163-B013D3CE3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2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2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71">
              <a:extLst>
                <a:ext uri="{FF2B5EF4-FFF2-40B4-BE49-F238E27FC236}">
                  <a16:creationId xmlns:a16="http://schemas.microsoft.com/office/drawing/2014/main" id="{D0706C6A-FF9D-4561-AA4D-2AFCC107C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2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Rectangle 72">
              <a:extLst>
                <a:ext uri="{FF2B5EF4-FFF2-40B4-BE49-F238E27FC236}">
                  <a16:creationId xmlns:a16="http://schemas.microsoft.com/office/drawing/2014/main" id="{479C475F-C6A0-4481-8E94-77CE59FDB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755650"/>
              <a:ext cx="822325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Rectangle 73">
              <a:extLst>
                <a:ext uri="{FF2B5EF4-FFF2-40B4-BE49-F238E27FC236}">
                  <a16:creationId xmlns:a16="http://schemas.microsoft.com/office/drawing/2014/main" id="{F490676E-6F4F-4376-AF09-3BF49E2F3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950913"/>
              <a:ext cx="822325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Rectangle 74">
              <a:extLst>
                <a:ext uri="{FF2B5EF4-FFF2-40B4-BE49-F238E27FC236}">
                  <a16:creationId xmlns:a16="http://schemas.microsoft.com/office/drawing/2014/main" id="{532F3849-E21E-4EF9-A4AD-B313606A8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350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75">
              <a:extLst>
                <a:ext uri="{FF2B5EF4-FFF2-40B4-BE49-F238E27FC236}">
                  <a16:creationId xmlns:a16="http://schemas.microsoft.com/office/drawing/2014/main" id="{C45C3F1F-365B-444C-8A92-0935EF0E5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0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76">
              <a:extLst>
                <a:ext uri="{FF2B5EF4-FFF2-40B4-BE49-F238E27FC236}">
                  <a16:creationId xmlns:a16="http://schemas.microsoft.com/office/drawing/2014/main" id="{B9EE3165-ACA6-4746-8CFB-16577D6FB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10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0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0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Rectangle 77">
              <a:extLst>
                <a:ext uri="{FF2B5EF4-FFF2-40B4-BE49-F238E27FC236}">
                  <a16:creationId xmlns:a16="http://schemas.microsoft.com/office/drawing/2014/main" id="{EBB31157-1F2E-440F-91FC-350FF688D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78">
              <a:extLst>
                <a:ext uri="{FF2B5EF4-FFF2-40B4-BE49-F238E27FC236}">
                  <a16:creationId xmlns:a16="http://schemas.microsoft.com/office/drawing/2014/main" id="{B94F34BE-91E2-4DCD-85FE-3A4DBE724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0 w 126"/>
                <a:gd name="T1" fmla="*/ 112 h 124"/>
                <a:gd name="T2" fmla="*/ 114 w 126"/>
                <a:gd name="T3" fmla="*/ 0 h 124"/>
                <a:gd name="T4" fmla="*/ 126 w 126"/>
                <a:gd name="T5" fmla="*/ 12 h 124"/>
                <a:gd name="T6" fmla="*/ 12 w 126"/>
                <a:gd name="T7" fmla="*/ 124 h 124"/>
                <a:gd name="T8" fmla="*/ 0 w 126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0" y="112"/>
                  </a:moveTo>
                  <a:lnTo>
                    <a:pt x="114" y="0"/>
                  </a:lnTo>
                  <a:lnTo>
                    <a:pt x="126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79">
              <a:extLst>
                <a:ext uri="{FF2B5EF4-FFF2-40B4-BE49-F238E27FC236}">
                  <a16:creationId xmlns:a16="http://schemas.microsoft.com/office/drawing/2014/main" id="{305804C4-AE4F-403D-9F65-11CDE327A9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12 w 126"/>
                <a:gd name="T1" fmla="*/ 0 h 124"/>
                <a:gd name="T2" fmla="*/ 126 w 126"/>
                <a:gd name="T3" fmla="*/ 112 h 124"/>
                <a:gd name="T4" fmla="*/ 114 w 126"/>
                <a:gd name="T5" fmla="*/ 124 h 124"/>
                <a:gd name="T6" fmla="*/ 0 w 126"/>
                <a:gd name="T7" fmla="*/ 12 h 124"/>
                <a:gd name="T8" fmla="*/ 12 w 126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12" y="0"/>
                  </a:moveTo>
                  <a:lnTo>
                    <a:pt x="126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Rectangle 80">
              <a:extLst>
                <a:ext uri="{FF2B5EF4-FFF2-40B4-BE49-F238E27FC236}">
                  <a16:creationId xmlns:a16="http://schemas.microsoft.com/office/drawing/2014/main" id="{50CD12FA-3D1E-4CC9-9A03-ED9346DEF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81">
              <a:extLst>
                <a:ext uri="{FF2B5EF4-FFF2-40B4-BE49-F238E27FC236}">
                  <a16:creationId xmlns:a16="http://schemas.microsoft.com/office/drawing/2014/main" id="{C08DF789-F42D-4A75-8A59-6F642FFB4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82">
              <a:extLst>
                <a:ext uri="{FF2B5EF4-FFF2-40B4-BE49-F238E27FC236}">
                  <a16:creationId xmlns:a16="http://schemas.microsoft.com/office/drawing/2014/main" id="{59D6DF74-8109-4E8B-B90A-FC472E788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Rectangle 83">
              <a:extLst>
                <a:ext uri="{FF2B5EF4-FFF2-40B4-BE49-F238E27FC236}">
                  <a16:creationId xmlns:a16="http://schemas.microsoft.com/office/drawing/2014/main" id="{87E6A67A-6898-438E-8D53-DA0737F39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025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84">
              <a:extLst>
                <a:ext uri="{FF2B5EF4-FFF2-40B4-BE49-F238E27FC236}">
                  <a16:creationId xmlns:a16="http://schemas.microsoft.com/office/drawing/2014/main" id="{9C14CE4F-C0BC-440E-B4A6-1BD20D9D2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85">
              <a:extLst>
                <a:ext uri="{FF2B5EF4-FFF2-40B4-BE49-F238E27FC236}">
                  <a16:creationId xmlns:a16="http://schemas.microsoft.com/office/drawing/2014/main" id="{E1C87B69-A60C-4E27-95C6-717C18C29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Rectangle 86">
              <a:extLst>
                <a:ext uri="{FF2B5EF4-FFF2-40B4-BE49-F238E27FC236}">
                  <a16:creationId xmlns:a16="http://schemas.microsoft.com/office/drawing/2014/main" id="{971CCF83-EE42-4F76-95C8-A9621054B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0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87">
              <a:extLst>
                <a:ext uri="{FF2B5EF4-FFF2-40B4-BE49-F238E27FC236}">
                  <a16:creationId xmlns:a16="http://schemas.microsoft.com/office/drawing/2014/main" id="{B23C6D77-FEC4-424A-A3E0-1618F6996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  <a:gd name="T10" fmla="*/ 869 w 869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  <a:lnTo>
                    <a:pt x="8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88">
              <a:extLst>
                <a:ext uri="{FF2B5EF4-FFF2-40B4-BE49-F238E27FC236}">
                  <a16:creationId xmlns:a16="http://schemas.microsoft.com/office/drawing/2014/main" id="{A8AE05FF-5515-4A23-BA18-E4FAA310D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Rectangle 89">
              <a:extLst>
                <a:ext uri="{FF2B5EF4-FFF2-40B4-BE49-F238E27FC236}">
                  <a16:creationId xmlns:a16="http://schemas.microsoft.com/office/drawing/2014/main" id="{BEE6A485-3292-404F-8F79-4EB010B9B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3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0">
              <a:extLst>
                <a:ext uri="{FF2B5EF4-FFF2-40B4-BE49-F238E27FC236}">
                  <a16:creationId xmlns:a16="http://schemas.microsoft.com/office/drawing/2014/main" id="{82771EE6-8DB2-4009-8CAD-F51657C08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1">
              <a:extLst>
                <a:ext uri="{FF2B5EF4-FFF2-40B4-BE49-F238E27FC236}">
                  <a16:creationId xmlns:a16="http://schemas.microsoft.com/office/drawing/2014/main" id="{D1808D00-3312-452C-9B95-A692D135F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Rectangle 92">
              <a:extLst>
                <a:ext uri="{FF2B5EF4-FFF2-40B4-BE49-F238E27FC236}">
                  <a16:creationId xmlns:a16="http://schemas.microsoft.com/office/drawing/2014/main" id="{49F27C0F-086E-47EA-8662-5094C42F7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438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93">
              <a:extLst>
                <a:ext uri="{FF2B5EF4-FFF2-40B4-BE49-F238E27FC236}">
                  <a16:creationId xmlns:a16="http://schemas.microsoft.com/office/drawing/2014/main" id="{1B60A4B3-592D-480A-B845-2474B8BCC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0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94">
              <a:extLst>
                <a:ext uri="{FF2B5EF4-FFF2-40B4-BE49-F238E27FC236}">
                  <a16:creationId xmlns:a16="http://schemas.microsoft.com/office/drawing/2014/main" id="{E9200476-2398-4382-B244-96B6F097C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10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0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0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Rectangle 95">
              <a:extLst>
                <a:ext uri="{FF2B5EF4-FFF2-40B4-BE49-F238E27FC236}">
                  <a16:creationId xmlns:a16="http://schemas.microsoft.com/office/drawing/2014/main" id="{D41E6873-E3BB-4596-A43B-5AB9DDFCD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96">
              <a:extLst>
                <a:ext uri="{FF2B5EF4-FFF2-40B4-BE49-F238E27FC236}">
                  <a16:creationId xmlns:a16="http://schemas.microsoft.com/office/drawing/2014/main" id="{05A629B7-0CD5-444E-A497-9BD092D36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5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5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97">
              <a:extLst>
                <a:ext uri="{FF2B5EF4-FFF2-40B4-BE49-F238E27FC236}">
                  <a16:creationId xmlns:a16="http://schemas.microsoft.com/office/drawing/2014/main" id="{05E7CE03-DB34-4833-8B2A-39EFB8FF0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5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5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Rectangle 98">
              <a:extLst>
                <a:ext uri="{FF2B5EF4-FFF2-40B4-BE49-F238E27FC236}">
                  <a16:creationId xmlns:a16="http://schemas.microsoft.com/office/drawing/2014/main" id="{9406A876-4067-4F40-8BD9-A7D6DAE17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025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99">
              <a:extLst>
                <a:ext uri="{FF2B5EF4-FFF2-40B4-BE49-F238E27FC236}">
                  <a16:creationId xmlns:a16="http://schemas.microsoft.com/office/drawing/2014/main" id="{FD6FF524-7AB0-4123-B6E6-A815156D74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00">
              <a:extLst>
                <a:ext uri="{FF2B5EF4-FFF2-40B4-BE49-F238E27FC236}">
                  <a16:creationId xmlns:a16="http://schemas.microsoft.com/office/drawing/2014/main" id="{10A9455B-4AE7-47AC-938F-4D3431928D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101">
              <a:extLst>
                <a:ext uri="{FF2B5EF4-FFF2-40B4-BE49-F238E27FC236}">
                  <a16:creationId xmlns:a16="http://schemas.microsoft.com/office/drawing/2014/main" id="{F75F6BF2-2339-4F9F-A6F5-A81288234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513" y="628650"/>
              <a:ext cx="652463" cy="474662"/>
            </a:xfrm>
            <a:custGeom>
              <a:avLst/>
              <a:gdLst>
                <a:gd name="T0" fmla="*/ 205 w 205"/>
                <a:gd name="T1" fmla="*/ 149 h 149"/>
                <a:gd name="T2" fmla="*/ 0 w 205"/>
                <a:gd name="T3" fmla="*/ 149 h 149"/>
                <a:gd name="T4" fmla="*/ 0 w 205"/>
                <a:gd name="T5" fmla="*/ 0 h 149"/>
                <a:gd name="T6" fmla="*/ 125 w 205"/>
                <a:gd name="T7" fmla="*/ 0 h 149"/>
                <a:gd name="T8" fmla="*/ 205 w 205"/>
                <a:gd name="T9" fmla="*/ 67 h 149"/>
                <a:gd name="T10" fmla="*/ 205 w 205"/>
                <a:gd name="T11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" h="149">
                  <a:moveTo>
                    <a:pt x="205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69" y="0"/>
                    <a:pt x="205" y="30"/>
                    <a:pt x="205" y="67"/>
                  </a:cubicBezTo>
                  <a:lnTo>
                    <a:pt x="20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Rectangle 102">
              <a:extLst>
                <a:ext uri="{FF2B5EF4-FFF2-40B4-BE49-F238E27FC236}">
                  <a16:creationId xmlns:a16="http://schemas.microsoft.com/office/drawing/2014/main" id="{61881AE0-42C7-4832-BACC-A2EBE7653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38" y="698500"/>
              <a:ext cx="219075" cy="490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103">
              <a:extLst>
                <a:ext uri="{FF2B5EF4-FFF2-40B4-BE49-F238E27FC236}">
                  <a16:creationId xmlns:a16="http://schemas.microsoft.com/office/drawing/2014/main" id="{EE58A061-60EA-4F9D-90B4-C25126DE8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63" y="1588"/>
              <a:ext cx="3952875" cy="977900"/>
            </a:xfrm>
            <a:custGeom>
              <a:avLst/>
              <a:gdLst>
                <a:gd name="T0" fmla="*/ 2474 w 2490"/>
                <a:gd name="T1" fmla="*/ 616 h 616"/>
                <a:gd name="T2" fmla="*/ 580 w 2490"/>
                <a:gd name="T3" fmla="*/ 48 h 616"/>
                <a:gd name="T4" fmla="*/ 28 w 2490"/>
                <a:gd name="T5" fmla="*/ 469 h 616"/>
                <a:gd name="T6" fmla="*/ 0 w 2490"/>
                <a:gd name="T7" fmla="*/ 437 h 616"/>
                <a:gd name="T8" fmla="*/ 572 w 2490"/>
                <a:gd name="T9" fmla="*/ 0 h 616"/>
                <a:gd name="T10" fmla="*/ 2490 w 2490"/>
                <a:gd name="T11" fmla="*/ 578 h 616"/>
                <a:gd name="T12" fmla="*/ 2474 w 2490"/>
                <a:gd name="T13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0" h="616">
                  <a:moveTo>
                    <a:pt x="2474" y="616"/>
                  </a:moveTo>
                  <a:lnTo>
                    <a:pt x="580" y="48"/>
                  </a:lnTo>
                  <a:lnTo>
                    <a:pt x="28" y="469"/>
                  </a:lnTo>
                  <a:lnTo>
                    <a:pt x="0" y="437"/>
                  </a:lnTo>
                  <a:lnTo>
                    <a:pt x="572" y="0"/>
                  </a:lnTo>
                  <a:lnTo>
                    <a:pt x="2490" y="578"/>
                  </a:lnTo>
                  <a:lnTo>
                    <a:pt x="2474" y="6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Rectangle 104">
              <a:extLst>
                <a:ext uri="{FF2B5EF4-FFF2-40B4-BE49-F238E27FC236}">
                  <a16:creationId xmlns:a16="http://schemas.microsoft.com/office/drawing/2014/main" id="{DE84667D-5110-419F-83E6-CD19F0693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188" y="966788"/>
              <a:ext cx="44450" cy="1012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Rectangle 106">
              <a:extLst>
                <a:ext uri="{FF2B5EF4-FFF2-40B4-BE49-F238E27FC236}">
                  <a16:creationId xmlns:a16="http://schemas.microsoft.com/office/drawing/2014/main" id="{8CBDDE9C-D4CC-4B9C-89A1-C313AC850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338" y="1855788"/>
              <a:ext cx="187325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Rectangle 107">
              <a:extLst>
                <a:ext uri="{FF2B5EF4-FFF2-40B4-BE49-F238E27FC236}">
                  <a16:creationId xmlns:a16="http://schemas.microsoft.com/office/drawing/2014/main" id="{4FC6FD36-98EE-4B3B-AC3A-6452F44ED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825" y="752475"/>
              <a:ext cx="771525" cy="36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108">
              <a:extLst>
                <a:ext uri="{FF2B5EF4-FFF2-40B4-BE49-F238E27FC236}">
                  <a16:creationId xmlns:a16="http://schemas.microsoft.com/office/drawing/2014/main" id="{F345E1C3-E434-452C-BF10-C204EFC34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825" y="900113"/>
              <a:ext cx="1287463" cy="88900"/>
            </a:xfrm>
            <a:custGeom>
              <a:avLst/>
              <a:gdLst>
                <a:gd name="T0" fmla="*/ 0 w 811"/>
                <a:gd name="T1" fmla="*/ 56 h 56"/>
                <a:gd name="T2" fmla="*/ 0 w 811"/>
                <a:gd name="T3" fmla="*/ 30 h 56"/>
                <a:gd name="T4" fmla="*/ 725 w 811"/>
                <a:gd name="T5" fmla="*/ 30 h 56"/>
                <a:gd name="T6" fmla="*/ 735 w 811"/>
                <a:gd name="T7" fmla="*/ 0 h 56"/>
                <a:gd name="T8" fmla="*/ 811 w 811"/>
                <a:gd name="T9" fmla="*/ 30 h 56"/>
                <a:gd name="T10" fmla="*/ 811 w 811"/>
                <a:gd name="T11" fmla="*/ 56 h 56"/>
                <a:gd name="T12" fmla="*/ 0 w 811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1" h="56">
                  <a:moveTo>
                    <a:pt x="0" y="56"/>
                  </a:moveTo>
                  <a:lnTo>
                    <a:pt x="0" y="30"/>
                  </a:lnTo>
                  <a:lnTo>
                    <a:pt x="725" y="30"/>
                  </a:lnTo>
                  <a:lnTo>
                    <a:pt x="735" y="0"/>
                  </a:lnTo>
                  <a:lnTo>
                    <a:pt x="811" y="30"/>
                  </a:lnTo>
                  <a:lnTo>
                    <a:pt x="811" y="56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Rectangle 109">
              <a:extLst>
                <a:ext uri="{FF2B5EF4-FFF2-40B4-BE49-F238E27FC236}">
                  <a16:creationId xmlns:a16="http://schemas.microsoft.com/office/drawing/2014/main" id="{BC4F0B3B-E624-4C47-911F-E9590EA85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425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Rectangle 110">
              <a:extLst>
                <a:ext uri="{FF2B5EF4-FFF2-40B4-BE49-F238E27FC236}">
                  <a16:creationId xmlns:a16="http://schemas.microsoft.com/office/drawing/2014/main" id="{AFAC768D-9B42-4E94-800F-62EE3F459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700" y="820738"/>
              <a:ext cx="38100" cy="133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11">
              <a:extLst>
                <a:ext uri="{FF2B5EF4-FFF2-40B4-BE49-F238E27FC236}">
                  <a16:creationId xmlns:a16="http://schemas.microsoft.com/office/drawing/2014/main" id="{B1D08E7B-5336-4776-B755-1BDBB42ABA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0 w 117"/>
                <a:gd name="T1" fmla="*/ 105 h 117"/>
                <a:gd name="T2" fmla="*/ 107 w 117"/>
                <a:gd name="T3" fmla="*/ 0 h 117"/>
                <a:gd name="T4" fmla="*/ 117 w 117"/>
                <a:gd name="T5" fmla="*/ 11 h 117"/>
                <a:gd name="T6" fmla="*/ 12 w 117"/>
                <a:gd name="T7" fmla="*/ 117 h 117"/>
                <a:gd name="T8" fmla="*/ 0 w 117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0" y="105"/>
                  </a:moveTo>
                  <a:lnTo>
                    <a:pt x="107" y="0"/>
                  </a:lnTo>
                  <a:lnTo>
                    <a:pt x="117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12">
              <a:extLst>
                <a:ext uri="{FF2B5EF4-FFF2-40B4-BE49-F238E27FC236}">
                  <a16:creationId xmlns:a16="http://schemas.microsoft.com/office/drawing/2014/main" id="{895B58B2-2C09-4ABD-B2B1-20DF9BDA4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300" y="814388"/>
              <a:ext cx="142875" cy="139700"/>
            </a:xfrm>
            <a:custGeom>
              <a:avLst/>
              <a:gdLst>
                <a:gd name="T0" fmla="*/ 0 w 90"/>
                <a:gd name="T1" fmla="*/ 78 h 88"/>
                <a:gd name="T2" fmla="*/ 78 w 90"/>
                <a:gd name="T3" fmla="*/ 0 h 88"/>
                <a:gd name="T4" fmla="*/ 90 w 90"/>
                <a:gd name="T5" fmla="*/ 10 h 88"/>
                <a:gd name="T6" fmla="*/ 12 w 90"/>
                <a:gd name="T7" fmla="*/ 88 h 88"/>
                <a:gd name="T8" fmla="*/ 0 w 90"/>
                <a:gd name="T9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88">
                  <a:moveTo>
                    <a:pt x="0" y="78"/>
                  </a:moveTo>
                  <a:lnTo>
                    <a:pt x="78" y="0"/>
                  </a:lnTo>
                  <a:lnTo>
                    <a:pt x="90" y="10"/>
                  </a:lnTo>
                  <a:lnTo>
                    <a:pt x="12" y="8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113">
              <a:extLst>
                <a:ext uri="{FF2B5EF4-FFF2-40B4-BE49-F238E27FC236}">
                  <a16:creationId xmlns:a16="http://schemas.microsoft.com/office/drawing/2014/main" id="{88BCB787-F917-485B-A3EC-2F199307E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12 w 117"/>
                <a:gd name="T1" fmla="*/ 0 h 117"/>
                <a:gd name="T2" fmla="*/ 117 w 117"/>
                <a:gd name="T3" fmla="*/ 105 h 117"/>
                <a:gd name="T4" fmla="*/ 107 w 117"/>
                <a:gd name="T5" fmla="*/ 117 h 117"/>
                <a:gd name="T6" fmla="*/ 0 w 117"/>
                <a:gd name="T7" fmla="*/ 11 h 117"/>
                <a:gd name="T8" fmla="*/ 12 w 117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12" y="0"/>
                  </a:moveTo>
                  <a:lnTo>
                    <a:pt x="117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Rectangle 114">
              <a:extLst>
                <a:ext uri="{FF2B5EF4-FFF2-40B4-BE49-F238E27FC236}">
                  <a16:creationId xmlns:a16="http://schemas.microsoft.com/office/drawing/2014/main" id="{0449F901-FD83-46C1-8399-39AA30C38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038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15">
              <a:extLst>
                <a:ext uri="{FF2B5EF4-FFF2-40B4-BE49-F238E27FC236}">
                  <a16:creationId xmlns:a16="http://schemas.microsoft.com/office/drawing/2014/main" id="{CD365622-9CCC-4990-B5D1-E7C42C739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4 w 116"/>
                <a:gd name="T3" fmla="*/ 0 h 117"/>
                <a:gd name="T4" fmla="*/ 116 w 116"/>
                <a:gd name="T5" fmla="*/ 11 h 117"/>
                <a:gd name="T6" fmla="*/ 10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4" y="0"/>
                  </a:lnTo>
                  <a:lnTo>
                    <a:pt x="116" y="11"/>
                  </a:lnTo>
                  <a:lnTo>
                    <a:pt x="10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16">
              <a:extLst>
                <a:ext uri="{FF2B5EF4-FFF2-40B4-BE49-F238E27FC236}">
                  <a16:creationId xmlns:a16="http://schemas.microsoft.com/office/drawing/2014/main" id="{61BFB245-8697-454C-8465-60535A09C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10 w 116"/>
                <a:gd name="T1" fmla="*/ 0 h 117"/>
                <a:gd name="T2" fmla="*/ 116 w 116"/>
                <a:gd name="T3" fmla="*/ 105 h 117"/>
                <a:gd name="T4" fmla="*/ 104 w 116"/>
                <a:gd name="T5" fmla="*/ 117 h 117"/>
                <a:gd name="T6" fmla="*/ 0 w 116"/>
                <a:gd name="T7" fmla="*/ 11 h 117"/>
                <a:gd name="T8" fmla="*/ 10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0" y="0"/>
                  </a:moveTo>
                  <a:lnTo>
                    <a:pt x="116" y="105"/>
                  </a:lnTo>
                  <a:lnTo>
                    <a:pt x="104" y="117"/>
                  </a:lnTo>
                  <a:lnTo>
                    <a:pt x="0" y="11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Rectangle 117">
              <a:extLst>
                <a:ext uri="{FF2B5EF4-FFF2-40B4-BE49-F238E27FC236}">
                  <a16:creationId xmlns:a16="http://schemas.microsoft.com/office/drawing/2014/main" id="{41C08C58-D7CF-4432-BA67-4C3C89281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413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18">
              <a:extLst>
                <a:ext uri="{FF2B5EF4-FFF2-40B4-BE49-F238E27FC236}">
                  <a16:creationId xmlns:a16="http://schemas.microsoft.com/office/drawing/2014/main" id="{39DA7C33-0CF7-405F-8534-10D3F1E593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0 w 119"/>
                <a:gd name="T1" fmla="*/ 105 h 117"/>
                <a:gd name="T2" fmla="*/ 107 w 119"/>
                <a:gd name="T3" fmla="*/ 0 h 117"/>
                <a:gd name="T4" fmla="*/ 119 w 119"/>
                <a:gd name="T5" fmla="*/ 11 h 117"/>
                <a:gd name="T6" fmla="*/ 12 w 119"/>
                <a:gd name="T7" fmla="*/ 117 h 117"/>
                <a:gd name="T8" fmla="*/ 0 w 119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0" y="105"/>
                  </a:moveTo>
                  <a:lnTo>
                    <a:pt x="107" y="0"/>
                  </a:lnTo>
                  <a:lnTo>
                    <a:pt x="119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119">
              <a:extLst>
                <a:ext uri="{FF2B5EF4-FFF2-40B4-BE49-F238E27FC236}">
                  <a16:creationId xmlns:a16="http://schemas.microsoft.com/office/drawing/2014/main" id="{CF7C0186-0126-4390-966D-D5F1B572EF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12 w 119"/>
                <a:gd name="T1" fmla="*/ 0 h 117"/>
                <a:gd name="T2" fmla="*/ 119 w 119"/>
                <a:gd name="T3" fmla="*/ 105 h 117"/>
                <a:gd name="T4" fmla="*/ 107 w 119"/>
                <a:gd name="T5" fmla="*/ 117 h 117"/>
                <a:gd name="T6" fmla="*/ 0 w 119"/>
                <a:gd name="T7" fmla="*/ 11 h 117"/>
                <a:gd name="T8" fmla="*/ 12 w 11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12" y="0"/>
                  </a:moveTo>
                  <a:lnTo>
                    <a:pt x="119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Rectangle 120">
              <a:extLst>
                <a:ext uri="{FF2B5EF4-FFF2-40B4-BE49-F238E27FC236}">
                  <a16:creationId xmlns:a16="http://schemas.microsoft.com/office/drawing/2014/main" id="{96D82820-B2B8-424C-B484-711A98C55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200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121">
              <a:extLst>
                <a:ext uri="{FF2B5EF4-FFF2-40B4-BE49-F238E27FC236}">
                  <a16:creationId xmlns:a16="http://schemas.microsoft.com/office/drawing/2014/main" id="{BE6E6497-BD9F-475F-A2E5-E0AF42055F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6 w 116"/>
                <a:gd name="T3" fmla="*/ 0 h 117"/>
                <a:gd name="T4" fmla="*/ 116 w 116"/>
                <a:gd name="T5" fmla="*/ 11 h 117"/>
                <a:gd name="T6" fmla="*/ 12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6" y="0"/>
                  </a:lnTo>
                  <a:lnTo>
                    <a:pt x="116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122">
              <a:extLst>
                <a:ext uri="{FF2B5EF4-FFF2-40B4-BE49-F238E27FC236}">
                  <a16:creationId xmlns:a16="http://schemas.microsoft.com/office/drawing/2014/main" id="{C40A5EFF-BDEB-424C-B1C8-14E6E4D08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12 w 116"/>
                <a:gd name="T1" fmla="*/ 0 h 117"/>
                <a:gd name="T2" fmla="*/ 116 w 116"/>
                <a:gd name="T3" fmla="*/ 105 h 117"/>
                <a:gd name="T4" fmla="*/ 106 w 116"/>
                <a:gd name="T5" fmla="*/ 117 h 117"/>
                <a:gd name="T6" fmla="*/ 0 w 116"/>
                <a:gd name="T7" fmla="*/ 11 h 117"/>
                <a:gd name="T8" fmla="*/ 12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2" y="0"/>
                  </a:moveTo>
                  <a:lnTo>
                    <a:pt x="116" y="105"/>
                  </a:lnTo>
                  <a:lnTo>
                    <a:pt x="106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Rectangle 124">
              <a:extLst>
                <a:ext uri="{FF2B5EF4-FFF2-40B4-BE49-F238E27FC236}">
                  <a16:creationId xmlns:a16="http://schemas.microsoft.com/office/drawing/2014/main" id="{642A1EB7-DF23-4A02-8690-F1BD178CD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695325"/>
              <a:ext cx="206375" cy="676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125">
              <a:extLst>
                <a:ext uri="{FF2B5EF4-FFF2-40B4-BE49-F238E27FC236}">
                  <a16:creationId xmlns:a16="http://schemas.microsoft.com/office/drawing/2014/main" id="{771F77C6-201B-4FBF-BEE8-1C31C0519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" y="4430713"/>
              <a:ext cx="1154113" cy="207962"/>
            </a:xfrm>
            <a:custGeom>
              <a:avLst/>
              <a:gdLst>
                <a:gd name="T0" fmla="*/ 362 w 362"/>
                <a:gd name="T1" fmla="*/ 31 h 65"/>
                <a:gd name="T2" fmla="*/ 362 w 362"/>
                <a:gd name="T3" fmla="*/ 65 h 65"/>
                <a:gd name="T4" fmla="*/ 0 w 362"/>
                <a:gd name="T5" fmla="*/ 65 h 65"/>
                <a:gd name="T6" fmla="*/ 0 w 362"/>
                <a:gd name="T7" fmla="*/ 31 h 65"/>
                <a:gd name="T8" fmla="*/ 30 w 362"/>
                <a:gd name="T9" fmla="*/ 0 h 65"/>
                <a:gd name="T10" fmla="*/ 332 w 362"/>
                <a:gd name="T11" fmla="*/ 0 h 65"/>
                <a:gd name="T12" fmla="*/ 362 w 362"/>
                <a:gd name="T13" fmla="*/ 3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" h="65">
                  <a:moveTo>
                    <a:pt x="362" y="31"/>
                  </a:moveTo>
                  <a:cubicBezTo>
                    <a:pt x="362" y="65"/>
                    <a:pt x="362" y="65"/>
                    <a:pt x="362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49" y="0"/>
                    <a:pt x="362" y="14"/>
                    <a:pt x="36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2EE2CA30-815A-4820-9A05-E73AC74ACD05}"/>
              </a:ext>
            </a:extLst>
          </p:cNvPr>
          <p:cNvGrpSpPr/>
          <p:nvPr/>
        </p:nvGrpSpPr>
        <p:grpSpPr>
          <a:xfrm flipH="1">
            <a:off x="2688718" y="2048733"/>
            <a:ext cx="684426" cy="719916"/>
            <a:chOff x="3175" y="1588"/>
            <a:chExt cx="4408488" cy="4637087"/>
          </a:xfrm>
          <a:solidFill>
            <a:schemeClr val="accent3"/>
          </a:solidFill>
        </p:grpSpPr>
        <p:sp>
          <p:nvSpPr>
            <p:cNvPr id="268" name="Rectangle 5">
              <a:extLst>
                <a:ext uri="{FF2B5EF4-FFF2-40B4-BE49-F238E27FC236}">
                  <a16:creationId xmlns:a16="http://schemas.microsoft.com/office/drawing/2014/main" id="{2307A802-BD7E-4184-ADC9-F705995C5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3094038"/>
              <a:ext cx="984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Rectangle 6">
              <a:extLst>
                <a:ext uri="{FF2B5EF4-FFF2-40B4-BE49-F238E27FC236}">
                  <a16:creationId xmlns:a16="http://schemas.microsoft.com/office/drawing/2014/main" id="{5C4265A1-29F0-4B35-A66D-776B785D0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3094038"/>
              <a:ext cx="857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Rectangle 7">
              <a:extLst>
                <a:ext uri="{FF2B5EF4-FFF2-40B4-BE49-F238E27FC236}">
                  <a16:creationId xmlns:a16="http://schemas.microsoft.com/office/drawing/2014/main" id="{BC4C9397-F43E-450F-81FF-987D37913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14801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8">
              <a:extLst>
                <a:ext uri="{FF2B5EF4-FFF2-40B4-BE49-F238E27FC236}">
                  <a16:creationId xmlns:a16="http://schemas.microsoft.com/office/drawing/2014/main" id="{32AC103D-73BD-4C10-8DEF-D45BEC3D7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9">
              <a:extLst>
                <a:ext uri="{FF2B5EF4-FFF2-40B4-BE49-F238E27FC236}">
                  <a16:creationId xmlns:a16="http://schemas.microsoft.com/office/drawing/2014/main" id="{C721B79C-98F0-4AE3-B566-B0128F585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Rectangle 10">
              <a:extLst>
                <a:ext uri="{FF2B5EF4-FFF2-40B4-BE49-F238E27FC236}">
                  <a16:creationId xmlns:a16="http://schemas.microsoft.com/office/drawing/2014/main" id="{7BEDB3F6-4138-4453-8CB7-9F61AA495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4417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11">
              <a:extLst>
                <a:ext uri="{FF2B5EF4-FFF2-40B4-BE49-F238E27FC236}">
                  <a16:creationId xmlns:a16="http://schemas.microsoft.com/office/drawing/2014/main" id="{178A9E9D-A47F-4149-96F5-17B56DB09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12">
              <a:extLst>
                <a:ext uri="{FF2B5EF4-FFF2-40B4-BE49-F238E27FC236}">
                  <a16:creationId xmlns:a16="http://schemas.microsoft.com/office/drawing/2014/main" id="{BDEDCFCC-3943-480B-A85C-7806ED7A5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Rectangle 13">
              <a:extLst>
                <a:ext uri="{FF2B5EF4-FFF2-40B4-BE49-F238E27FC236}">
                  <a16:creationId xmlns:a16="http://schemas.microsoft.com/office/drawing/2014/main" id="{66A020E5-8789-4D2F-B57D-7A9EF737D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7338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14">
              <a:extLst>
                <a:ext uri="{FF2B5EF4-FFF2-40B4-BE49-F238E27FC236}">
                  <a16:creationId xmlns:a16="http://schemas.microsoft.com/office/drawing/2014/main" id="{AF4CB185-4762-4512-B922-A182A744A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15">
              <a:extLst>
                <a:ext uri="{FF2B5EF4-FFF2-40B4-BE49-F238E27FC236}">
                  <a16:creationId xmlns:a16="http://schemas.microsoft.com/office/drawing/2014/main" id="{A271ADC2-8069-4BF8-9754-5F09BE1190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Rectangle 16">
              <a:extLst>
                <a:ext uri="{FF2B5EF4-FFF2-40B4-BE49-F238E27FC236}">
                  <a16:creationId xmlns:a16="http://schemas.microsoft.com/office/drawing/2014/main" id="{21659BFD-C7B9-45D0-9094-40069BA79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4027488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17">
              <a:extLst>
                <a:ext uri="{FF2B5EF4-FFF2-40B4-BE49-F238E27FC236}">
                  <a16:creationId xmlns:a16="http://schemas.microsoft.com/office/drawing/2014/main" id="{AC000EBA-D9A1-4B37-85F4-47AC96CBA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18">
              <a:extLst>
                <a:ext uri="{FF2B5EF4-FFF2-40B4-BE49-F238E27FC236}">
                  <a16:creationId xmlns:a16="http://schemas.microsoft.com/office/drawing/2014/main" id="{9CF3C173-CF0D-429B-B0A2-6FF5A0D56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Rectangle 19">
              <a:extLst>
                <a:ext uri="{FF2B5EF4-FFF2-40B4-BE49-F238E27FC236}">
                  <a16:creationId xmlns:a16="http://schemas.microsoft.com/office/drawing/2014/main" id="{F99F7F19-0A66-4DD5-AA03-2877682A9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1897063"/>
              <a:ext cx="984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Rectangle 20">
              <a:extLst>
                <a:ext uri="{FF2B5EF4-FFF2-40B4-BE49-F238E27FC236}">
                  <a16:creationId xmlns:a16="http://schemas.microsoft.com/office/drawing/2014/main" id="{E8A23EFD-1316-42F9-A9E9-73CED6EFD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1897063"/>
              <a:ext cx="857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Rectangle 21">
              <a:extLst>
                <a:ext uri="{FF2B5EF4-FFF2-40B4-BE49-F238E27FC236}">
                  <a16:creationId xmlns:a16="http://schemas.microsoft.com/office/drawing/2014/main" id="{3C52F9DB-E18A-4B47-8902-340E02A73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18970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22">
              <a:extLst>
                <a:ext uri="{FF2B5EF4-FFF2-40B4-BE49-F238E27FC236}">
                  <a16:creationId xmlns:a16="http://schemas.microsoft.com/office/drawing/2014/main" id="{98F791AD-C226-45E9-A239-6D98BA359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23">
              <a:extLst>
                <a:ext uri="{FF2B5EF4-FFF2-40B4-BE49-F238E27FC236}">
                  <a16:creationId xmlns:a16="http://schemas.microsoft.com/office/drawing/2014/main" id="{B1B31A9E-757C-4454-92E7-A110885DD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Rectangle 24">
              <a:extLst>
                <a:ext uri="{FF2B5EF4-FFF2-40B4-BE49-F238E27FC236}">
                  <a16:creationId xmlns:a16="http://schemas.microsoft.com/office/drawing/2014/main" id="{1143E536-BF12-466B-86DE-790442BF8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1891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25">
              <a:extLst>
                <a:ext uri="{FF2B5EF4-FFF2-40B4-BE49-F238E27FC236}">
                  <a16:creationId xmlns:a16="http://schemas.microsoft.com/office/drawing/2014/main" id="{A5DE61E3-D9B8-41A8-9EFC-8CFFD92AE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26">
              <a:extLst>
                <a:ext uri="{FF2B5EF4-FFF2-40B4-BE49-F238E27FC236}">
                  <a16:creationId xmlns:a16="http://schemas.microsoft.com/office/drawing/2014/main" id="{F0D35E2B-8057-41D8-BE38-112DC2D85C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Rectangle 27">
              <a:extLst>
                <a:ext uri="{FF2B5EF4-FFF2-40B4-BE49-F238E27FC236}">
                  <a16:creationId xmlns:a16="http://schemas.microsoft.com/office/drawing/2014/main" id="{94C861EA-0372-46AE-9D96-8D4B5E064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4828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28">
              <a:extLst>
                <a:ext uri="{FF2B5EF4-FFF2-40B4-BE49-F238E27FC236}">
                  <a16:creationId xmlns:a16="http://schemas.microsoft.com/office/drawing/2014/main" id="{924890FF-E631-44F5-AEA4-85655EC24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29">
              <a:extLst>
                <a:ext uri="{FF2B5EF4-FFF2-40B4-BE49-F238E27FC236}">
                  <a16:creationId xmlns:a16="http://schemas.microsoft.com/office/drawing/2014/main" id="{B892C980-BACE-498D-A286-DEEC07883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Rectangle 30">
              <a:extLst>
                <a:ext uri="{FF2B5EF4-FFF2-40B4-BE49-F238E27FC236}">
                  <a16:creationId xmlns:a16="http://schemas.microsoft.com/office/drawing/2014/main" id="{4930FB6A-6779-4BCF-8125-9DAC83BE0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7749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31">
              <a:extLst>
                <a:ext uri="{FF2B5EF4-FFF2-40B4-BE49-F238E27FC236}">
                  <a16:creationId xmlns:a16="http://schemas.microsoft.com/office/drawing/2014/main" id="{F18839B1-2CA6-40D4-B27C-D2A3D93F8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32">
              <a:extLst>
                <a:ext uri="{FF2B5EF4-FFF2-40B4-BE49-F238E27FC236}">
                  <a16:creationId xmlns:a16="http://schemas.microsoft.com/office/drawing/2014/main" id="{FE02D9CB-1E8D-42C5-8186-99888C345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Rectangle 33">
              <a:extLst>
                <a:ext uri="{FF2B5EF4-FFF2-40B4-BE49-F238E27FC236}">
                  <a16:creationId xmlns:a16="http://schemas.microsoft.com/office/drawing/2014/main" id="{AD37CCAB-92E8-4631-A12F-6D2943DA8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9163"/>
              <a:ext cx="44450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Rectangle 34">
              <a:extLst>
                <a:ext uri="{FF2B5EF4-FFF2-40B4-BE49-F238E27FC236}">
                  <a16:creationId xmlns:a16="http://schemas.microsoft.com/office/drawing/2014/main" id="{649AD617-BCE4-482C-A95E-0E7DD24AA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875" y="919163"/>
              <a:ext cx="53975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Rectangle 35">
              <a:extLst>
                <a:ext uri="{FF2B5EF4-FFF2-40B4-BE49-F238E27FC236}">
                  <a16:creationId xmlns:a16="http://schemas.microsoft.com/office/drawing/2014/main" id="{B90C3C8B-C708-45AE-89D4-F6DCDA323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5988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36">
              <a:extLst>
                <a:ext uri="{FF2B5EF4-FFF2-40B4-BE49-F238E27FC236}">
                  <a16:creationId xmlns:a16="http://schemas.microsoft.com/office/drawing/2014/main" id="{89952196-49EE-47C0-B851-6A7A199C0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37">
              <a:extLst>
                <a:ext uri="{FF2B5EF4-FFF2-40B4-BE49-F238E27FC236}">
                  <a16:creationId xmlns:a16="http://schemas.microsoft.com/office/drawing/2014/main" id="{CB7C1898-3CAF-4E96-BF44-3AF07C7FA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Rectangle 38">
              <a:extLst>
                <a:ext uri="{FF2B5EF4-FFF2-40B4-BE49-F238E27FC236}">
                  <a16:creationId xmlns:a16="http://schemas.microsoft.com/office/drawing/2014/main" id="{11E0143B-A039-4121-9F2A-14D620680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141413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39">
              <a:extLst>
                <a:ext uri="{FF2B5EF4-FFF2-40B4-BE49-F238E27FC236}">
                  <a16:creationId xmlns:a16="http://schemas.microsoft.com/office/drawing/2014/main" id="{CEB7D894-72D9-4F2A-8518-EC6213278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40">
              <a:extLst>
                <a:ext uri="{FF2B5EF4-FFF2-40B4-BE49-F238E27FC236}">
                  <a16:creationId xmlns:a16="http://schemas.microsoft.com/office/drawing/2014/main" id="{44D7795B-8695-49D1-B20B-127B9C05DD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Rectangle 41">
              <a:extLst>
                <a:ext uri="{FF2B5EF4-FFF2-40B4-BE49-F238E27FC236}">
                  <a16:creationId xmlns:a16="http://schemas.microsoft.com/office/drawing/2014/main" id="{6AB2E2F8-00EE-4186-BEAA-3D5F2CE58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3652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42">
              <a:extLst>
                <a:ext uri="{FF2B5EF4-FFF2-40B4-BE49-F238E27FC236}">
                  <a16:creationId xmlns:a16="http://schemas.microsoft.com/office/drawing/2014/main" id="{3994A64B-6503-4864-BEDB-22C5B67C9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135 w 149"/>
                <a:gd name="T1" fmla="*/ 146 h 146"/>
                <a:gd name="T2" fmla="*/ 0 w 149"/>
                <a:gd name="T3" fmla="*/ 12 h 146"/>
                <a:gd name="T4" fmla="*/ 14 w 149"/>
                <a:gd name="T5" fmla="*/ 0 h 146"/>
                <a:gd name="T6" fmla="*/ 149 w 149"/>
                <a:gd name="T7" fmla="*/ 134 h 146"/>
                <a:gd name="T8" fmla="*/ 135 w 14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135" y="146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43">
              <a:extLst>
                <a:ext uri="{FF2B5EF4-FFF2-40B4-BE49-F238E27FC236}">
                  <a16:creationId xmlns:a16="http://schemas.microsoft.com/office/drawing/2014/main" id="{9EAC05DE-85BE-4CA0-8AE0-41797B9B3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0 w 149"/>
                <a:gd name="T1" fmla="*/ 134 h 146"/>
                <a:gd name="T2" fmla="*/ 135 w 149"/>
                <a:gd name="T3" fmla="*/ 0 h 146"/>
                <a:gd name="T4" fmla="*/ 149 w 149"/>
                <a:gd name="T5" fmla="*/ 12 h 146"/>
                <a:gd name="T6" fmla="*/ 14 w 149"/>
                <a:gd name="T7" fmla="*/ 146 h 146"/>
                <a:gd name="T8" fmla="*/ 0 w 149"/>
                <a:gd name="T9" fmla="*/ 13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0" y="134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6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Rectangle 44">
              <a:extLst>
                <a:ext uri="{FF2B5EF4-FFF2-40B4-BE49-F238E27FC236}">
                  <a16:creationId xmlns:a16="http://schemas.microsoft.com/office/drawing/2014/main" id="{DE2A101A-8594-4F34-9426-32B273EAA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590675"/>
              <a:ext cx="27463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45">
              <a:extLst>
                <a:ext uri="{FF2B5EF4-FFF2-40B4-BE49-F238E27FC236}">
                  <a16:creationId xmlns:a16="http://schemas.microsoft.com/office/drawing/2014/main" id="{03B07B99-DBF4-4D16-A044-9D2C29650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46">
              <a:extLst>
                <a:ext uri="{FF2B5EF4-FFF2-40B4-BE49-F238E27FC236}">
                  <a16:creationId xmlns:a16="http://schemas.microsoft.com/office/drawing/2014/main" id="{008FE25F-68BC-4FDB-B465-BC8B105DD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Rectangle 47">
              <a:extLst>
                <a:ext uri="{FF2B5EF4-FFF2-40B4-BE49-F238E27FC236}">
                  <a16:creationId xmlns:a16="http://schemas.microsoft.com/office/drawing/2014/main" id="{5F53BA3B-093B-46D0-B44F-466B8F098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217488"/>
              <a:ext cx="44450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Rectangle 48">
              <a:extLst>
                <a:ext uri="{FF2B5EF4-FFF2-40B4-BE49-F238E27FC236}">
                  <a16:creationId xmlns:a16="http://schemas.microsoft.com/office/drawing/2014/main" id="{0431C4B9-DCB5-4740-BF9C-D0957910B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050" y="217488"/>
              <a:ext cx="53975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49">
              <a:extLst>
                <a:ext uri="{FF2B5EF4-FFF2-40B4-BE49-F238E27FC236}">
                  <a16:creationId xmlns:a16="http://schemas.microsoft.com/office/drawing/2014/main" id="{1882771B-12A3-4D4F-A7C1-5D54D5CC8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688" y="65088"/>
              <a:ext cx="287338" cy="188912"/>
            </a:xfrm>
            <a:custGeom>
              <a:avLst/>
              <a:gdLst>
                <a:gd name="T0" fmla="*/ 181 w 181"/>
                <a:gd name="T1" fmla="*/ 119 h 119"/>
                <a:gd name="T2" fmla="*/ 0 w 181"/>
                <a:gd name="T3" fmla="*/ 119 h 119"/>
                <a:gd name="T4" fmla="*/ 0 w 181"/>
                <a:gd name="T5" fmla="*/ 80 h 119"/>
                <a:gd name="T6" fmla="*/ 86 w 181"/>
                <a:gd name="T7" fmla="*/ 0 h 119"/>
                <a:gd name="T8" fmla="*/ 181 w 181"/>
                <a:gd name="T9" fmla="*/ 26 h 119"/>
                <a:gd name="T10" fmla="*/ 181 w 181"/>
                <a:gd name="T1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19">
                  <a:moveTo>
                    <a:pt x="181" y="119"/>
                  </a:moveTo>
                  <a:lnTo>
                    <a:pt x="0" y="119"/>
                  </a:lnTo>
                  <a:lnTo>
                    <a:pt x="0" y="80"/>
                  </a:lnTo>
                  <a:lnTo>
                    <a:pt x="86" y="0"/>
                  </a:lnTo>
                  <a:lnTo>
                    <a:pt x="181" y="26"/>
                  </a:lnTo>
                  <a:lnTo>
                    <a:pt x="181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50">
              <a:extLst>
                <a:ext uri="{FF2B5EF4-FFF2-40B4-BE49-F238E27FC236}">
                  <a16:creationId xmlns:a16="http://schemas.microsoft.com/office/drawing/2014/main" id="{407511DE-B44C-45ED-8E4F-2C31DB902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5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5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Freeform 51">
              <a:extLst>
                <a:ext uri="{FF2B5EF4-FFF2-40B4-BE49-F238E27FC236}">
                  <a16:creationId xmlns:a16="http://schemas.microsoft.com/office/drawing/2014/main" id="{67409D5E-5146-4126-8B7D-FC4E8950B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5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5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Rectangle 52">
              <a:extLst>
                <a:ext uri="{FF2B5EF4-FFF2-40B4-BE49-F238E27FC236}">
                  <a16:creationId xmlns:a16="http://schemas.microsoft.com/office/drawing/2014/main" id="{3D3CC36C-B85F-4181-B303-2F6558092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43180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53">
              <a:extLst>
                <a:ext uri="{FF2B5EF4-FFF2-40B4-BE49-F238E27FC236}">
                  <a16:creationId xmlns:a16="http://schemas.microsoft.com/office/drawing/2014/main" id="{CACF7B7D-CE16-4985-A4F1-28298537F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54">
              <a:extLst>
                <a:ext uri="{FF2B5EF4-FFF2-40B4-BE49-F238E27FC236}">
                  <a16:creationId xmlns:a16="http://schemas.microsoft.com/office/drawing/2014/main" id="{5EE1C935-ADAD-4A5B-8555-03C8BE212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Rectangle 55">
              <a:extLst>
                <a:ext uri="{FF2B5EF4-FFF2-40B4-BE49-F238E27FC236}">
                  <a16:creationId xmlns:a16="http://schemas.microsoft.com/office/drawing/2014/main" id="{7EF3FE80-0B66-434E-A866-4AB21A6F9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6540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56">
              <a:extLst>
                <a:ext uri="{FF2B5EF4-FFF2-40B4-BE49-F238E27FC236}">
                  <a16:creationId xmlns:a16="http://schemas.microsoft.com/office/drawing/2014/main" id="{D1A5F58D-1BAD-47C5-BF39-60E144973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135 w 149"/>
                <a:gd name="T1" fmla="*/ 147 h 147"/>
                <a:gd name="T2" fmla="*/ 0 w 149"/>
                <a:gd name="T3" fmla="*/ 12 h 147"/>
                <a:gd name="T4" fmla="*/ 14 w 149"/>
                <a:gd name="T5" fmla="*/ 0 h 147"/>
                <a:gd name="T6" fmla="*/ 149 w 149"/>
                <a:gd name="T7" fmla="*/ 135 h 147"/>
                <a:gd name="T8" fmla="*/ 135 w 149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135" y="147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57">
              <a:extLst>
                <a:ext uri="{FF2B5EF4-FFF2-40B4-BE49-F238E27FC236}">
                  <a16:creationId xmlns:a16="http://schemas.microsoft.com/office/drawing/2014/main" id="{A916CD17-92AD-4CC7-857B-F9FD45D80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0 w 149"/>
                <a:gd name="T1" fmla="*/ 135 h 147"/>
                <a:gd name="T2" fmla="*/ 135 w 149"/>
                <a:gd name="T3" fmla="*/ 0 h 147"/>
                <a:gd name="T4" fmla="*/ 149 w 149"/>
                <a:gd name="T5" fmla="*/ 12 h 147"/>
                <a:gd name="T6" fmla="*/ 14 w 149"/>
                <a:gd name="T7" fmla="*/ 147 h 147"/>
                <a:gd name="T8" fmla="*/ 0 w 149"/>
                <a:gd name="T9" fmla="*/ 13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0" y="135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7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Rectangle 58">
              <a:extLst>
                <a:ext uri="{FF2B5EF4-FFF2-40B4-BE49-F238E27FC236}">
                  <a16:creationId xmlns:a16="http://schemas.microsoft.com/office/drawing/2014/main" id="{55D51CF6-6B6E-42EC-A89F-05C55F383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Rectangle 59">
              <a:extLst>
                <a:ext uri="{FF2B5EF4-FFF2-40B4-BE49-F238E27FC236}">
                  <a16:creationId xmlns:a16="http://schemas.microsoft.com/office/drawing/2014/main" id="{CCD9A50E-5867-451A-AAEC-6FBECD141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950913"/>
              <a:ext cx="82550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Rectangle 60">
              <a:extLst>
                <a:ext uri="{FF2B5EF4-FFF2-40B4-BE49-F238E27FC236}">
                  <a16:creationId xmlns:a16="http://schemas.microsoft.com/office/drawing/2014/main" id="{36618456-CE41-46AE-A461-BC9C7D0D4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863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61">
              <a:extLst>
                <a:ext uri="{FF2B5EF4-FFF2-40B4-BE49-F238E27FC236}">
                  <a16:creationId xmlns:a16="http://schemas.microsoft.com/office/drawing/2014/main" id="{8048D2F7-B81F-4FC9-B919-C6260D979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1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1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62">
              <a:extLst>
                <a:ext uri="{FF2B5EF4-FFF2-40B4-BE49-F238E27FC236}">
                  <a16:creationId xmlns:a16="http://schemas.microsoft.com/office/drawing/2014/main" id="{753884F5-8CA9-4165-915F-DF2D399AC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11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1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1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Rectangle 63">
              <a:extLst>
                <a:ext uri="{FF2B5EF4-FFF2-40B4-BE49-F238E27FC236}">
                  <a16:creationId xmlns:a16="http://schemas.microsoft.com/office/drawing/2014/main" id="{56375A9F-43CD-4D39-8C32-CF9F499E1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950" y="755650"/>
              <a:ext cx="39688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64">
              <a:extLst>
                <a:ext uri="{FF2B5EF4-FFF2-40B4-BE49-F238E27FC236}">
                  <a16:creationId xmlns:a16="http://schemas.microsoft.com/office/drawing/2014/main" id="{2381D289-451B-4BE4-9B25-DA5897343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4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4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65">
              <a:extLst>
                <a:ext uri="{FF2B5EF4-FFF2-40B4-BE49-F238E27FC236}">
                  <a16:creationId xmlns:a16="http://schemas.microsoft.com/office/drawing/2014/main" id="{8FBE05ED-56F0-475C-BA30-3C58619F5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4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Rectangle 66">
              <a:extLst>
                <a:ext uri="{FF2B5EF4-FFF2-40B4-BE49-F238E27FC236}">
                  <a16:creationId xmlns:a16="http://schemas.microsoft.com/office/drawing/2014/main" id="{7D34A7D3-A63E-478F-9C4F-2A53285AF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67">
              <a:extLst>
                <a:ext uri="{FF2B5EF4-FFF2-40B4-BE49-F238E27FC236}">
                  <a16:creationId xmlns:a16="http://schemas.microsoft.com/office/drawing/2014/main" id="{6B9CFBAE-BD08-4579-B93D-5948E15CE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4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4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68">
              <a:extLst>
                <a:ext uri="{FF2B5EF4-FFF2-40B4-BE49-F238E27FC236}">
                  <a16:creationId xmlns:a16="http://schemas.microsoft.com/office/drawing/2014/main" id="{AB17920E-FCAF-43A1-ABB3-D5DE7C54F5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4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Rectangle 69">
              <a:extLst>
                <a:ext uri="{FF2B5EF4-FFF2-40B4-BE49-F238E27FC236}">
                  <a16:creationId xmlns:a16="http://schemas.microsoft.com/office/drawing/2014/main" id="{FFFD132F-C076-4A08-96A0-F4606F232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8" y="755650"/>
              <a:ext cx="42863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70">
              <a:extLst>
                <a:ext uri="{FF2B5EF4-FFF2-40B4-BE49-F238E27FC236}">
                  <a16:creationId xmlns:a16="http://schemas.microsoft.com/office/drawing/2014/main" id="{5AB20303-B394-42CC-B988-C144DA19E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2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2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71">
              <a:extLst>
                <a:ext uri="{FF2B5EF4-FFF2-40B4-BE49-F238E27FC236}">
                  <a16:creationId xmlns:a16="http://schemas.microsoft.com/office/drawing/2014/main" id="{496CF763-8DFF-4535-B928-A81F20C3B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2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Rectangle 72">
              <a:extLst>
                <a:ext uri="{FF2B5EF4-FFF2-40B4-BE49-F238E27FC236}">
                  <a16:creationId xmlns:a16="http://schemas.microsoft.com/office/drawing/2014/main" id="{E1D03B9E-254D-4B31-8FD2-6A2439DD8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755650"/>
              <a:ext cx="822325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Rectangle 73">
              <a:extLst>
                <a:ext uri="{FF2B5EF4-FFF2-40B4-BE49-F238E27FC236}">
                  <a16:creationId xmlns:a16="http://schemas.microsoft.com/office/drawing/2014/main" id="{184BC70E-2AFA-4F82-A4C9-4EDDDCC27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950913"/>
              <a:ext cx="822325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Rectangle 74">
              <a:extLst>
                <a:ext uri="{FF2B5EF4-FFF2-40B4-BE49-F238E27FC236}">
                  <a16:creationId xmlns:a16="http://schemas.microsoft.com/office/drawing/2014/main" id="{68277E52-8253-4BC6-8031-AE2635AAE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350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75">
              <a:extLst>
                <a:ext uri="{FF2B5EF4-FFF2-40B4-BE49-F238E27FC236}">
                  <a16:creationId xmlns:a16="http://schemas.microsoft.com/office/drawing/2014/main" id="{C38F0AA8-9F71-4B70-8A51-52B6FE0C2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0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76">
              <a:extLst>
                <a:ext uri="{FF2B5EF4-FFF2-40B4-BE49-F238E27FC236}">
                  <a16:creationId xmlns:a16="http://schemas.microsoft.com/office/drawing/2014/main" id="{B81004EC-1A5C-4FFA-805F-D6C1F5100D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10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0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0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Rectangle 77">
              <a:extLst>
                <a:ext uri="{FF2B5EF4-FFF2-40B4-BE49-F238E27FC236}">
                  <a16:creationId xmlns:a16="http://schemas.microsoft.com/office/drawing/2014/main" id="{977E42CD-4409-4567-9371-09F7149A8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78">
              <a:extLst>
                <a:ext uri="{FF2B5EF4-FFF2-40B4-BE49-F238E27FC236}">
                  <a16:creationId xmlns:a16="http://schemas.microsoft.com/office/drawing/2014/main" id="{755FFB6E-89A7-4D08-A71C-8BD906239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0 w 126"/>
                <a:gd name="T1" fmla="*/ 112 h 124"/>
                <a:gd name="T2" fmla="*/ 114 w 126"/>
                <a:gd name="T3" fmla="*/ 0 h 124"/>
                <a:gd name="T4" fmla="*/ 126 w 126"/>
                <a:gd name="T5" fmla="*/ 12 h 124"/>
                <a:gd name="T6" fmla="*/ 12 w 126"/>
                <a:gd name="T7" fmla="*/ 124 h 124"/>
                <a:gd name="T8" fmla="*/ 0 w 126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0" y="112"/>
                  </a:moveTo>
                  <a:lnTo>
                    <a:pt x="114" y="0"/>
                  </a:lnTo>
                  <a:lnTo>
                    <a:pt x="126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79">
              <a:extLst>
                <a:ext uri="{FF2B5EF4-FFF2-40B4-BE49-F238E27FC236}">
                  <a16:creationId xmlns:a16="http://schemas.microsoft.com/office/drawing/2014/main" id="{F4AE9CE0-B17F-4620-8BD5-02DAEFB6C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12 w 126"/>
                <a:gd name="T1" fmla="*/ 0 h 124"/>
                <a:gd name="T2" fmla="*/ 126 w 126"/>
                <a:gd name="T3" fmla="*/ 112 h 124"/>
                <a:gd name="T4" fmla="*/ 114 w 126"/>
                <a:gd name="T5" fmla="*/ 124 h 124"/>
                <a:gd name="T6" fmla="*/ 0 w 126"/>
                <a:gd name="T7" fmla="*/ 12 h 124"/>
                <a:gd name="T8" fmla="*/ 12 w 126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12" y="0"/>
                  </a:moveTo>
                  <a:lnTo>
                    <a:pt x="126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Rectangle 80">
              <a:extLst>
                <a:ext uri="{FF2B5EF4-FFF2-40B4-BE49-F238E27FC236}">
                  <a16:creationId xmlns:a16="http://schemas.microsoft.com/office/drawing/2014/main" id="{DF879D99-FF6B-4E77-AC6A-32E157B8B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81">
              <a:extLst>
                <a:ext uri="{FF2B5EF4-FFF2-40B4-BE49-F238E27FC236}">
                  <a16:creationId xmlns:a16="http://schemas.microsoft.com/office/drawing/2014/main" id="{CB0C3D2F-0687-4F8A-A393-859EE12E6F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82">
              <a:extLst>
                <a:ext uri="{FF2B5EF4-FFF2-40B4-BE49-F238E27FC236}">
                  <a16:creationId xmlns:a16="http://schemas.microsoft.com/office/drawing/2014/main" id="{758EB424-5530-4545-B377-7FAAA4F44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Rectangle 83">
              <a:extLst>
                <a:ext uri="{FF2B5EF4-FFF2-40B4-BE49-F238E27FC236}">
                  <a16:creationId xmlns:a16="http://schemas.microsoft.com/office/drawing/2014/main" id="{222A4C7F-45B6-48F8-969F-A0ED702B2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025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84">
              <a:extLst>
                <a:ext uri="{FF2B5EF4-FFF2-40B4-BE49-F238E27FC236}">
                  <a16:creationId xmlns:a16="http://schemas.microsoft.com/office/drawing/2014/main" id="{7AD84548-1C27-4A8C-9156-2E712F1F8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85">
              <a:extLst>
                <a:ext uri="{FF2B5EF4-FFF2-40B4-BE49-F238E27FC236}">
                  <a16:creationId xmlns:a16="http://schemas.microsoft.com/office/drawing/2014/main" id="{C8E6ED72-A3BC-4E69-9AF8-14C93C85F1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Rectangle 86">
              <a:extLst>
                <a:ext uri="{FF2B5EF4-FFF2-40B4-BE49-F238E27FC236}">
                  <a16:creationId xmlns:a16="http://schemas.microsoft.com/office/drawing/2014/main" id="{DD094ED1-779E-4638-A814-EF455566E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0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87">
              <a:extLst>
                <a:ext uri="{FF2B5EF4-FFF2-40B4-BE49-F238E27FC236}">
                  <a16:creationId xmlns:a16="http://schemas.microsoft.com/office/drawing/2014/main" id="{85CE1300-3CA3-41A5-B55C-68F012962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  <a:gd name="T10" fmla="*/ 869 w 869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  <a:lnTo>
                    <a:pt x="8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88">
              <a:extLst>
                <a:ext uri="{FF2B5EF4-FFF2-40B4-BE49-F238E27FC236}">
                  <a16:creationId xmlns:a16="http://schemas.microsoft.com/office/drawing/2014/main" id="{4E3A1077-96A4-4F64-8625-DC5327EE22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Rectangle 89">
              <a:extLst>
                <a:ext uri="{FF2B5EF4-FFF2-40B4-BE49-F238E27FC236}">
                  <a16:creationId xmlns:a16="http://schemas.microsoft.com/office/drawing/2014/main" id="{76E1DA5A-C75A-4E3B-8B30-063915F3F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3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90">
              <a:extLst>
                <a:ext uri="{FF2B5EF4-FFF2-40B4-BE49-F238E27FC236}">
                  <a16:creationId xmlns:a16="http://schemas.microsoft.com/office/drawing/2014/main" id="{C47F8C6C-8ADB-49CE-B35C-48B517E69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91">
              <a:extLst>
                <a:ext uri="{FF2B5EF4-FFF2-40B4-BE49-F238E27FC236}">
                  <a16:creationId xmlns:a16="http://schemas.microsoft.com/office/drawing/2014/main" id="{20B0AFEB-7911-48B7-B555-9D940843A3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Rectangle 92">
              <a:extLst>
                <a:ext uri="{FF2B5EF4-FFF2-40B4-BE49-F238E27FC236}">
                  <a16:creationId xmlns:a16="http://schemas.microsoft.com/office/drawing/2014/main" id="{7277BAB0-C697-4BD9-AFDE-17805528A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438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93">
              <a:extLst>
                <a:ext uri="{FF2B5EF4-FFF2-40B4-BE49-F238E27FC236}">
                  <a16:creationId xmlns:a16="http://schemas.microsoft.com/office/drawing/2014/main" id="{7E2128AD-36BB-41FD-A8BE-BE12BD3491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0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94">
              <a:extLst>
                <a:ext uri="{FF2B5EF4-FFF2-40B4-BE49-F238E27FC236}">
                  <a16:creationId xmlns:a16="http://schemas.microsoft.com/office/drawing/2014/main" id="{27847E83-7631-4900-9AAE-73AA893E6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10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0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0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Rectangle 95">
              <a:extLst>
                <a:ext uri="{FF2B5EF4-FFF2-40B4-BE49-F238E27FC236}">
                  <a16:creationId xmlns:a16="http://schemas.microsoft.com/office/drawing/2014/main" id="{4388014C-1157-420A-B856-6454391EA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96">
              <a:extLst>
                <a:ext uri="{FF2B5EF4-FFF2-40B4-BE49-F238E27FC236}">
                  <a16:creationId xmlns:a16="http://schemas.microsoft.com/office/drawing/2014/main" id="{0A6B2207-34F1-472B-B573-FC6FEABBBB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5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5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97">
              <a:extLst>
                <a:ext uri="{FF2B5EF4-FFF2-40B4-BE49-F238E27FC236}">
                  <a16:creationId xmlns:a16="http://schemas.microsoft.com/office/drawing/2014/main" id="{B573A820-A88B-47FC-AA81-C1768C682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5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5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Rectangle 98">
              <a:extLst>
                <a:ext uri="{FF2B5EF4-FFF2-40B4-BE49-F238E27FC236}">
                  <a16:creationId xmlns:a16="http://schemas.microsoft.com/office/drawing/2014/main" id="{F5C19D17-E379-48A2-BE18-DCBDBD8BB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025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Freeform 99">
              <a:extLst>
                <a:ext uri="{FF2B5EF4-FFF2-40B4-BE49-F238E27FC236}">
                  <a16:creationId xmlns:a16="http://schemas.microsoft.com/office/drawing/2014/main" id="{21DF0F68-4059-48D3-B8D6-32A248C8E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Freeform 100">
              <a:extLst>
                <a:ext uri="{FF2B5EF4-FFF2-40B4-BE49-F238E27FC236}">
                  <a16:creationId xmlns:a16="http://schemas.microsoft.com/office/drawing/2014/main" id="{5A42AD5D-C5C1-4DB3-A589-E1C1DEF05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Freeform 101">
              <a:extLst>
                <a:ext uri="{FF2B5EF4-FFF2-40B4-BE49-F238E27FC236}">
                  <a16:creationId xmlns:a16="http://schemas.microsoft.com/office/drawing/2014/main" id="{18849F1C-DFE2-45CC-AF2B-24D3E5BA7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513" y="628650"/>
              <a:ext cx="652463" cy="474662"/>
            </a:xfrm>
            <a:custGeom>
              <a:avLst/>
              <a:gdLst>
                <a:gd name="T0" fmla="*/ 205 w 205"/>
                <a:gd name="T1" fmla="*/ 149 h 149"/>
                <a:gd name="T2" fmla="*/ 0 w 205"/>
                <a:gd name="T3" fmla="*/ 149 h 149"/>
                <a:gd name="T4" fmla="*/ 0 w 205"/>
                <a:gd name="T5" fmla="*/ 0 h 149"/>
                <a:gd name="T6" fmla="*/ 125 w 205"/>
                <a:gd name="T7" fmla="*/ 0 h 149"/>
                <a:gd name="T8" fmla="*/ 205 w 205"/>
                <a:gd name="T9" fmla="*/ 67 h 149"/>
                <a:gd name="T10" fmla="*/ 205 w 205"/>
                <a:gd name="T11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" h="149">
                  <a:moveTo>
                    <a:pt x="205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69" y="0"/>
                    <a:pt x="205" y="30"/>
                    <a:pt x="205" y="67"/>
                  </a:cubicBezTo>
                  <a:lnTo>
                    <a:pt x="20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Rectangle 102">
              <a:extLst>
                <a:ext uri="{FF2B5EF4-FFF2-40B4-BE49-F238E27FC236}">
                  <a16:creationId xmlns:a16="http://schemas.microsoft.com/office/drawing/2014/main" id="{85A38925-4B19-4FAC-ABCE-A0D7F45EB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38" y="698500"/>
              <a:ext cx="219075" cy="490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Freeform 103">
              <a:extLst>
                <a:ext uri="{FF2B5EF4-FFF2-40B4-BE49-F238E27FC236}">
                  <a16:creationId xmlns:a16="http://schemas.microsoft.com/office/drawing/2014/main" id="{448B5A79-4B61-4E94-B5D2-E0F91F84E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63" y="1588"/>
              <a:ext cx="3952875" cy="977900"/>
            </a:xfrm>
            <a:custGeom>
              <a:avLst/>
              <a:gdLst>
                <a:gd name="T0" fmla="*/ 2474 w 2490"/>
                <a:gd name="T1" fmla="*/ 616 h 616"/>
                <a:gd name="T2" fmla="*/ 580 w 2490"/>
                <a:gd name="T3" fmla="*/ 48 h 616"/>
                <a:gd name="T4" fmla="*/ 28 w 2490"/>
                <a:gd name="T5" fmla="*/ 469 h 616"/>
                <a:gd name="T6" fmla="*/ 0 w 2490"/>
                <a:gd name="T7" fmla="*/ 437 h 616"/>
                <a:gd name="T8" fmla="*/ 572 w 2490"/>
                <a:gd name="T9" fmla="*/ 0 h 616"/>
                <a:gd name="T10" fmla="*/ 2490 w 2490"/>
                <a:gd name="T11" fmla="*/ 578 h 616"/>
                <a:gd name="T12" fmla="*/ 2474 w 2490"/>
                <a:gd name="T13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0" h="616">
                  <a:moveTo>
                    <a:pt x="2474" y="616"/>
                  </a:moveTo>
                  <a:lnTo>
                    <a:pt x="580" y="48"/>
                  </a:lnTo>
                  <a:lnTo>
                    <a:pt x="28" y="469"/>
                  </a:lnTo>
                  <a:lnTo>
                    <a:pt x="0" y="437"/>
                  </a:lnTo>
                  <a:lnTo>
                    <a:pt x="572" y="0"/>
                  </a:lnTo>
                  <a:lnTo>
                    <a:pt x="2490" y="578"/>
                  </a:lnTo>
                  <a:lnTo>
                    <a:pt x="2474" y="6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Rectangle 104">
              <a:extLst>
                <a:ext uri="{FF2B5EF4-FFF2-40B4-BE49-F238E27FC236}">
                  <a16:creationId xmlns:a16="http://schemas.microsoft.com/office/drawing/2014/main" id="{BAAB6963-F107-45DC-B4FE-2885A7D88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188" y="966788"/>
              <a:ext cx="44450" cy="1012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Rectangle 106">
              <a:extLst>
                <a:ext uri="{FF2B5EF4-FFF2-40B4-BE49-F238E27FC236}">
                  <a16:creationId xmlns:a16="http://schemas.microsoft.com/office/drawing/2014/main" id="{0054496F-C418-4F1A-B938-1218B44B7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338" y="1855788"/>
              <a:ext cx="187325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Rectangle 107">
              <a:extLst>
                <a:ext uri="{FF2B5EF4-FFF2-40B4-BE49-F238E27FC236}">
                  <a16:creationId xmlns:a16="http://schemas.microsoft.com/office/drawing/2014/main" id="{7E3A7FC7-99EB-41C2-887D-8B13B004B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825" y="752475"/>
              <a:ext cx="771525" cy="36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" name="Freeform 108">
              <a:extLst>
                <a:ext uri="{FF2B5EF4-FFF2-40B4-BE49-F238E27FC236}">
                  <a16:creationId xmlns:a16="http://schemas.microsoft.com/office/drawing/2014/main" id="{5BF13673-A1B8-4A5D-B546-C3AA91B0D9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825" y="900113"/>
              <a:ext cx="1287463" cy="88900"/>
            </a:xfrm>
            <a:custGeom>
              <a:avLst/>
              <a:gdLst>
                <a:gd name="T0" fmla="*/ 0 w 811"/>
                <a:gd name="T1" fmla="*/ 56 h 56"/>
                <a:gd name="T2" fmla="*/ 0 w 811"/>
                <a:gd name="T3" fmla="*/ 30 h 56"/>
                <a:gd name="T4" fmla="*/ 725 w 811"/>
                <a:gd name="T5" fmla="*/ 30 h 56"/>
                <a:gd name="T6" fmla="*/ 735 w 811"/>
                <a:gd name="T7" fmla="*/ 0 h 56"/>
                <a:gd name="T8" fmla="*/ 811 w 811"/>
                <a:gd name="T9" fmla="*/ 30 h 56"/>
                <a:gd name="T10" fmla="*/ 811 w 811"/>
                <a:gd name="T11" fmla="*/ 56 h 56"/>
                <a:gd name="T12" fmla="*/ 0 w 811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1" h="56">
                  <a:moveTo>
                    <a:pt x="0" y="56"/>
                  </a:moveTo>
                  <a:lnTo>
                    <a:pt x="0" y="30"/>
                  </a:lnTo>
                  <a:lnTo>
                    <a:pt x="725" y="30"/>
                  </a:lnTo>
                  <a:lnTo>
                    <a:pt x="735" y="0"/>
                  </a:lnTo>
                  <a:lnTo>
                    <a:pt x="811" y="30"/>
                  </a:lnTo>
                  <a:lnTo>
                    <a:pt x="811" y="56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" name="Rectangle 109">
              <a:extLst>
                <a:ext uri="{FF2B5EF4-FFF2-40B4-BE49-F238E27FC236}">
                  <a16:creationId xmlns:a16="http://schemas.microsoft.com/office/drawing/2014/main" id="{6E870427-1024-406E-ABB3-95ACA354D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425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" name="Rectangle 110">
              <a:extLst>
                <a:ext uri="{FF2B5EF4-FFF2-40B4-BE49-F238E27FC236}">
                  <a16:creationId xmlns:a16="http://schemas.microsoft.com/office/drawing/2014/main" id="{D215EA37-B5C3-4AFB-8013-41D2258A6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700" y="820738"/>
              <a:ext cx="38100" cy="133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Freeform 111">
              <a:extLst>
                <a:ext uri="{FF2B5EF4-FFF2-40B4-BE49-F238E27FC236}">
                  <a16:creationId xmlns:a16="http://schemas.microsoft.com/office/drawing/2014/main" id="{C94E66D9-5209-427B-9908-C7C9E57E1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0 w 117"/>
                <a:gd name="T1" fmla="*/ 105 h 117"/>
                <a:gd name="T2" fmla="*/ 107 w 117"/>
                <a:gd name="T3" fmla="*/ 0 h 117"/>
                <a:gd name="T4" fmla="*/ 117 w 117"/>
                <a:gd name="T5" fmla="*/ 11 h 117"/>
                <a:gd name="T6" fmla="*/ 12 w 117"/>
                <a:gd name="T7" fmla="*/ 117 h 117"/>
                <a:gd name="T8" fmla="*/ 0 w 117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0" y="105"/>
                  </a:moveTo>
                  <a:lnTo>
                    <a:pt x="107" y="0"/>
                  </a:lnTo>
                  <a:lnTo>
                    <a:pt x="117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Freeform 112">
              <a:extLst>
                <a:ext uri="{FF2B5EF4-FFF2-40B4-BE49-F238E27FC236}">
                  <a16:creationId xmlns:a16="http://schemas.microsoft.com/office/drawing/2014/main" id="{9F9C5B3E-A974-4FE2-9DF6-FD24B27A15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300" y="814388"/>
              <a:ext cx="142875" cy="139700"/>
            </a:xfrm>
            <a:custGeom>
              <a:avLst/>
              <a:gdLst>
                <a:gd name="T0" fmla="*/ 0 w 90"/>
                <a:gd name="T1" fmla="*/ 78 h 88"/>
                <a:gd name="T2" fmla="*/ 78 w 90"/>
                <a:gd name="T3" fmla="*/ 0 h 88"/>
                <a:gd name="T4" fmla="*/ 90 w 90"/>
                <a:gd name="T5" fmla="*/ 10 h 88"/>
                <a:gd name="T6" fmla="*/ 12 w 90"/>
                <a:gd name="T7" fmla="*/ 88 h 88"/>
                <a:gd name="T8" fmla="*/ 0 w 90"/>
                <a:gd name="T9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88">
                  <a:moveTo>
                    <a:pt x="0" y="78"/>
                  </a:moveTo>
                  <a:lnTo>
                    <a:pt x="78" y="0"/>
                  </a:lnTo>
                  <a:lnTo>
                    <a:pt x="90" y="10"/>
                  </a:lnTo>
                  <a:lnTo>
                    <a:pt x="12" y="8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" name="Freeform 113">
              <a:extLst>
                <a:ext uri="{FF2B5EF4-FFF2-40B4-BE49-F238E27FC236}">
                  <a16:creationId xmlns:a16="http://schemas.microsoft.com/office/drawing/2014/main" id="{F41638F3-62FA-4F89-92CA-19781C7B0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12 w 117"/>
                <a:gd name="T1" fmla="*/ 0 h 117"/>
                <a:gd name="T2" fmla="*/ 117 w 117"/>
                <a:gd name="T3" fmla="*/ 105 h 117"/>
                <a:gd name="T4" fmla="*/ 107 w 117"/>
                <a:gd name="T5" fmla="*/ 117 h 117"/>
                <a:gd name="T6" fmla="*/ 0 w 117"/>
                <a:gd name="T7" fmla="*/ 11 h 117"/>
                <a:gd name="T8" fmla="*/ 12 w 117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12" y="0"/>
                  </a:moveTo>
                  <a:lnTo>
                    <a:pt x="117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" name="Rectangle 114">
              <a:extLst>
                <a:ext uri="{FF2B5EF4-FFF2-40B4-BE49-F238E27FC236}">
                  <a16:creationId xmlns:a16="http://schemas.microsoft.com/office/drawing/2014/main" id="{B21D4263-FEDD-431C-823A-9382E72F3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038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Freeform 115">
              <a:extLst>
                <a:ext uri="{FF2B5EF4-FFF2-40B4-BE49-F238E27FC236}">
                  <a16:creationId xmlns:a16="http://schemas.microsoft.com/office/drawing/2014/main" id="{32304F0D-5AC3-4960-A6CF-7045D352A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4 w 116"/>
                <a:gd name="T3" fmla="*/ 0 h 117"/>
                <a:gd name="T4" fmla="*/ 116 w 116"/>
                <a:gd name="T5" fmla="*/ 11 h 117"/>
                <a:gd name="T6" fmla="*/ 10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4" y="0"/>
                  </a:lnTo>
                  <a:lnTo>
                    <a:pt x="116" y="11"/>
                  </a:lnTo>
                  <a:lnTo>
                    <a:pt x="10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" name="Freeform 116">
              <a:extLst>
                <a:ext uri="{FF2B5EF4-FFF2-40B4-BE49-F238E27FC236}">
                  <a16:creationId xmlns:a16="http://schemas.microsoft.com/office/drawing/2014/main" id="{4B4A9379-6F23-44C7-9837-A2FC37326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10 w 116"/>
                <a:gd name="T1" fmla="*/ 0 h 117"/>
                <a:gd name="T2" fmla="*/ 116 w 116"/>
                <a:gd name="T3" fmla="*/ 105 h 117"/>
                <a:gd name="T4" fmla="*/ 104 w 116"/>
                <a:gd name="T5" fmla="*/ 117 h 117"/>
                <a:gd name="T6" fmla="*/ 0 w 116"/>
                <a:gd name="T7" fmla="*/ 11 h 117"/>
                <a:gd name="T8" fmla="*/ 10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0" y="0"/>
                  </a:moveTo>
                  <a:lnTo>
                    <a:pt x="116" y="105"/>
                  </a:lnTo>
                  <a:lnTo>
                    <a:pt x="104" y="117"/>
                  </a:lnTo>
                  <a:lnTo>
                    <a:pt x="0" y="11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" name="Rectangle 117">
              <a:extLst>
                <a:ext uri="{FF2B5EF4-FFF2-40B4-BE49-F238E27FC236}">
                  <a16:creationId xmlns:a16="http://schemas.microsoft.com/office/drawing/2014/main" id="{D3581CB2-F158-44CC-B966-BC39D618EC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413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Freeform 118">
              <a:extLst>
                <a:ext uri="{FF2B5EF4-FFF2-40B4-BE49-F238E27FC236}">
                  <a16:creationId xmlns:a16="http://schemas.microsoft.com/office/drawing/2014/main" id="{50B644E2-923E-4A1B-8CDE-4BC40FB0B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0 w 119"/>
                <a:gd name="T1" fmla="*/ 105 h 117"/>
                <a:gd name="T2" fmla="*/ 107 w 119"/>
                <a:gd name="T3" fmla="*/ 0 h 117"/>
                <a:gd name="T4" fmla="*/ 119 w 119"/>
                <a:gd name="T5" fmla="*/ 11 h 117"/>
                <a:gd name="T6" fmla="*/ 12 w 119"/>
                <a:gd name="T7" fmla="*/ 117 h 117"/>
                <a:gd name="T8" fmla="*/ 0 w 119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0" y="105"/>
                  </a:moveTo>
                  <a:lnTo>
                    <a:pt x="107" y="0"/>
                  </a:lnTo>
                  <a:lnTo>
                    <a:pt x="119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" name="Freeform 119">
              <a:extLst>
                <a:ext uri="{FF2B5EF4-FFF2-40B4-BE49-F238E27FC236}">
                  <a16:creationId xmlns:a16="http://schemas.microsoft.com/office/drawing/2014/main" id="{E495A529-E797-4390-ABCD-F121DC300F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12 w 119"/>
                <a:gd name="T1" fmla="*/ 0 h 117"/>
                <a:gd name="T2" fmla="*/ 119 w 119"/>
                <a:gd name="T3" fmla="*/ 105 h 117"/>
                <a:gd name="T4" fmla="*/ 107 w 119"/>
                <a:gd name="T5" fmla="*/ 117 h 117"/>
                <a:gd name="T6" fmla="*/ 0 w 119"/>
                <a:gd name="T7" fmla="*/ 11 h 117"/>
                <a:gd name="T8" fmla="*/ 12 w 11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12" y="0"/>
                  </a:moveTo>
                  <a:lnTo>
                    <a:pt x="119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" name="Rectangle 120">
              <a:extLst>
                <a:ext uri="{FF2B5EF4-FFF2-40B4-BE49-F238E27FC236}">
                  <a16:creationId xmlns:a16="http://schemas.microsoft.com/office/drawing/2014/main" id="{5DF7FA59-61F2-49F0-9DDA-FC57EDE42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200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" name="Freeform 121">
              <a:extLst>
                <a:ext uri="{FF2B5EF4-FFF2-40B4-BE49-F238E27FC236}">
                  <a16:creationId xmlns:a16="http://schemas.microsoft.com/office/drawing/2014/main" id="{AEC9F658-D897-4186-B0FA-BD51DF40C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6 w 116"/>
                <a:gd name="T3" fmla="*/ 0 h 117"/>
                <a:gd name="T4" fmla="*/ 116 w 116"/>
                <a:gd name="T5" fmla="*/ 11 h 117"/>
                <a:gd name="T6" fmla="*/ 12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6" y="0"/>
                  </a:lnTo>
                  <a:lnTo>
                    <a:pt x="116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" name="Freeform 122">
              <a:extLst>
                <a:ext uri="{FF2B5EF4-FFF2-40B4-BE49-F238E27FC236}">
                  <a16:creationId xmlns:a16="http://schemas.microsoft.com/office/drawing/2014/main" id="{B9C23EC1-4D48-468A-A421-7BE7F4A75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12 w 116"/>
                <a:gd name="T1" fmla="*/ 0 h 117"/>
                <a:gd name="T2" fmla="*/ 116 w 116"/>
                <a:gd name="T3" fmla="*/ 105 h 117"/>
                <a:gd name="T4" fmla="*/ 106 w 116"/>
                <a:gd name="T5" fmla="*/ 117 h 117"/>
                <a:gd name="T6" fmla="*/ 0 w 116"/>
                <a:gd name="T7" fmla="*/ 11 h 117"/>
                <a:gd name="T8" fmla="*/ 12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2" y="0"/>
                  </a:moveTo>
                  <a:lnTo>
                    <a:pt x="116" y="105"/>
                  </a:lnTo>
                  <a:lnTo>
                    <a:pt x="106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" name="Rectangle 124">
              <a:extLst>
                <a:ext uri="{FF2B5EF4-FFF2-40B4-BE49-F238E27FC236}">
                  <a16:creationId xmlns:a16="http://schemas.microsoft.com/office/drawing/2014/main" id="{BCDF4F47-02F7-4261-A292-63B24BE8B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695325"/>
              <a:ext cx="206375" cy="676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" name="Freeform 125">
              <a:extLst>
                <a:ext uri="{FF2B5EF4-FFF2-40B4-BE49-F238E27FC236}">
                  <a16:creationId xmlns:a16="http://schemas.microsoft.com/office/drawing/2014/main" id="{F55C5ADE-54DB-4F03-83AE-02BE490E5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" y="4430713"/>
              <a:ext cx="1154113" cy="207962"/>
            </a:xfrm>
            <a:custGeom>
              <a:avLst/>
              <a:gdLst>
                <a:gd name="T0" fmla="*/ 362 w 362"/>
                <a:gd name="T1" fmla="*/ 31 h 65"/>
                <a:gd name="T2" fmla="*/ 362 w 362"/>
                <a:gd name="T3" fmla="*/ 65 h 65"/>
                <a:gd name="T4" fmla="*/ 0 w 362"/>
                <a:gd name="T5" fmla="*/ 65 h 65"/>
                <a:gd name="T6" fmla="*/ 0 w 362"/>
                <a:gd name="T7" fmla="*/ 31 h 65"/>
                <a:gd name="T8" fmla="*/ 30 w 362"/>
                <a:gd name="T9" fmla="*/ 0 h 65"/>
                <a:gd name="T10" fmla="*/ 332 w 362"/>
                <a:gd name="T11" fmla="*/ 0 h 65"/>
                <a:gd name="T12" fmla="*/ 362 w 362"/>
                <a:gd name="T13" fmla="*/ 3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" h="65">
                  <a:moveTo>
                    <a:pt x="362" y="31"/>
                  </a:moveTo>
                  <a:cubicBezTo>
                    <a:pt x="362" y="65"/>
                    <a:pt x="362" y="65"/>
                    <a:pt x="362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49" y="0"/>
                    <a:pt x="362" y="14"/>
                    <a:pt x="36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D5A944FD-8120-4C15-A95A-DD0B60C21366}"/>
              </a:ext>
            </a:extLst>
          </p:cNvPr>
          <p:cNvGrpSpPr/>
          <p:nvPr/>
        </p:nvGrpSpPr>
        <p:grpSpPr>
          <a:xfrm>
            <a:off x="1897887" y="2084236"/>
            <a:ext cx="699165" cy="735418"/>
            <a:chOff x="3175" y="1588"/>
            <a:chExt cx="4408488" cy="4637087"/>
          </a:xfrm>
          <a:solidFill>
            <a:schemeClr val="accent3"/>
          </a:solidFill>
        </p:grpSpPr>
        <p:sp>
          <p:nvSpPr>
            <p:cNvPr id="388" name="Rectangle 5">
              <a:extLst>
                <a:ext uri="{FF2B5EF4-FFF2-40B4-BE49-F238E27FC236}">
                  <a16:creationId xmlns:a16="http://schemas.microsoft.com/office/drawing/2014/main" id="{7DCC7190-BE3B-41D9-936D-F909B971D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3094038"/>
              <a:ext cx="984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" name="Rectangle 6">
              <a:extLst>
                <a:ext uri="{FF2B5EF4-FFF2-40B4-BE49-F238E27FC236}">
                  <a16:creationId xmlns:a16="http://schemas.microsoft.com/office/drawing/2014/main" id="{44B6D9E2-2539-4833-9751-7F681AF42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3094038"/>
              <a:ext cx="857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" name="Rectangle 7">
              <a:extLst>
                <a:ext uri="{FF2B5EF4-FFF2-40B4-BE49-F238E27FC236}">
                  <a16:creationId xmlns:a16="http://schemas.microsoft.com/office/drawing/2014/main" id="{F40AD5FA-087D-478E-A140-2A2FD9254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14801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" name="Freeform 8">
              <a:extLst>
                <a:ext uri="{FF2B5EF4-FFF2-40B4-BE49-F238E27FC236}">
                  <a16:creationId xmlns:a16="http://schemas.microsoft.com/office/drawing/2014/main" id="{A4EE6E56-FB69-446A-B1DC-7D64FEB1E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" name="Freeform 9">
              <a:extLst>
                <a:ext uri="{FF2B5EF4-FFF2-40B4-BE49-F238E27FC236}">
                  <a16:creationId xmlns:a16="http://schemas.microsoft.com/office/drawing/2014/main" id="{5F1899FA-6D1E-4AE5-B8D4-498EA9234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" name="Rectangle 10">
              <a:extLst>
                <a:ext uri="{FF2B5EF4-FFF2-40B4-BE49-F238E27FC236}">
                  <a16:creationId xmlns:a16="http://schemas.microsoft.com/office/drawing/2014/main" id="{F5F70106-7521-4339-B2F9-8C502EE12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4417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" name="Freeform 11">
              <a:extLst>
                <a:ext uri="{FF2B5EF4-FFF2-40B4-BE49-F238E27FC236}">
                  <a16:creationId xmlns:a16="http://schemas.microsoft.com/office/drawing/2014/main" id="{90C89CA6-A386-4909-AEDC-9DAECC5A3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5" name="Freeform 12">
              <a:extLst>
                <a:ext uri="{FF2B5EF4-FFF2-40B4-BE49-F238E27FC236}">
                  <a16:creationId xmlns:a16="http://schemas.microsoft.com/office/drawing/2014/main" id="{29D91B8E-3FB8-4EF8-A267-003E4AB34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" name="Rectangle 13">
              <a:extLst>
                <a:ext uri="{FF2B5EF4-FFF2-40B4-BE49-F238E27FC236}">
                  <a16:creationId xmlns:a16="http://schemas.microsoft.com/office/drawing/2014/main" id="{FE1200BC-15AF-4367-9131-B3AF45CEA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7338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" name="Freeform 14">
              <a:extLst>
                <a:ext uri="{FF2B5EF4-FFF2-40B4-BE49-F238E27FC236}">
                  <a16:creationId xmlns:a16="http://schemas.microsoft.com/office/drawing/2014/main" id="{61F35D3E-3D9B-44EF-BFCA-492867297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" name="Freeform 15">
              <a:extLst>
                <a:ext uri="{FF2B5EF4-FFF2-40B4-BE49-F238E27FC236}">
                  <a16:creationId xmlns:a16="http://schemas.microsoft.com/office/drawing/2014/main" id="{EC45BB79-C698-436D-87C5-A1A991B81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" name="Rectangle 16">
              <a:extLst>
                <a:ext uri="{FF2B5EF4-FFF2-40B4-BE49-F238E27FC236}">
                  <a16:creationId xmlns:a16="http://schemas.microsoft.com/office/drawing/2014/main" id="{1BC37256-8942-4BD5-BAEF-66A1F9DD5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4027488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" name="Freeform 17">
              <a:extLst>
                <a:ext uri="{FF2B5EF4-FFF2-40B4-BE49-F238E27FC236}">
                  <a16:creationId xmlns:a16="http://schemas.microsoft.com/office/drawing/2014/main" id="{A10FE0DE-598B-4369-9AB6-D717C3BC2E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1" name="Freeform 18">
              <a:extLst>
                <a:ext uri="{FF2B5EF4-FFF2-40B4-BE49-F238E27FC236}">
                  <a16:creationId xmlns:a16="http://schemas.microsoft.com/office/drawing/2014/main" id="{58AC74A6-D1AA-4E0C-B7A1-5BAA11596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2" name="Rectangle 19">
              <a:extLst>
                <a:ext uri="{FF2B5EF4-FFF2-40B4-BE49-F238E27FC236}">
                  <a16:creationId xmlns:a16="http://schemas.microsoft.com/office/drawing/2014/main" id="{C9701728-EDC5-4D82-8C36-19906DD39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1897063"/>
              <a:ext cx="984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3" name="Rectangle 20">
              <a:extLst>
                <a:ext uri="{FF2B5EF4-FFF2-40B4-BE49-F238E27FC236}">
                  <a16:creationId xmlns:a16="http://schemas.microsoft.com/office/drawing/2014/main" id="{2D105B0E-77CF-4EDD-B203-C406B59A0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1897063"/>
              <a:ext cx="857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" name="Rectangle 21">
              <a:extLst>
                <a:ext uri="{FF2B5EF4-FFF2-40B4-BE49-F238E27FC236}">
                  <a16:creationId xmlns:a16="http://schemas.microsoft.com/office/drawing/2014/main" id="{8A85BAC1-BA6F-4DA0-AC5F-EC45D5486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18970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" name="Freeform 22">
              <a:extLst>
                <a:ext uri="{FF2B5EF4-FFF2-40B4-BE49-F238E27FC236}">
                  <a16:creationId xmlns:a16="http://schemas.microsoft.com/office/drawing/2014/main" id="{663CADCD-656A-42E4-B1F3-78E93F150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6" name="Freeform 23">
              <a:extLst>
                <a:ext uri="{FF2B5EF4-FFF2-40B4-BE49-F238E27FC236}">
                  <a16:creationId xmlns:a16="http://schemas.microsoft.com/office/drawing/2014/main" id="{0BCC5B0C-4327-4118-B0F8-CB645A0129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7" name="Rectangle 24">
              <a:extLst>
                <a:ext uri="{FF2B5EF4-FFF2-40B4-BE49-F238E27FC236}">
                  <a16:creationId xmlns:a16="http://schemas.microsoft.com/office/drawing/2014/main" id="{53513656-9C06-4E8F-A1EC-572BEBFD5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1891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8" name="Freeform 25">
              <a:extLst>
                <a:ext uri="{FF2B5EF4-FFF2-40B4-BE49-F238E27FC236}">
                  <a16:creationId xmlns:a16="http://schemas.microsoft.com/office/drawing/2014/main" id="{5F436ED8-6DC5-465F-896F-3FD66E5A77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" name="Freeform 26">
              <a:extLst>
                <a:ext uri="{FF2B5EF4-FFF2-40B4-BE49-F238E27FC236}">
                  <a16:creationId xmlns:a16="http://schemas.microsoft.com/office/drawing/2014/main" id="{9E138D37-F19D-49EE-8906-8E3603E35B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" name="Rectangle 27">
              <a:extLst>
                <a:ext uri="{FF2B5EF4-FFF2-40B4-BE49-F238E27FC236}">
                  <a16:creationId xmlns:a16="http://schemas.microsoft.com/office/drawing/2014/main" id="{E2BE8C65-7CCE-434A-A9FD-EA2009C45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4828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" name="Freeform 28">
              <a:extLst>
                <a:ext uri="{FF2B5EF4-FFF2-40B4-BE49-F238E27FC236}">
                  <a16:creationId xmlns:a16="http://schemas.microsoft.com/office/drawing/2014/main" id="{3187B38E-A87B-453E-97DE-3331DB000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" name="Freeform 29">
              <a:extLst>
                <a:ext uri="{FF2B5EF4-FFF2-40B4-BE49-F238E27FC236}">
                  <a16:creationId xmlns:a16="http://schemas.microsoft.com/office/drawing/2014/main" id="{F521E83F-A0CA-417C-AF3E-777A55502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" name="Rectangle 30">
              <a:extLst>
                <a:ext uri="{FF2B5EF4-FFF2-40B4-BE49-F238E27FC236}">
                  <a16:creationId xmlns:a16="http://schemas.microsoft.com/office/drawing/2014/main" id="{E78E45DE-D55B-4228-97C3-30DD9D89A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7749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" name="Freeform 31">
              <a:extLst>
                <a:ext uri="{FF2B5EF4-FFF2-40B4-BE49-F238E27FC236}">
                  <a16:creationId xmlns:a16="http://schemas.microsoft.com/office/drawing/2014/main" id="{432EBF0F-7FC4-40EF-8CF2-0CCB9654E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" name="Freeform 32">
              <a:extLst>
                <a:ext uri="{FF2B5EF4-FFF2-40B4-BE49-F238E27FC236}">
                  <a16:creationId xmlns:a16="http://schemas.microsoft.com/office/drawing/2014/main" id="{9B8E11DD-E795-4217-8A4C-44BEA9B771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" name="Rectangle 33">
              <a:extLst>
                <a:ext uri="{FF2B5EF4-FFF2-40B4-BE49-F238E27FC236}">
                  <a16:creationId xmlns:a16="http://schemas.microsoft.com/office/drawing/2014/main" id="{38AE8155-76FD-455C-A045-2159B0DA7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9163"/>
              <a:ext cx="44450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" name="Rectangle 34">
              <a:extLst>
                <a:ext uri="{FF2B5EF4-FFF2-40B4-BE49-F238E27FC236}">
                  <a16:creationId xmlns:a16="http://schemas.microsoft.com/office/drawing/2014/main" id="{88917FDB-02A3-4602-91CC-C2C8DB2D8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875" y="919163"/>
              <a:ext cx="53975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" name="Rectangle 35">
              <a:extLst>
                <a:ext uri="{FF2B5EF4-FFF2-40B4-BE49-F238E27FC236}">
                  <a16:creationId xmlns:a16="http://schemas.microsoft.com/office/drawing/2014/main" id="{2313E28C-7010-451C-A616-D26682372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5988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" name="Freeform 36">
              <a:extLst>
                <a:ext uri="{FF2B5EF4-FFF2-40B4-BE49-F238E27FC236}">
                  <a16:creationId xmlns:a16="http://schemas.microsoft.com/office/drawing/2014/main" id="{F880F728-EBC5-4B9C-92B1-F2A7A661B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" name="Freeform 37">
              <a:extLst>
                <a:ext uri="{FF2B5EF4-FFF2-40B4-BE49-F238E27FC236}">
                  <a16:creationId xmlns:a16="http://schemas.microsoft.com/office/drawing/2014/main" id="{FFBB0A77-E540-4B88-8A27-9886135E68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1" name="Rectangle 38">
              <a:extLst>
                <a:ext uri="{FF2B5EF4-FFF2-40B4-BE49-F238E27FC236}">
                  <a16:creationId xmlns:a16="http://schemas.microsoft.com/office/drawing/2014/main" id="{F85F26BB-F3AA-47DC-B3F4-570C15854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141413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2" name="Freeform 39">
              <a:extLst>
                <a:ext uri="{FF2B5EF4-FFF2-40B4-BE49-F238E27FC236}">
                  <a16:creationId xmlns:a16="http://schemas.microsoft.com/office/drawing/2014/main" id="{D45F38C2-C070-4368-B5BA-5C47B74C7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" name="Freeform 40">
              <a:extLst>
                <a:ext uri="{FF2B5EF4-FFF2-40B4-BE49-F238E27FC236}">
                  <a16:creationId xmlns:a16="http://schemas.microsoft.com/office/drawing/2014/main" id="{5CEEEF01-134E-4E96-BDD9-B376C719D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" name="Rectangle 41">
              <a:extLst>
                <a:ext uri="{FF2B5EF4-FFF2-40B4-BE49-F238E27FC236}">
                  <a16:creationId xmlns:a16="http://schemas.microsoft.com/office/drawing/2014/main" id="{21365FAD-D566-4B06-8E6C-D031B4B97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3652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" name="Freeform 42">
              <a:extLst>
                <a:ext uri="{FF2B5EF4-FFF2-40B4-BE49-F238E27FC236}">
                  <a16:creationId xmlns:a16="http://schemas.microsoft.com/office/drawing/2014/main" id="{6E39D64A-0AB3-4445-AF59-3045A343F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135 w 149"/>
                <a:gd name="T1" fmla="*/ 146 h 146"/>
                <a:gd name="T2" fmla="*/ 0 w 149"/>
                <a:gd name="T3" fmla="*/ 12 h 146"/>
                <a:gd name="T4" fmla="*/ 14 w 149"/>
                <a:gd name="T5" fmla="*/ 0 h 146"/>
                <a:gd name="T6" fmla="*/ 149 w 149"/>
                <a:gd name="T7" fmla="*/ 134 h 146"/>
                <a:gd name="T8" fmla="*/ 135 w 14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135" y="146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" name="Freeform 43">
              <a:extLst>
                <a:ext uri="{FF2B5EF4-FFF2-40B4-BE49-F238E27FC236}">
                  <a16:creationId xmlns:a16="http://schemas.microsoft.com/office/drawing/2014/main" id="{AEC49F02-A814-4A51-B803-99FB3357C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0 w 149"/>
                <a:gd name="T1" fmla="*/ 134 h 146"/>
                <a:gd name="T2" fmla="*/ 135 w 149"/>
                <a:gd name="T3" fmla="*/ 0 h 146"/>
                <a:gd name="T4" fmla="*/ 149 w 149"/>
                <a:gd name="T5" fmla="*/ 12 h 146"/>
                <a:gd name="T6" fmla="*/ 14 w 149"/>
                <a:gd name="T7" fmla="*/ 146 h 146"/>
                <a:gd name="T8" fmla="*/ 0 w 149"/>
                <a:gd name="T9" fmla="*/ 13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0" y="134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6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" name="Rectangle 44">
              <a:extLst>
                <a:ext uri="{FF2B5EF4-FFF2-40B4-BE49-F238E27FC236}">
                  <a16:creationId xmlns:a16="http://schemas.microsoft.com/office/drawing/2014/main" id="{83595EBC-800B-4494-BE87-EAF0FA28A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590675"/>
              <a:ext cx="27463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" name="Freeform 45">
              <a:extLst>
                <a:ext uri="{FF2B5EF4-FFF2-40B4-BE49-F238E27FC236}">
                  <a16:creationId xmlns:a16="http://schemas.microsoft.com/office/drawing/2014/main" id="{26601021-8C2B-4FCD-87E8-2BABFB1E4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" name="Freeform 46">
              <a:extLst>
                <a:ext uri="{FF2B5EF4-FFF2-40B4-BE49-F238E27FC236}">
                  <a16:creationId xmlns:a16="http://schemas.microsoft.com/office/drawing/2014/main" id="{52C2BC3C-A666-4D26-87F8-08DB91EAA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" name="Rectangle 47">
              <a:extLst>
                <a:ext uri="{FF2B5EF4-FFF2-40B4-BE49-F238E27FC236}">
                  <a16:creationId xmlns:a16="http://schemas.microsoft.com/office/drawing/2014/main" id="{744965F8-8597-4D75-98F1-CBA1878F1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217488"/>
              <a:ext cx="44450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" name="Rectangle 48">
              <a:extLst>
                <a:ext uri="{FF2B5EF4-FFF2-40B4-BE49-F238E27FC236}">
                  <a16:creationId xmlns:a16="http://schemas.microsoft.com/office/drawing/2014/main" id="{A0DFCD05-F8FB-43C3-BEC3-4E2944259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050" y="217488"/>
              <a:ext cx="53975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" name="Freeform 49">
              <a:extLst>
                <a:ext uri="{FF2B5EF4-FFF2-40B4-BE49-F238E27FC236}">
                  <a16:creationId xmlns:a16="http://schemas.microsoft.com/office/drawing/2014/main" id="{FA7BE2F1-4409-4D49-BCB6-BB74048F0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688" y="65088"/>
              <a:ext cx="287338" cy="188912"/>
            </a:xfrm>
            <a:custGeom>
              <a:avLst/>
              <a:gdLst>
                <a:gd name="T0" fmla="*/ 181 w 181"/>
                <a:gd name="T1" fmla="*/ 119 h 119"/>
                <a:gd name="T2" fmla="*/ 0 w 181"/>
                <a:gd name="T3" fmla="*/ 119 h 119"/>
                <a:gd name="T4" fmla="*/ 0 w 181"/>
                <a:gd name="T5" fmla="*/ 80 h 119"/>
                <a:gd name="T6" fmla="*/ 86 w 181"/>
                <a:gd name="T7" fmla="*/ 0 h 119"/>
                <a:gd name="T8" fmla="*/ 181 w 181"/>
                <a:gd name="T9" fmla="*/ 26 h 119"/>
                <a:gd name="T10" fmla="*/ 181 w 181"/>
                <a:gd name="T1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19">
                  <a:moveTo>
                    <a:pt x="181" y="119"/>
                  </a:moveTo>
                  <a:lnTo>
                    <a:pt x="0" y="119"/>
                  </a:lnTo>
                  <a:lnTo>
                    <a:pt x="0" y="80"/>
                  </a:lnTo>
                  <a:lnTo>
                    <a:pt x="86" y="0"/>
                  </a:lnTo>
                  <a:lnTo>
                    <a:pt x="181" y="26"/>
                  </a:lnTo>
                  <a:lnTo>
                    <a:pt x="181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" name="Freeform 50">
              <a:extLst>
                <a:ext uri="{FF2B5EF4-FFF2-40B4-BE49-F238E27FC236}">
                  <a16:creationId xmlns:a16="http://schemas.microsoft.com/office/drawing/2014/main" id="{628180C6-69C9-463C-ADC9-7337381A8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5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5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" name="Freeform 51">
              <a:extLst>
                <a:ext uri="{FF2B5EF4-FFF2-40B4-BE49-F238E27FC236}">
                  <a16:creationId xmlns:a16="http://schemas.microsoft.com/office/drawing/2014/main" id="{02E11FE3-2C11-48BF-B37D-5C159545E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5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5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" name="Rectangle 52">
              <a:extLst>
                <a:ext uri="{FF2B5EF4-FFF2-40B4-BE49-F238E27FC236}">
                  <a16:creationId xmlns:a16="http://schemas.microsoft.com/office/drawing/2014/main" id="{4980C3FB-D03A-4EDB-8F3F-F60DD875B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43180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" name="Freeform 53">
              <a:extLst>
                <a:ext uri="{FF2B5EF4-FFF2-40B4-BE49-F238E27FC236}">
                  <a16:creationId xmlns:a16="http://schemas.microsoft.com/office/drawing/2014/main" id="{B9EC7889-B36C-485A-A3CB-6FC10D496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" name="Freeform 54">
              <a:extLst>
                <a:ext uri="{FF2B5EF4-FFF2-40B4-BE49-F238E27FC236}">
                  <a16:creationId xmlns:a16="http://schemas.microsoft.com/office/drawing/2014/main" id="{249FB9D6-053D-4FF4-8D74-9F191BAFC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" name="Rectangle 55">
              <a:extLst>
                <a:ext uri="{FF2B5EF4-FFF2-40B4-BE49-F238E27FC236}">
                  <a16:creationId xmlns:a16="http://schemas.microsoft.com/office/drawing/2014/main" id="{438A1CA9-1494-4FEB-A416-0689F72DB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6540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9" name="Freeform 56">
              <a:extLst>
                <a:ext uri="{FF2B5EF4-FFF2-40B4-BE49-F238E27FC236}">
                  <a16:creationId xmlns:a16="http://schemas.microsoft.com/office/drawing/2014/main" id="{78DE74D4-7188-4182-87F6-5BB99493C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135 w 149"/>
                <a:gd name="T1" fmla="*/ 147 h 147"/>
                <a:gd name="T2" fmla="*/ 0 w 149"/>
                <a:gd name="T3" fmla="*/ 12 h 147"/>
                <a:gd name="T4" fmla="*/ 14 w 149"/>
                <a:gd name="T5" fmla="*/ 0 h 147"/>
                <a:gd name="T6" fmla="*/ 149 w 149"/>
                <a:gd name="T7" fmla="*/ 135 h 147"/>
                <a:gd name="T8" fmla="*/ 135 w 149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135" y="147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" name="Freeform 57">
              <a:extLst>
                <a:ext uri="{FF2B5EF4-FFF2-40B4-BE49-F238E27FC236}">
                  <a16:creationId xmlns:a16="http://schemas.microsoft.com/office/drawing/2014/main" id="{860D9928-8F4A-4186-87F5-68CAA999C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0 w 149"/>
                <a:gd name="T1" fmla="*/ 135 h 147"/>
                <a:gd name="T2" fmla="*/ 135 w 149"/>
                <a:gd name="T3" fmla="*/ 0 h 147"/>
                <a:gd name="T4" fmla="*/ 149 w 149"/>
                <a:gd name="T5" fmla="*/ 12 h 147"/>
                <a:gd name="T6" fmla="*/ 14 w 149"/>
                <a:gd name="T7" fmla="*/ 147 h 147"/>
                <a:gd name="T8" fmla="*/ 0 w 149"/>
                <a:gd name="T9" fmla="*/ 13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0" y="135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7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" name="Rectangle 58">
              <a:extLst>
                <a:ext uri="{FF2B5EF4-FFF2-40B4-BE49-F238E27FC236}">
                  <a16:creationId xmlns:a16="http://schemas.microsoft.com/office/drawing/2014/main" id="{DC81E4A4-3A21-4D60-9B5B-4FB1F2573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" name="Rectangle 59">
              <a:extLst>
                <a:ext uri="{FF2B5EF4-FFF2-40B4-BE49-F238E27FC236}">
                  <a16:creationId xmlns:a16="http://schemas.microsoft.com/office/drawing/2014/main" id="{2901846D-F573-4C9C-965B-FF5BC8FD2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950913"/>
              <a:ext cx="82550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" name="Rectangle 60">
              <a:extLst>
                <a:ext uri="{FF2B5EF4-FFF2-40B4-BE49-F238E27FC236}">
                  <a16:creationId xmlns:a16="http://schemas.microsoft.com/office/drawing/2014/main" id="{B8A776E4-2692-406F-86ED-674071710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863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" name="Freeform 61">
              <a:extLst>
                <a:ext uri="{FF2B5EF4-FFF2-40B4-BE49-F238E27FC236}">
                  <a16:creationId xmlns:a16="http://schemas.microsoft.com/office/drawing/2014/main" id="{A9E999EF-F04D-4582-A2E3-C10EC6452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1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1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" name="Freeform 62">
              <a:extLst>
                <a:ext uri="{FF2B5EF4-FFF2-40B4-BE49-F238E27FC236}">
                  <a16:creationId xmlns:a16="http://schemas.microsoft.com/office/drawing/2014/main" id="{23CEA852-EC61-4BBD-8C24-52F3E323A0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11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1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1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" name="Rectangle 63">
              <a:extLst>
                <a:ext uri="{FF2B5EF4-FFF2-40B4-BE49-F238E27FC236}">
                  <a16:creationId xmlns:a16="http://schemas.microsoft.com/office/drawing/2014/main" id="{F0712D3F-2E34-4653-BE04-838044DED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950" y="755650"/>
              <a:ext cx="39688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" name="Freeform 64">
              <a:extLst>
                <a:ext uri="{FF2B5EF4-FFF2-40B4-BE49-F238E27FC236}">
                  <a16:creationId xmlns:a16="http://schemas.microsoft.com/office/drawing/2014/main" id="{4E1A48F6-B12C-4326-9567-2015BE59B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4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4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" name="Freeform 65">
              <a:extLst>
                <a:ext uri="{FF2B5EF4-FFF2-40B4-BE49-F238E27FC236}">
                  <a16:creationId xmlns:a16="http://schemas.microsoft.com/office/drawing/2014/main" id="{D54CC944-E50B-43C1-BA9E-32059781280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4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" name="Rectangle 66">
              <a:extLst>
                <a:ext uri="{FF2B5EF4-FFF2-40B4-BE49-F238E27FC236}">
                  <a16:creationId xmlns:a16="http://schemas.microsoft.com/office/drawing/2014/main" id="{86AEE3AE-05F6-479A-AD99-33AE5C897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" name="Freeform 67">
              <a:extLst>
                <a:ext uri="{FF2B5EF4-FFF2-40B4-BE49-F238E27FC236}">
                  <a16:creationId xmlns:a16="http://schemas.microsoft.com/office/drawing/2014/main" id="{F568C49A-DBB0-4E1E-A3B3-06D3294C7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4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4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" name="Freeform 68">
              <a:extLst>
                <a:ext uri="{FF2B5EF4-FFF2-40B4-BE49-F238E27FC236}">
                  <a16:creationId xmlns:a16="http://schemas.microsoft.com/office/drawing/2014/main" id="{B4823ED2-B5FD-4B39-AF86-552DAB283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4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" name="Rectangle 69">
              <a:extLst>
                <a:ext uri="{FF2B5EF4-FFF2-40B4-BE49-F238E27FC236}">
                  <a16:creationId xmlns:a16="http://schemas.microsoft.com/office/drawing/2014/main" id="{A3D1C92D-B666-44AC-84B6-88E9B0529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8" y="755650"/>
              <a:ext cx="42863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" name="Freeform 70">
              <a:extLst>
                <a:ext uri="{FF2B5EF4-FFF2-40B4-BE49-F238E27FC236}">
                  <a16:creationId xmlns:a16="http://schemas.microsoft.com/office/drawing/2014/main" id="{53241714-6684-4884-86E6-4FB71C243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2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2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" name="Freeform 71">
              <a:extLst>
                <a:ext uri="{FF2B5EF4-FFF2-40B4-BE49-F238E27FC236}">
                  <a16:creationId xmlns:a16="http://schemas.microsoft.com/office/drawing/2014/main" id="{FE898F7A-B71B-4902-BC28-D01733EC1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2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" name="Rectangle 72">
              <a:extLst>
                <a:ext uri="{FF2B5EF4-FFF2-40B4-BE49-F238E27FC236}">
                  <a16:creationId xmlns:a16="http://schemas.microsoft.com/office/drawing/2014/main" id="{E7CFDDD0-30EB-4185-A456-A6571A697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755650"/>
              <a:ext cx="822325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" name="Rectangle 73">
              <a:extLst>
                <a:ext uri="{FF2B5EF4-FFF2-40B4-BE49-F238E27FC236}">
                  <a16:creationId xmlns:a16="http://schemas.microsoft.com/office/drawing/2014/main" id="{AAAFCC04-F1E3-4569-9193-1DA44E7E8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950913"/>
              <a:ext cx="822325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" name="Rectangle 74">
              <a:extLst>
                <a:ext uri="{FF2B5EF4-FFF2-40B4-BE49-F238E27FC236}">
                  <a16:creationId xmlns:a16="http://schemas.microsoft.com/office/drawing/2014/main" id="{144CC0AA-58B9-484D-ADEA-62F4DB315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350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" name="Freeform 75">
              <a:extLst>
                <a:ext uri="{FF2B5EF4-FFF2-40B4-BE49-F238E27FC236}">
                  <a16:creationId xmlns:a16="http://schemas.microsoft.com/office/drawing/2014/main" id="{CAEFC868-1A1E-425A-8658-E18783010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0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" name="Freeform 76">
              <a:extLst>
                <a:ext uri="{FF2B5EF4-FFF2-40B4-BE49-F238E27FC236}">
                  <a16:creationId xmlns:a16="http://schemas.microsoft.com/office/drawing/2014/main" id="{2C829F24-AA54-43BA-97CC-13FCBD4BC6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10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0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0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" name="Rectangle 77">
              <a:extLst>
                <a:ext uri="{FF2B5EF4-FFF2-40B4-BE49-F238E27FC236}">
                  <a16:creationId xmlns:a16="http://schemas.microsoft.com/office/drawing/2014/main" id="{E5C623B0-CF43-424E-80F3-FFF67D064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" name="Freeform 78">
              <a:extLst>
                <a:ext uri="{FF2B5EF4-FFF2-40B4-BE49-F238E27FC236}">
                  <a16:creationId xmlns:a16="http://schemas.microsoft.com/office/drawing/2014/main" id="{43F76292-7C13-48F3-B877-E0A987BD0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0 w 126"/>
                <a:gd name="T1" fmla="*/ 112 h 124"/>
                <a:gd name="T2" fmla="*/ 114 w 126"/>
                <a:gd name="T3" fmla="*/ 0 h 124"/>
                <a:gd name="T4" fmla="*/ 126 w 126"/>
                <a:gd name="T5" fmla="*/ 12 h 124"/>
                <a:gd name="T6" fmla="*/ 12 w 126"/>
                <a:gd name="T7" fmla="*/ 124 h 124"/>
                <a:gd name="T8" fmla="*/ 0 w 126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0" y="112"/>
                  </a:moveTo>
                  <a:lnTo>
                    <a:pt x="114" y="0"/>
                  </a:lnTo>
                  <a:lnTo>
                    <a:pt x="126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2" name="Freeform 79">
              <a:extLst>
                <a:ext uri="{FF2B5EF4-FFF2-40B4-BE49-F238E27FC236}">
                  <a16:creationId xmlns:a16="http://schemas.microsoft.com/office/drawing/2014/main" id="{CE756B14-1F83-4747-A26E-85540AF042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12 w 126"/>
                <a:gd name="T1" fmla="*/ 0 h 124"/>
                <a:gd name="T2" fmla="*/ 126 w 126"/>
                <a:gd name="T3" fmla="*/ 112 h 124"/>
                <a:gd name="T4" fmla="*/ 114 w 126"/>
                <a:gd name="T5" fmla="*/ 124 h 124"/>
                <a:gd name="T6" fmla="*/ 0 w 126"/>
                <a:gd name="T7" fmla="*/ 12 h 124"/>
                <a:gd name="T8" fmla="*/ 12 w 126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12" y="0"/>
                  </a:moveTo>
                  <a:lnTo>
                    <a:pt x="126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" name="Rectangle 80">
              <a:extLst>
                <a:ext uri="{FF2B5EF4-FFF2-40B4-BE49-F238E27FC236}">
                  <a16:creationId xmlns:a16="http://schemas.microsoft.com/office/drawing/2014/main" id="{D2651C32-0C56-4215-9496-57A1E86DD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" name="Freeform 81">
              <a:extLst>
                <a:ext uri="{FF2B5EF4-FFF2-40B4-BE49-F238E27FC236}">
                  <a16:creationId xmlns:a16="http://schemas.microsoft.com/office/drawing/2014/main" id="{2379398D-F003-4C39-986A-85AF509FA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" name="Freeform 82">
              <a:extLst>
                <a:ext uri="{FF2B5EF4-FFF2-40B4-BE49-F238E27FC236}">
                  <a16:creationId xmlns:a16="http://schemas.microsoft.com/office/drawing/2014/main" id="{596073FE-60C2-4881-8AD3-01852FD8C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" name="Rectangle 83">
              <a:extLst>
                <a:ext uri="{FF2B5EF4-FFF2-40B4-BE49-F238E27FC236}">
                  <a16:creationId xmlns:a16="http://schemas.microsoft.com/office/drawing/2014/main" id="{A10F6D0D-DB52-4B35-8865-4127386F1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025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" name="Freeform 84">
              <a:extLst>
                <a:ext uri="{FF2B5EF4-FFF2-40B4-BE49-F238E27FC236}">
                  <a16:creationId xmlns:a16="http://schemas.microsoft.com/office/drawing/2014/main" id="{AD3091DD-41BA-4DD4-9833-ADBAB1CA2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" name="Freeform 85">
              <a:extLst>
                <a:ext uri="{FF2B5EF4-FFF2-40B4-BE49-F238E27FC236}">
                  <a16:creationId xmlns:a16="http://schemas.microsoft.com/office/drawing/2014/main" id="{AEB975A6-28E4-40E1-ACB4-DF6663CF6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" name="Rectangle 86">
              <a:extLst>
                <a:ext uri="{FF2B5EF4-FFF2-40B4-BE49-F238E27FC236}">
                  <a16:creationId xmlns:a16="http://schemas.microsoft.com/office/drawing/2014/main" id="{FC7D3E92-B73B-4CD4-BB3D-067304B9D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0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" name="Freeform 87">
              <a:extLst>
                <a:ext uri="{FF2B5EF4-FFF2-40B4-BE49-F238E27FC236}">
                  <a16:creationId xmlns:a16="http://schemas.microsoft.com/office/drawing/2014/main" id="{14051EB1-DFA7-4811-9E53-D8FB62123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  <a:gd name="T10" fmla="*/ 869 w 869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  <a:lnTo>
                    <a:pt x="8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" name="Freeform 88">
              <a:extLst>
                <a:ext uri="{FF2B5EF4-FFF2-40B4-BE49-F238E27FC236}">
                  <a16:creationId xmlns:a16="http://schemas.microsoft.com/office/drawing/2014/main" id="{FA722EF7-CDDA-48A8-A05E-9BE60691E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2" name="Rectangle 89">
              <a:extLst>
                <a:ext uri="{FF2B5EF4-FFF2-40B4-BE49-F238E27FC236}">
                  <a16:creationId xmlns:a16="http://schemas.microsoft.com/office/drawing/2014/main" id="{E8ED8109-63AC-47CC-BA02-0F831302B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3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3" name="Freeform 90">
              <a:extLst>
                <a:ext uri="{FF2B5EF4-FFF2-40B4-BE49-F238E27FC236}">
                  <a16:creationId xmlns:a16="http://schemas.microsoft.com/office/drawing/2014/main" id="{AD2DD2A8-B060-4A7B-8729-A592C96D97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4" name="Freeform 91">
              <a:extLst>
                <a:ext uri="{FF2B5EF4-FFF2-40B4-BE49-F238E27FC236}">
                  <a16:creationId xmlns:a16="http://schemas.microsoft.com/office/drawing/2014/main" id="{6DCCE7D5-20FB-4018-B1DD-D032A2A43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5" name="Rectangle 92">
              <a:extLst>
                <a:ext uri="{FF2B5EF4-FFF2-40B4-BE49-F238E27FC236}">
                  <a16:creationId xmlns:a16="http://schemas.microsoft.com/office/drawing/2014/main" id="{EDB075B6-2579-4B50-B06C-902622401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438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6" name="Freeform 93">
              <a:extLst>
                <a:ext uri="{FF2B5EF4-FFF2-40B4-BE49-F238E27FC236}">
                  <a16:creationId xmlns:a16="http://schemas.microsoft.com/office/drawing/2014/main" id="{170927CA-5F1B-427C-ABFD-049DE8142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0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7" name="Freeform 94">
              <a:extLst>
                <a:ext uri="{FF2B5EF4-FFF2-40B4-BE49-F238E27FC236}">
                  <a16:creationId xmlns:a16="http://schemas.microsoft.com/office/drawing/2014/main" id="{75446E72-E27F-4C30-B07D-C1CDCECE9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10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0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0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8" name="Rectangle 95">
              <a:extLst>
                <a:ext uri="{FF2B5EF4-FFF2-40B4-BE49-F238E27FC236}">
                  <a16:creationId xmlns:a16="http://schemas.microsoft.com/office/drawing/2014/main" id="{182789AB-9EA1-4202-A1A4-71C1245C6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9" name="Freeform 96">
              <a:extLst>
                <a:ext uri="{FF2B5EF4-FFF2-40B4-BE49-F238E27FC236}">
                  <a16:creationId xmlns:a16="http://schemas.microsoft.com/office/drawing/2014/main" id="{5CB328D0-1AA5-4701-9355-206BC09E88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5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5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" name="Freeform 97">
              <a:extLst>
                <a:ext uri="{FF2B5EF4-FFF2-40B4-BE49-F238E27FC236}">
                  <a16:creationId xmlns:a16="http://schemas.microsoft.com/office/drawing/2014/main" id="{E8551DF9-6AF1-4BFB-938E-018AA2132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5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5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" name="Rectangle 98">
              <a:extLst>
                <a:ext uri="{FF2B5EF4-FFF2-40B4-BE49-F238E27FC236}">
                  <a16:creationId xmlns:a16="http://schemas.microsoft.com/office/drawing/2014/main" id="{F44B04EA-4105-40C8-BF76-CB684B7F7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025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" name="Freeform 99">
              <a:extLst>
                <a:ext uri="{FF2B5EF4-FFF2-40B4-BE49-F238E27FC236}">
                  <a16:creationId xmlns:a16="http://schemas.microsoft.com/office/drawing/2014/main" id="{0B922907-18FD-4BE3-A0B5-45470A7E56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" name="Freeform 100">
              <a:extLst>
                <a:ext uri="{FF2B5EF4-FFF2-40B4-BE49-F238E27FC236}">
                  <a16:creationId xmlns:a16="http://schemas.microsoft.com/office/drawing/2014/main" id="{49AB77BE-7819-4882-ACEC-41BC94E1D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" name="Freeform 101">
              <a:extLst>
                <a:ext uri="{FF2B5EF4-FFF2-40B4-BE49-F238E27FC236}">
                  <a16:creationId xmlns:a16="http://schemas.microsoft.com/office/drawing/2014/main" id="{1B14B1E7-F825-4826-833A-5941647C9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513" y="628650"/>
              <a:ext cx="652463" cy="474662"/>
            </a:xfrm>
            <a:custGeom>
              <a:avLst/>
              <a:gdLst>
                <a:gd name="T0" fmla="*/ 205 w 205"/>
                <a:gd name="T1" fmla="*/ 149 h 149"/>
                <a:gd name="T2" fmla="*/ 0 w 205"/>
                <a:gd name="T3" fmla="*/ 149 h 149"/>
                <a:gd name="T4" fmla="*/ 0 w 205"/>
                <a:gd name="T5" fmla="*/ 0 h 149"/>
                <a:gd name="T6" fmla="*/ 125 w 205"/>
                <a:gd name="T7" fmla="*/ 0 h 149"/>
                <a:gd name="T8" fmla="*/ 205 w 205"/>
                <a:gd name="T9" fmla="*/ 67 h 149"/>
                <a:gd name="T10" fmla="*/ 205 w 205"/>
                <a:gd name="T11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" h="149">
                  <a:moveTo>
                    <a:pt x="205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69" y="0"/>
                    <a:pt x="205" y="30"/>
                    <a:pt x="205" y="67"/>
                  </a:cubicBezTo>
                  <a:lnTo>
                    <a:pt x="20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5" name="Rectangle 102">
              <a:extLst>
                <a:ext uri="{FF2B5EF4-FFF2-40B4-BE49-F238E27FC236}">
                  <a16:creationId xmlns:a16="http://schemas.microsoft.com/office/drawing/2014/main" id="{64FAFF4E-3012-48B4-A306-412760F85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38" y="698500"/>
              <a:ext cx="219075" cy="490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" name="Freeform 103">
              <a:extLst>
                <a:ext uri="{FF2B5EF4-FFF2-40B4-BE49-F238E27FC236}">
                  <a16:creationId xmlns:a16="http://schemas.microsoft.com/office/drawing/2014/main" id="{790DB4EA-C01B-4623-8A8C-01D0219E1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63" y="1588"/>
              <a:ext cx="3952875" cy="977900"/>
            </a:xfrm>
            <a:custGeom>
              <a:avLst/>
              <a:gdLst>
                <a:gd name="T0" fmla="*/ 2474 w 2490"/>
                <a:gd name="T1" fmla="*/ 616 h 616"/>
                <a:gd name="T2" fmla="*/ 580 w 2490"/>
                <a:gd name="T3" fmla="*/ 48 h 616"/>
                <a:gd name="T4" fmla="*/ 28 w 2490"/>
                <a:gd name="T5" fmla="*/ 469 h 616"/>
                <a:gd name="T6" fmla="*/ 0 w 2490"/>
                <a:gd name="T7" fmla="*/ 437 h 616"/>
                <a:gd name="T8" fmla="*/ 572 w 2490"/>
                <a:gd name="T9" fmla="*/ 0 h 616"/>
                <a:gd name="T10" fmla="*/ 2490 w 2490"/>
                <a:gd name="T11" fmla="*/ 578 h 616"/>
                <a:gd name="T12" fmla="*/ 2474 w 2490"/>
                <a:gd name="T13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0" h="616">
                  <a:moveTo>
                    <a:pt x="2474" y="616"/>
                  </a:moveTo>
                  <a:lnTo>
                    <a:pt x="580" y="48"/>
                  </a:lnTo>
                  <a:lnTo>
                    <a:pt x="28" y="469"/>
                  </a:lnTo>
                  <a:lnTo>
                    <a:pt x="0" y="437"/>
                  </a:lnTo>
                  <a:lnTo>
                    <a:pt x="572" y="0"/>
                  </a:lnTo>
                  <a:lnTo>
                    <a:pt x="2490" y="578"/>
                  </a:lnTo>
                  <a:lnTo>
                    <a:pt x="2474" y="6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" name="Rectangle 104">
              <a:extLst>
                <a:ext uri="{FF2B5EF4-FFF2-40B4-BE49-F238E27FC236}">
                  <a16:creationId xmlns:a16="http://schemas.microsoft.com/office/drawing/2014/main" id="{DBF213AB-DDB8-4E52-AEBF-2FA80D900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188" y="966788"/>
              <a:ext cx="44450" cy="1012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" name="Rectangle 106">
              <a:extLst>
                <a:ext uri="{FF2B5EF4-FFF2-40B4-BE49-F238E27FC236}">
                  <a16:creationId xmlns:a16="http://schemas.microsoft.com/office/drawing/2014/main" id="{4FC409F8-522B-401F-AEBC-48CA0452A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338" y="1855788"/>
              <a:ext cx="187325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" name="Rectangle 107">
              <a:extLst>
                <a:ext uri="{FF2B5EF4-FFF2-40B4-BE49-F238E27FC236}">
                  <a16:creationId xmlns:a16="http://schemas.microsoft.com/office/drawing/2014/main" id="{ABA85166-C5B8-473D-9EE9-F04C781EB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825" y="752475"/>
              <a:ext cx="771525" cy="36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" name="Freeform 108">
              <a:extLst>
                <a:ext uri="{FF2B5EF4-FFF2-40B4-BE49-F238E27FC236}">
                  <a16:creationId xmlns:a16="http://schemas.microsoft.com/office/drawing/2014/main" id="{B9DBC7E5-529D-49FA-AB86-6CFBBEF67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825" y="900113"/>
              <a:ext cx="1287463" cy="88900"/>
            </a:xfrm>
            <a:custGeom>
              <a:avLst/>
              <a:gdLst>
                <a:gd name="T0" fmla="*/ 0 w 811"/>
                <a:gd name="T1" fmla="*/ 56 h 56"/>
                <a:gd name="T2" fmla="*/ 0 w 811"/>
                <a:gd name="T3" fmla="*/ 30 h 56"/>
                <a:gd name="T4" fmla="*/ 725 w 811"/>
                <a:gd name="T5" fmla="*/ 30 h 56"/>
                <a:gd name="T6" fmla="*/ 735 w 811"/>
                <a:gd name="T7" fmla="*/ 0 h 56"/>
                <a:gd name="T8" fmla="*/ 811 w 811"/>
                <a:gd name="T9" fmla="*/ 30 h 56"/>
                <a:gd name="T10" fmla="*/ 811 w 811"/>
                <a:gd name="T11" fmla="*/ 56 h 56"/>
                <a:gd name="T12" fmla="*/ 0 w 811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1" h="56">
                  <a:moveTo>
                    <a:pt x="0" y="56"/>
                  </a:moveTo>
                  <a:lnTo>
                    <a:pt x="0" y="30"/>
                  </a:lnTo>
                  <a:lnTo>
                    <a:pt x="725" y="30"/>
                  </a:lnTo>
                  <a:lnTo>
                    <a:pt x="735" y="0"/>
                  </a:lnTo>
                  <a:lnTo>
                    <a:pt x="811" y="30"/>
                  </a:lnTo>
                  <a:lnTo>
                    <a:pt x="811" y="56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" name="Rectangle 109">
              <a:extLst>
                <a:ext uri="{FF2B5EF4-FFF2-40B4-BE49-F238E27FC236}">
                  <a16:creationId xmlns:a16="http://schemas.microsoft.com/office/drawing/2014/main" id="{4EF004C1-5ECD-443C-B352-2B119409E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425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" name="Rectangle 110">
              <a:extLst>
                <a:ext uri="{FF2B5EF4-FFF2-40B4-BE49-F238E27FC236}">
                  <a16:creationId xmlns:a16="http://schemas.microsoft.com/office/drawing/2014/main" id="{442CC873-4E15-4132-8EE2-82F3AC789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700" y="820738"/>
              <a:ext cx="38100" cy="133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" name="Freeform 111">
              <a:extLst>
                <a:ext uri="{FF2B5EF4-FFF2-40B4-BE49-F238E27FC236}">
                  <a16:creationId xmlns:a16="http://schemas.microsoft.com/office/drawing/2014/main" id="{0B4815C0-1BE4-4BB5-AF7B-15BA445C6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0 w 117"/>
                <a:gd name="T1" fmla="*/ 105 h 117"/>
                <a:gd name="T2" fmla="*/ 107 w 117"/>
                <a:gd name="T3" fmla="*/ 0 h 117"/>
                <a:gd name="T4" fmla="*/ 117 w 117"/>
                <a:gd name="T5" fmla="*/ 11 h 117"/>
                <a:gd name="T6" fmla="*/ 12 w 117"/>
                <a:gd name="T7" fmla="*/ 117 h 117"/>
                <a:gd name="T8" fmla="*/ 0 w 117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0" y="105"/>
                  </a:moveTo>
                  <a:lnTo>
                    <a:pt x="107" y="0"/>
                  </a:lnTo>
                  <a:lnTo>
                    <a:pt x="117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" name="Freeform 112">
              <a:extLst>
                <a:ext uri="{FF2B5EF4-FFF2-40B4-BE49-F238E27FC236}">
                  <a16:creationId xmlns:a16="http://schemas.microsoft.com/office/drawing/2014/main" id="{C13D8027-DF8B-4A08-BD77-7E3BAC3E5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300" y="814388"/>
              <a:ext cx="142875" cy="139700"/>
            </a:xfrm>
            <a:custGeom>
              <a:avLst/>
              <a:gdLst>
                <a:gd name="T0" fmla="*/ 0 w 90"/>
                <a:gd name="T1" fmla="*/ 78 h 88"/>
                <a:gd name="T2" fmla="*/ 78 w 90"/>
                <a:gd name="T3" fmla="*/ 0 h 88"/>
                <a:gd name="T4" fmla="*/ 90 w 90"/>
                <a:gd name="T5" fmla="*/ 10 h 88"/>
                <a:gd name="T6" fmla="*/ 12 w 90"/>
                <a:gd name="T7" fmla="*/ 88 h 88"/>
                <a:gd name="T8" fmla="*/ 0 w 90"/>
                <a:gd name="T9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88">
                  <a:moveTo>
                    <a:pt x="0" y="78"/>
                  </a:moveTo>
                  <a:lnTo>
                    <a:pt x="78" y="0"/>
                  </a:lnTo>
                  <a:lnTo>
                    <a:pt x="90" y="10"/>
                  </a:lnTo>
                  <a:lnTo>
                    <a:pt x="12" y="8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" name="Freeform 113">
              <a:extLst>
                <a:ext uri="{FF2B5EF4-FFF2-40B4-BE49-F238E27FC236}">
                  <a16:creationId xmlns:a16="http://schemas.microsoft.com/office/drawing/2014/main" id="{621563EC-AFE7-410B-AF00-CD6C3FBF5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12 w 117"/>
                <a:gd name="T1" fmla="*/ 0 h 117"/>
                <a:gd name="T2" fmla="*/ 117 w 117"/>
                <a:gd name="T3" fmla="*/ 105 h 117"/>
                <a:gd name="T4" fmla="*/ 107 w 117"/>
                <a:gd name="T5" fmla="*/ 117 h 117"/>
                <a:gd name="T6" fmla="*/ 0 w 117"/>
                <a:gd name="T7" fmla="*/ 11 h 117"/>
                <a:gd name="T8" fmla="*/ 12 w 117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12" y="0"/>
                  </a:moveTo>
                  <a:lnTo>
                    <a:pt x="117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" name="Rectangle 114">
              <a:extLst>
                <a:ext uri="{FF2B5EF4-FFF2-40B4-BE49-F238E27FC236}">
                  <a16:creationId xmlns:a16="http://schemas.microsoft.com/office/drawing/2014/main" id="{4AE80560-F012-48C2-95E7-424EE46E4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038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" name="Freeform 115">
              <a:extLst>
                <a:ext uri="{FF2B5EF4-FFF2-40B4-BE49-F238E27FC236}">
                  <a16:creationId xmlns:a16="http://schemas.microsoft.com/office/drawing/2014/main" id="{98AD0A6E-771B-4710-92D4-165C63BDB9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4 w 116"/>
                <a:gd name="T3" fmla="*/ 0 h 117"/>
                <a:gd name="T4" fmla="*/ 116 w 116"/>
                <a:gd name="T5" fmla="*/ 11 h 117"/>
                <a:gd name="T6" fmla="*/ 10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4" y="0"/>
                  </a:lnTo>
                  <a:lnTo>
                    <a:pt x="116" y="11"/>
                  </a:lnTo>
                  <a:lnTo>
                    <a:pt x="10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" name="Freeform 116">
              <a:extLst>
                <a:ext uri="{FF2B5EF4-FFF2-40B4-BE49-F238E27FC236}">
                  <a16:creationId xmlns:a16="http://schemas.microsoft.com/office/drawing/2014/main" id="{590B19EA-6076-4473-925A-87952651DA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10 w 116"/>
                <a:gd name="T1" fmla="*/ 0 h 117"/>
                <a:gd name="T2" fmla="*/ 116 w 116"/>
                <a:gd name="T3" fmla="*/ 105 h 117"/>
                <a:gd name="T4" fmla="*/ 104 w 116"/>
                <a:gd name="T5" fmla="*/ 117 h 117"/>
                <a:gd name="T6" fmla="*/ 0 w 116"/>
                <a:gd name="T7" fmla="*/ 11 h 117"/>
                <a:gd name="T8" fmla="*/ 10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0" y="0"/>
                  </a:moveTo>
                  <a:lnTo>
                    <a:pt x="116" y="105"/>
                  </a:lnTo>
                  <a:lnTo>
                    <a:pt x="104" y="117"/>
                  </a:lnTo>
                  <a:lnTo>
                    <a:pt x="0" y="11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" name="Rectangle 117">
              <a:extLst>
                <a:ext uri="{FF2B5EF4-FFF2-40B4-BE49-F238E27FC236}">
                  <a16:creationId xmlns:a16="http://schemas.microsoft.com/office/drawing/2014/main" id="{745DF3C7-4F3E-42E0-8082-A6777E3C4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413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" name="Freeform 118">
              <a:extLst>
                <a:ext uri="{FF2B5EF4-FFF2-40B4-BE49-F238E27FC236}">
                  <a16:creationId xmlns:a16="http://schemas.microsoft.com/office/drawing/2014/main" id="{E63F5171-3BDE-4643-B04B-8E7E45481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0 w 119"/>
                <a:gd name="T1" fmla="*/ 105 h 117"/>
                <a:gd name="T2" fmla="*/ 107 w 119"/>
                <a:gd name="T3" fmla="*/ 0 h 117"/>
                <a:gd name="T4" fmla="*/ 119 w 119"/>
                <a:gd name="T5" fmla="*/ 11 h 117"/>
                <a:gd name="T6" fmla="*/ 12 w 119"/>
                <a:gd name="T7" fmla="*/ 117 h 117"/>
                <a:gd name="T8" fmla="*/ 0 w 119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0" y="105"/>
                  </a:moveTo>
                  <a:lnTo>
                    <a:pt x="107" y="0"/>
                  </a:lnTo>
                  <a:lnTo>
                    <a:pt x="119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" name="Freeform 119">
              <a:extLst>
                <a:ext uri="{FF2B5EF4-FFF2-40B4-BE49-F238E27FC236}">
                  <a16:creationId xmlns:a16="http://schemas.microsoft.com/office/drawing/2014/main" id="{FD4545E8-0FF2-447D-BE72-8487F4F94A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12 w 119"/>
                <a:gd name="T1" fmla="*/ 0 h 117"/>
                <a:gd name="T2" fmla="*/ 119 w 119"/>
                <a:gd name="T3" fmla="*/ 105 h 117"/>
                <a:gd name="T4" fmla="*/ 107 w 119"/>
                <a:gd name="T5" fmla="*/ 117 h 117"/>
                <a:gd name="T6" fmla="*/ 0 w 119"/>
                <a:gd name="T7" fmla="*/ 11 h 117"/>
                <a:gd name="T8" fmla="*/ 12 w 11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12" y="0"/>
                  </a:moveTo>
                  <a:lnTo>
                    <a:pt x="119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" name="Rectangle 120">
              <a:extLst>
                <a:ext uri="{FF2B5EF4-FFF2-40B4-BE49-F238E27FC236}">
                  <a16:creationId xmlns:a16="http://schemas.microsoft.com/office/drawing/2014/main" id="{2A5880CB-C09D-4404-87EC-E7F0788C9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200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" name="Freeform 121">
              <a:extLst>
                <a:ext uri="{FF2B5EF4-FFF2-40B4-BE49-F238E27FC236}">
                  <a16:creationId xmlns:a16="http://schemas.microsoft.com/office/drawing/2014/main" id="{2FBBAAC1-524F-4FDC-94E7-D2E6C23719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6 w 116"/>
                <a:gd name="T3" fmla="*/ 0 h 117"/>
                <a:gd name="T4" fmla="*/ 116 w 116"/>
                <a:gd name="T5" fmla="*/ 11 h 117"/>
                <a:gd name="T6" fmla="*/ 12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6" y="0"/>
                  </a:lnTo>
                  <a:lnTo>
                    <a:pt x="116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4" name="Freeform 122">
              <a:extLst>
                <a:ext uri="{FF2B5EF4-FFF2-40B4-BE49-F238E27FC236}">
                  <a16:creationId xmlns:a16="http://schemas.microsoft.com/office/drawing/2014/main" id="{3F9FFF77-6A5E-44F8-B3DD-2AEB38E659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12 w 116"/>
                <a:gd name="T1" fmla="*/ 0 h 117"/>
                <a:gd name="T2" fmla="*/ 116 w 116"/>
                <a:gd name="T3" fmla="*/ 105 h 117"/>
                <a:gd name="T4" fmla="*/ 106 w 116"/>
                <a:gd name="T5" fmla="*/ 117 h 117"/>
                <a:gd name="T6" fmla="*/ 0 w 116"/>
                <a:gd name="T7" fmla="*/ 11 h 117"/>
                <a:gd name="T8" fmla="*/ 12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2" y="0"/>
                  </a:moveTo>
                  <a:lnTo>
                    <a:pt x="116" y="105"/>
                  </a:lnTo>
                  <a:lnTo>
                    <a:pt x="106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5" name="Rectangle 124">
              <a:extLst>
                <a:ext uri="{FF2B5EF4-FFF2-40B4-BE49-F238E27FC236}">
                  <a16:creationId xmlns:a16="http://schemas.microsoft.com/office/drawing/2014/main" id="{27D0E5C5-F03F-41EB-9E0E-BCBD1849F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695325"/>
              <a:ext cx="206375" cy="676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" name="Freeform 125">
              <a:extLst>
                <a:ext uri="{FF2B5EF4-FFF2-40B4-BE49-F238E27FC236}">
                  <a16:creationId xmlns:a16="http://schemas.microsoft.com/office/drawing/2014/main" id="{22185B56-6BD2-498E-8E12-74705B5FF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" y="4430713"/>
              <a:ext cx="1154113" cy="207962"/>
            </a:xfrm>
            <a:custGeom>
              <a:avLst/>
              <a:gdLst>
                <a:gd name="T0" fmla="*/ 362 w 362"/>
                <a:gd name="T1" fmla="*/ 31 h 65"/>
                <a:gd name="T2" fmla="*/ 362 w 362"/>
                <a:gd name="T3" fmla="*/ 65 h 65"/>
                <a:gd name="T4" fmla="*/ 0 w 362"/>
                <a:gd name="T5" fmla="*/ 65 h 65"/>
                <a:gd name="T6" fmla="*/ 0 w 362"/>
                <a:gd name="T7" fmla="*/ 31 h 65"/>
                <a:gd name="T8" fmla="*/ 30 w 362"/>
                <a:gd name="T9" fmla="*/ 0 h 65"/>
                <a:gd name="T10" fmla="*/ 332 w 362"/>
                <a:gd name="T11" fmla="*/ 0 h 65"/>
                <a:gd name="T12" fmla="*/ 362 w 362"/>
                <a:gd name="T13" fmla="*/ 3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" h="65">
                  <a:moveTo>
                    <a:pt x="362" y="31"/>
                  </a:moveTo>
                  <a:cubicBezTo>
                    <a:pt x="362" y="65"/>
                    <a:pt x="362" y="65"/>
                    <a:pt x="362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49" y="0"/>
                    <a:pt x="362" y="14"/>
                    <a:pt x="36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3669593-449A-4097-BAE8-B696808186D1}"/>
              </a:ext>
            </a:extLst>
          </p:cNvPr>
          <p:cNvGrpSpPr/>
          <p:nvPr/>
        </p:nvGrpSpPr>
        <p:grpSpPr>
          <a:xfrm>
            <a:off x="-18720" y="6478344"/>
            <a:ext cx="12210572" cy="379656"/>
            <a:chOff x="3638881" y="1932349"/>
            <a:chExt cx="12210572" cy="37965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24AA6F-3093-4DD5-9025-F1BA8C903230}"/>
                </a:ext>
              </a:extLst>
            </p:cNvPr>
            <p:cNvSpPr/>
            <p:nvPr/>
          </p:nvSpPr>
          <p:spPr>
            <a:xfrm>
              <a:off x="3657453" y="1932349"/>
              <a:ext cx="12192000" cy="3796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6675851-B4FD-4A11-9E21-B9607E8311C4}"/>
                </a:ext>
              </a:extLst>
            </p:cNvPr>
            <p:cNvSpPr/>
            <p:nvPr/>
          </p:nvSpPr>
          <p:spPr>
            <a:xfrm>
              <a:off x="3638881" y="1933431"/>
              <a:ext cx="12192000" cy="378573"/>
            </a:xfrm>
            <a:custGeom>
              <a:avLst/>
              <a:gdLst>
                <a:gd name="connsiteX0" fmla="*/ 12087076 w 12192000"/>
                <a:gd name="connsiteY0" fmla="*/ 0 h 362454"/>
                <a:gd name="connsiteX1" fmla="*/ 12192000 w 12192000"/>
                <a:gd name="connsiteY1" fmla="*/ 0 h 362454"/>
                <a:gd name="connsiteX2" fmla="*/ 12027806 w 12192000"/>
                <a:gd name="connsiteY2" fmla="*/ 362454 h 362454"/>
                <a:gd name="connsiteX3" fmla="*/ 11922882 w 12192000"/>
                <a:gd name="connsiteY3" fmla="*/ 362454 h 362454"/>
                <a:gd name="connsiteX4" fmla="*/ 11882077 w 12192000"/>
                <a:gd name="connsiteY4" fmla="*/ 0 h 362454"/>
                <a:gd name="connsiteX5" fmla="*/ 11987001 w 12192000"/>
                <a:gd name="connsiteY5" fmla="*/ 0 h 362454"/>
                <a:gd name="connsiteX6" fmla="*/ 11822807 w 12192000"/>
                <a:gd name="connsiteY6" fmla="*/ 362454 h 362454"/>
                <a:gd name="connsiteX7" fmla="*/ 11717883 w 12192000"/>
                <a:gd name="connsiteY7" fmla="*/ 362454 h 362454"/>
                <a:gd name="connsiteX8" fmla="*/ 11677076 w 12192000"/>
                <a:gd name="connsiteY8" fmla="*/ 0 h 362454"/>
                <a:gd name="connsiteX9" fmla="*/ 11782000 w 12192000"/>
                <a:gd name="connsiteY9" fmla="*/ 0 h 362454"/>
                <a:gd name="connsiteX10" fmla="*/ 11617806 w 12192000"/>
                <a:gd name="connsiteY10" fmla="*/ 362454 h 362454"/>
                <a:gd name="connsiteX11" fmla="*/ 11512882 w 12192000"/>
                <a:gd name="connsiteY11" fmla="*/ 362454 h 362454"/>
                <a:gd name="connsiteX12" fmla="*/ 11472075 w 12192000"/>
                <a:gd name="connsiteY12" fmla="*/ 0 h 362454"/>
                <a:gd name="connsiteX13" fmla="*/ 11576999 w 12192000"/>
                <a:gd name="connsiteY13" fmla="*/ 0 h 362454"/>
                <a:gd name="connsiteX14" fmla="*/ 11412805 w 12192000"/>
                <a:gd name="connsiteY14" fmla="*/ 362454 h 362454"/>
                <a:gd name="connsiteX15" fmla="*/ 11307881 w 12192000"/>
                <a:gd name="connsiteY15" fmla="*/ 362454 h 362454"/>
                <a:gd name="connsiteX16" fmla="*/ 11267074 w 12192000"/>
                <a:gd name="connsiteY16" fmla="*/ 0 h 362454"/>
                <a:gd name="connsiteX17" fmla="*/ 11371998 w 12192000"/>
                <a:gd name="connsiteY17" fmla="*/ 0 h 362454"/>
                <a:gd name="connsiteX18" fmla="*/ 11207804 w 12192000"/>
                <a:gd name="connsiteY18" fmla="*/ 362454 h 362454"/>
                <a:gd name="connsiteX19" fmla="*/ 11102880 w 12192000"/>
                <a:gd name="connsiteY19" fmla="*/ 362454 h 362454"/>
                <a:gd name="connsiteX20" fmla="*/ 11062073 w 12192000"/>
                <a:gd name="connsiteY20" fmla="*/ 0 h 362454"/>
                <a:gd name="connsiteX21" fmla="*/ 11166997 w 12192000"/>
                <a:gd name="connsiteY21" fmla="*/ 0 h 362454"/>
                <a:gd name="connsiteX22" fmla="*/ 11002803 w 12192000"/>
                <a:gd name="connsiteY22" fmla="*/ 362454 h 362454"/>
                <a:gd name="connsiteX23" fmla="*/ 10897879 w 12192000"/>
                <a:gd name="connsiteY23" fmla="*/ 362454 h 362454"/>
                <a:gd name="connsiteX24" fmla="*/ 10857072 w 12192000"/>
                <a:gd name="connsiteY24" fmla="*/ 0 h 362454"/>
                <a:gd name="connsiteX25" fmla="*/ 10961996 w 12192000"/>
                <a:gd name="connsiteY25" fmla="*/ 0 h 362454"/>
                <a:gd name="connsiteX26" fmla="*/ 10797802 w 12192000"/>
                <a:gd name="connsiteY26" fmla="*/ 362454 h 362454"/>
                <a:gd name="connsiteX27" fmla="*/ 10692878 w 12192000"/>
                <a:gd name="connsiteY27" fmla="*/ 362454 h 362454"/>
                <a:gd name="connsiteX28" fmla="*/ 10652071 w 12192000"/>
                <a:gd name="connsiteY28" fmla="*/ 0 h 362454"/>
                <a:gd name="connsiteX29" fmla="*/ 10756995 w 12192000"/>
                <a:gd name="connsiteY29" fmla="*/ 0 h 362454"/>
                <a:gd name="connsiteX30" fmla="*/ 10592801 w 12192000"/>
                <a:gd name="connsiteY30" fmla="*/ 362454 h 362454"/>
                <a:gd name="connsiteX31" fmla="*/ 10487877 w 12192000"/>
                <a:gd name="connsiteY31" fmla="*/ 362454 h 362454"/>
                <a:gd name="connsiteX32" fmla="*/ 10447070 w 12192000"/>
                <a:gd name="connsiteY32" fmla="*/ 0 h 362454"/>
                <a:gd name="connsiteX33" fmla="*/ 10551994 w 12192000"/>
                <a:gd name="connsiteY33" fmla="*/ 0 h 362454"/>
                <a:gd name="connsiteX34" fmla="*/ 10387800 w 12192000"/>
                <a:gd name="connsiteY34" fmla="*/ 362454 h 362454"/>
                <a:gd name="connsiteX35" fmla="*/ 10282876 w 12192000"/>
                <a:gd name="connsiteY35" fmla="*/ 362454 h 362454"/>
                <a:gd name="connsiteX36" fmla="*/ 10242069 w 12192000"/>
                <a:gd name="connsiteY36" fmla="*/ 0 h 362454"/>
                <a:gd name="connsiteX37" fmla="*/ 10346993 w 12192000"/>
                <a:gd name="connsiteY37" fmla="*/ 0 h 362454"/>
                <a:gd name="connsiteX38" fmla="*/ 10182799 w 12192000"/>
                <a:gd name="connsiteY38" fmla="*/ 362454 h 362454"/>
                <a:gd name="connsiteX39" fmla="*/ 10077875 w 12192000"/>
                <a:gd name="connsiteY39" fmla="*/ 362454 h 362454"/>
                <a:gd name="connsiteX40" fmla="*/ 10037068 w 12192000"/>
                <a:gd name="connsiteY40" fmla="*/ 0 h 362454"/>
                <a:gd name="connsiteX41" fmla="*/ 10141992 w 12192000"/>
                <a:gd name="connsiteY41" fmla="*/ 0 h 362454"/>
                <a:gd name="connsiteX42" fmla="*/ 9977798 w 12192000"/>
                <a:gd name="connsiteY42" fmla="*/ 362454 h 362454"/>
                <a:gd name="connsiteX43" fmla="*/ 9872874 w 12192000"/>
                <a:gd name="connsiteY43" fmla="*/ 362454 h 362454"/>
                <a:gd name="connsiteX44" fmla="*/ 9845855 w 12192000"/>
                <a:gd name="connsiteY44" fmla="*/ 0 h 362454"/>
                <a:gd name="connsiteX45" fmla="*/ 9950779 w 12192000"/>
                <a:gd name="connsiteY45" fmla="*/ 0 h 362454"/>
                <a:gd name="connsiteX46" fmla="*/ 9786585 w 12192000"/>
                <a:gd name="connsiteY46" fmla="*/ 362454 h 362454"/>
                <a:gd name="connsiteX47" fmla="*/ 9681661 w 12192000"/>
                <a:gd name="connsiteY47" fmla="*/ 362454 h 362454"/>
                <a:gd name="connsiteX48" fmla="*/ 9640856 w 12192000"/>
                <a:gd name="connsiteY48" fmla="*/ 0 h 362454"/>
                <a:gd name="connsiteX49" fmla="*/ 9745780 w 12192000"/>
                <a:gd name="connsiteY49" fmla="*/ 0 h 362454"/>
                <a:gd name="connsiteX50" fmla="*/ 9581586 w 12192000"/>
                <a:gd name="connsiteY50" fmla="*/ 362454 h 362454"/>
                <a:gd name="connsiteX51" fmla="*/ 9476662 w 12192000"/>
                <a:gd name="connsiteY51" fmla="*/ 362454 h 362454"/>
                <a:gd name="connsiteX52" fmla="*/ 9435855 w 12192000"/>
                <a:gd name="connsiteY52" fmla="*/ 0 h 362454"/>
                <a:gd name="connsiteX53" fmla="*/ 9540779 w 12192000"/>
                <a:gd name="connsiteY53" fmla="*/ 0 h 362454"/>
                <a:gd name="connsiteX54" fmla="*/ 9376585 w 12192000"/>
                <a:gd name="connsiteY54" fmla="*/ 362454 h 362454"/>
                <a:gd name="connsiteX55" fmla="*/ 9271661 w 12192000"/>
                <a:gd name="connsiteY55" fmla="*/ 362454 h 362454"/>
                <a:gd name="connsiteX56" fmla="*/ 9230854 w 12192000"/>
                <a:gd name="connsiteY56" fmla="*/ 0 h 362454"/>
                <a:gd name="connsiteX57" fmla="*/ 9335778 w 12192000"/>
                <a:gd name="connsiteY57" fmla="*/ 0 h 362454"/>
                <a:gd name="connsiteX58" fmla="*/ 9171584 w 12192000"/>
                <a:gd name="connsiteY58" fmla="*/ 362454 h 362454"/>
                <a:gd name="connsiteX59" fmla="*/ 9066660 w 12192000"/>
                <a:gd name="connsiteY59" fmla="*/ 362454 h 362454"/>
                <a:gd name="connsiteX60" fmla="*/ 9025853 w 12192000"/>
                <a:gd name="connsiteY60" fmla="*/ 0 h 362454"/>
                <a:gd name="connsiteX61" fmla="*/ 9130777 w 12192000"/>
                <a:gd name="connsiteY61" fmla="*/ 0 h 362454"/>
                <a:gd name="connsiteX62" fmla="*/ 8966583 w 12192000"/>
                <a:gd name="connsiteY62" fmla="*/ 362454 h 362454"/>
                <a:gd name="connsiteX63" fmla="*/ 8861659 w 12192000"/>
                <a:gd name="connsiteY63" fmla="*/ 362454 h 362454"/>
                <a:gd name="connsiteX64" fmla="*/ 8820852 w 12192000"/>
                <a:gd name="connsiteY64" fmla="*/ 0 h 362454"/>
                <a:gd name="connsiteX65" fmla="*/ 8925776 w 12192000"/>
                <a:gd name="connsiteY65" fmla="*/ 0 h 362454"/>
                <a:gd name="connsiteX66" fmla="*/ 8761582 w 12192000"/>
                <a:gd name="connsiteY66" fmla="*/ 362454 h 362454"/>
                <a:gd name="connsiteX67" fmla="*/ 8656658 w 12192000"/>
                <a:gd name="connsiteY67" fmla="*/ 362454 h 362454"/>
                <a:gd name="connsiteX68" fmla="*/ 8615851 w 12192000"/>
                <a:gd name="connsiteY68" fmla="*/ 0 h 362454"/>
                <a:gd name="connsiteX69" fmla="*/ 8720775 w 12192000"/>
                <a:gd name="connsiteY69" fmla="*/ 0 h 362454"/>
                <a:gd name="connsiteX70" fmla="*/ 8556581 w 12192000"/>
                <a:gd name="connsiteY70" fmla="*/ 362454 h 362454"/>
                <a:gd name="connsiteX71" fmla="*/ 8451657 w 12192000"/>
                <a:gd name="connsiteY71" fmla="*/ 362454 h 362454"/>
                <a:gd name="connsiteX72" fmla="*/ 8410850 w 12192000"/>
                <a:gd name="connsiteY72" fmla="*/ 0 h 362454"/>
                <a:gd name="connsiteX73" fmla="*/ 8515774 w 12192000"/>
                <a:gd name="connsiteY73" fmla="*/ 0 h 362454"/>
                <a:gd name="connsiteX74" fmla="*/ 8351580 w 12192000"/>
                <a:gd name="connsiteY74" fmla="*/ 362454 h 362454"/>
                <a:gd name="connsiteX75" fmla="*/ 8246656 w 12192000"/>
                <a:gd name="connsiteY75" fmla="*/ 362454 h 362454"/>
                <a:gd name="connsiteX76" fmla="*/ 8205849 w 12192000"/>
                <a:gd name="connsiteY76" fmla="*/ 0 h 362454"/>
                <a:gd name="connsiteX77" fmla="*/ 8310773 w 12192000"/>
                <a:gd name="connsiteY77" fmla="*/ 0 h 362454"/>
                <a:gd name="connsiteX78" fmla="*/ 8146579 w 12192000"/>
                <a:gd name="connsiteY78" fmla="*/ 362454 h 362454"/>
                <a:gd name="connsiteX79" fmla="*/ 8041655 w 12192000"/>
                <a:gd name="connsiteY79" fmla="*/ 362454 h 362454"/>
                <a:gd name="connsiteX80" fmla="*/ 8000848 w 12192000"/>
                <a:gd name="connsiteY80" fmla="*/ 0 h 362454"/>
                <a:gd name="connsiteX81" fmla="*/ 8105772 w 12192000"/>
                <a:gd name="connsiteY81" fmla="*/ 0 h 362454"/>
                <a:gd name="connsiteX82" fmla="*/ 7941578 w 12192000"/>
                <a:gd name="connsiteY82" fmla="*/ 362454 h 362454"/>
                <a:gd name="connsiteX83" fmla="*/ 7836654 w 12192000"/>
                <a:gd name="connsiteY83" fmla="*/ 362454 h 362454"/>
                <a:gd name="connsiteX84" fmla="*/ 7795847 w 12192000"/>
                <a:gd name="connsiteY84" fmla="*/ 0 h 362454"/>
                <a:gd name="connsiteX85" fmla="*/ 7900771 w 12192000"/>
                <a:gd name="connsiteY85" fmla="*/ 0 h 362454"/>
                <a:gd name="connsiteX86" fmla="*/ 7736577 w 12192000"/>
                <a:gd name="connsiteY86" fmla="*/ 362454 h 362454"/>
                <a:gd name="connsiteX87" fmla="*/ 7631653 w 12192000"/>
                <a:gd name="connsiteY87" fmla="*/ 362454 h 362454"/>
                <a:gd name="connsiteX88" fmla="*/ 7604637 w 12192000"/>
                <a:gd name="connsiteY88" fmla="*/ 0 h 362454"/>
                <a:gd name="connsiteX89" fmla="*/ 7709561 w 12192000"/>
                <a:gd name="connsiteY89" fmla="*/ 0 h 362454"/>
                <a:gd name="connsiteX90" fmla="*/ 7545367 w 12192000"/>
                <a:gd name="connsiteY90" fmla="*/ 362454 h 362454"/>
                <a:gd name="connsiteX91" fmla="*/ 7440443 w 12192000"/>
                <a:gd name="connsiteY91" fmla="*/ 362454 h 362454"/>
                <a:gd name="connsiteX92" fmla="*/ 7399638 w 12192000"/>
                <a:gd name="connsiteY92" fmla="*/ 0 h 362454"/>
                <a:gd name="connsiteX93" fmla="*/ 7504562 w 12192000"/>
                <a:gd name="connsiteY93" fmla="*/ 0 h 362454"/>
                <a:gd name="connsiteX94" fmla="*/ 7340368 w 12192000"/>
                <a:gd name="connsiteY94" fmla="*/ 362454 h 362454"/>
                <a:gd name="connsiteX95" fmla="*/ 7235444 w 12192000"/>
                <a:gd name="connsiteY95" fmla="*/ 362454 h 362454"/>
                <a:gd name="connsiteX96" fmla="*/ 7194637 w 12192000"/>
                <a:gd name="connsiteY96" fmla="*/ 0 h 362454"/>
                <a:gd name="connsiteX97" fmla="*/ 7299561 w 12192000"/>
                <a:gd name="connsiteY97" fmla="*/ 0 h 362454"/>
                <a:gd name="connsiteX98" fmla="*/ 7135367 w 12192000"/>
                <a:gd name="connsiteY98" fmla="*/ 362454 h 362454"/>
                <a:gd name="connsiteX99" fmla="*/ 7030443 w 12192000"/>
                <a:gd name="connsiteY99" fmla="*/ 362454 h 362454"/>
                <a:gd name="connsiteX100" fmla="*/ 6989636 w 12192000"/>
                <a:gd name="connsiteY100" fmla="*/ 0 h 362454"/>
                <a:gd name="connsiteX101" fmla="*/ 7094560 w 12192000"/>
                <a:gd name="connsiteY101" fmla="*/ 0 h 362454"/>
                <a:gd name="connsiteX102" fmla="*/ 6930366 w 12192000"/>
                <a:gd name="connsiteY102" fmla="*/ 362454 h 362454"/>
                <a:gd name="connsiteX103" fmla="*/ 6825442 w 12192000"/>
                <a:gd name="connsiteY103" fmla="*/ 362454 h 362454"/>
                <a:gd name="connsiteX104" fmla="*/ 6784635 w 12192000"/>
                <a:gd name="connsiteY104" fmla="*/ 0 h 362454"/>
                <a:gd name="connsiteX105" fmla="*/ 6889559 w 12192000"/>
                <a:gd name="connsiteY105" fmla="*/ 0 h 362454"/>
                <a:gd name="connsiteX106" fmla="*/ 6725365 w 12192000"/>
                <a:gd name="connsiteY106" fmla="*/ 362454 h 362454"/>
                <a:gd name="connsiteX107" fmla="*/ 6620441 w 12192000"/>
                <a:gd name="connsiteY107" fmla="*/ 362454 h 362454"/>
                <a:gd name="connsiteX108" fmla="*/ 6579634 w 12192000"/>
                <a:gd name="connsiteY108" fmla="*/ 0 h 362454"/>
                <a:gd name="connsiteX109" fmla="*/ 6684558 w 12192000"/>
                <a:gd name="connsiteY109" fmla="*/ 0 h 362454"/>
                <a:gd name="connsiteX110" fmla="*/ 6520364 w 12192000"/>
                <a:gd name="connsiteY110" fmla="*/ 362454 h 362454"/>
                <a:gd name="connsiteX111" fmla="*/ 6415440 w 12192000"/>
                <a:gd name="connsiteY111" fmla="*/ 362454 h 362454"/>
                <a:gd name="connsiteX112" fmla="*/ 6374633 w 12192000"/>
                <a:gd name="connsiteY112" fmla="*/ 0 h 362454"/>
                <a:gd name="connsiteX113" fmla="*/ 6479557 w 12192000"/>
                <a:gd name="connsiteY113" fmla="*/ 0 h 362454"/>
                <a:gd name="connsiteX114" fmla="*/ 6315363 w 12192000"/>
                <a:gd name="connsiteY114" fmla="*/ 362454 h 362454"/>
                <a:gd name="connsiteX115" fmla="*/ 6210439 w 12192000"/>
                <a:gd name="connsiteY115" fmla="*/ 362454 h 362454"/>
                <a:gd name="connsiteX116" fmla="*/ 6169632 w 12192000"/>
                <a:gd name="connsiteY116" fmla="*/ 0 h 362454"/>
                <a:gd name="connsiteX117" fmla="*/ 6274556 w 12192000"/>
                <a:gd name="connsiteY117" fmla="*/ 0 h 362454"/>
                <a:gd name="connsiteX118" fmla="*/ 6110362 w 12192000"/>
                <a:gd name="connsiteY118" fmla="*/ 362454 h 362454"/>
                <a:gd name="connsiteX119" fmla="*/ 6005438 w 12192000"/>
                <a:gd name="connsiteY119" fmla="*/ 362454 h 362454"/>
                <a:gd name="connsiteX120" fmla="*/ 5964632 w 12192000"/>
                <a:gd name="connsiteY120" fmla="*/ 0 h 362454"/>
                <a:gd name="connsiteX121" fmla="*/ 6069556 w 12192000"/>
                <a:gd name="connsiteY121" fmla="*/ 0 h 362454"/>
                <a:gd name="connsiteX122" fmla="*/ 5905362 w 12192000"/>
                <a:gd name="connsiteY122" fmla="*/ 362454 h 362454"/>
                <a:gd name="connsiteX123" fmla="*/ 5800438 w 12192000"/>
                <a:gd name="connsiteY123" fmla="*/ 362454 h 362454"/>
                <a:gd name="connsiteX124" fmla="*/ 5759631 w 12192000"/>
                <a:gd name="connsiteY124" fmla="*/ 0 h 362454"/>
                <a:gd name="connsiteX125" fmla="*/ 5864555 w 12192000"/>
                <a:gd name="connsiteY125" fmla="*/ 0 h 362454"/>
                <a:gd name="connsiteX126" fmla="*/ 5700362 w 12192000"/>
                <a:gd name="connsiteY126" fmla="*/ 362454 h 362454"/>
                <a:gd name="connsiteX127" fmla="*/ 5595439 w 12192000"/>
                <a:gd name="connsiteY127" fmla="*/ 362454 h 362454"/>
                <a:gd name="connsiteX128" fmla="*/ 5554631 w 12192000"/>
                <a:gd name="connsiteY128" fmla="*/ 0 h 362454"/>
                <a:gd name="connsiteX129" fmla="*/ 5659555 w 12192000"/>
                <a:gd name="connsiteY129" fmla="*/ 0 h 362454"/>
                <a:gd name="connsiteX130" fmla="*/ 5495362 w 12192000"/>
                <a:gd name="connsiteY130" fmla="*/ 362454 h 362454"/>
                <a:gd name="connsiteX131" fmla="*/ 5390438 w 12192000"/>
                <a:gd name="connsiteY131" fmla="*/ 362454 h 362454"/>
                <a:gd name="connsiteX132" fmla="*/ 5363422 w 12192000"/>
                <a:gd name="connsiteY132" fmla="*/ 0 h 362454"/>
                <a:gd name="connsiteX133" fmla="*/ 5468345 w 12192000"/>
                <a:gd name="connsiteY133" fmla="*/ 0 h 362454"/>
                <a:gd name="connsiteX134" fmla="*/ 5304153 w 12192000"/>
                <a:gd name="connsiteY134" fmla="*/ 362454 h 362454"/>
                <a:gd name="connsiteX135" fmla="*/ 5199228 w 12192000"/>
                <a:gd name="connsiteY135" fmla="*/ 362454 h 362454"/>
                <a:gd name="connsiteX136" fmla="*/ 5158423 w 12192000"/>
                <a:gd name="connsiteY136" fmla="*/ 0 h 362454"/>
                <a:gd name="connsiteX137" fmla="*/ 5263348 w 12192000"/>
                <a:gd name="connsiteY137" fmla="*/ 0 h 362454"/>
                <a:gd name="connsiteX138" fmla="*/ 5099154 w 12192000"/>
                <a:gd name="connsiteY138" fmla="*/ 362454 h 362454"/>
                <a:gd name="connsiteX139" fmla="*/ 4994229 w 12192000"/>
                <a:gd name="connsiteY139" fmla="*/ 362454 h 362454"/>
                <a:gd name="connsiteX140" fmla="*/ 4953420 w 12192000"/>
                <a:gd name="connsiteY140" fmla="*/ 0 h 362454"/>
                <a:gd name="connsiteX141" fmla="*/ 5058346 w 12192000"/>
                <a:gd name="connsiteY141" fmla="*/ 0 h 362454"/>
                <a:gd name="connsiteX142" fmla="*/ 4894151 w 12192000"/>
                <a:gd name="connsiteY142" fmla="*/ 362454 h 362454"/>
                <a:gd name="connsiteX143" fmla="*/ 4789227 w 12192000"/>
                <a:gd name="connsiteY143" fmla="*/ 362454 h 362454"/>
                <a:gd name="connsiteX144" fmla="*/ 4748421 w 12192000"/>
                <a:gd name="connsiteY144" fmla="*/ 0 h 362454"/>
                <a:gd name="connsiteX145" fmla="*/ 4853343 w 12192000"/>
                <a:gd name="connsiteY145" fmla="*/ 0 h 362454"/>
                <a:gd name="connsiteX146" fmla="*/ 4689151 w 12192000"/>
                <a:gd name="connsiteY146" fmla="*/ 362454 h 362454"/>
                <a:gd name="connsiteX147" fmla="*/ 4584226 w 12192000"/>
                <a:gd name="connsiteY147" fmla="*/ 362454 h 362454"/>
                <a:gd name="connsiteX148" fmla="*/ 4543420 w 12192000"/>
                <a:gd name="connsiteY148" fmla="*/ 0 h 362454"/>
                <a:gd name="connsiteX149" fmla="*/ 4648343 w 12192000"/>
                <a:gd name="connsiteY149" fmla="*/ 0 h 362454"/>
                <a:gd name="connsiteX150" fmla="*/ 4484149 w 12192000"/>
                <a:gd name="connsiteY150" fmla="*/ 362454 h 362454"/>
                <a:gd name="connsiteX151" fmla="*/ 4379225 w 12192000"/>
                <a:gd name="connsiteY151" fmla="*/ 362454 h 362454"/>
                <a:gd name="connsiteX152" fmla="*/ 4338417 w 12192000"/>
                <a:gd name="connsiteY152" fmla="*/ 0 h 362454"/>
                <a:gd name="connsiteX153" fmla="*/ 4443341 w 12192000"/>
                <a:gd name="connsiteY153" fmla="*/ 0 h 362454"/>
                <a:gd name="connsiteX154" fmla="*/ 4279148 w 12192000"/>
                <a:gd name="connsiteY154" fmla="*/ 362454 h 362454"/>
                <a:gd name="connsiteX155" fmla="*/ 4174226 w 12192000"/>
                <a:gd name="connsiteY155" fmla="*/ 362454 h 362454"/>
                <a:gd name="connsiteX156" fmla="*/ 4133419 w 12192000"/>
                <a:gd name="connsiteY156" fmla="*/ 0 h 362454"/>
                <a:gd name="connsiteX157" fmla="*/ 4238340 w 12192000"/>
                <a:gd name="connsiteY157" fmla="*/ 0 h 362454"/>
                <a:gd name="connsiteX158" fmla="*/ 4074149 w 12192000"/>
                <a:gd name="connsiteY158" fmla="*/ 362454 h 362454"/>
                <a:gd name="connsiteX159" fmla="*/ 3969225 w 12192000"/>
                <a:gd name="connsiteY159" fmla="*/ 362454 h 362454"/>
                <a:gd name="connsiteX160" fmla="*/ 3928418 w 12192000"/>
                <a:gd name="connsiteY160" fmla="*/ 0 h 362454"/>
                <a:gd name="connsiteX161" fmla="*/ 4033341 w 12192000"/>
                <a:gd name="connsiteY161" fmla="*/ 0 h 362454"/>
                <a:gd name="connsiteX162" fmla="*/ 3869147 w 12192000"/>
                <a:gd name="connsiteY162" fmla="*/ 362454 h 362454"/>
                <a:gd name="connsiteX163" fmla="*/ 3764224 w 12192000"/>
                <a:gd name="connsiteY163" fmla="*/ 362454 h 362454"/>
                <a:gd name="connsiteX164" fmla="*/ 3723416 w 12192000"/>
                <a:gd name="connsiteY164" fmla="*/ 0 h 362454"/>
                <a:gd name="connsiteX165" fmla="*/ 3828340 w 12192000"/>
                <a:gd name="connsiteY165" fmla="*/ 0 h 362454"/>
                <a:gd name="connsiteX166" fmla="*/ 3664147 w 12192000"/>
                <a:gd name="connsiteY166" fmla="*/ 362454 h 362454"/>
                <a:gd name="connsiteX167" fmla="*/ 3559223 w 12192000"/>
                <a:gd name="connsiteY167" fmla="*/ 362454 h 362454"/>
                <a:gd name="connsiteX168" fmla="*/ 3518417 w 12192000"/>
                <a:gd name="connsiteY168" fmla="*/ 0 h 362454"/>
                <a:gd name="connsiteX169" fmla="*/ 3623339 w 12192000"/>
                <a:gd name="connsiteY169" fmla="*/ 0 h 362454"/>
                <a:gd name="connsiteX170" fmla="*/ 3459146 w 12192000"/>
                <a:gd name="connsiteY170" fmla="*/ 362454 h 362454"/>
                <a:gd name="connsiteX171" fmla="*/ 3354222 w 12192000"/>
                <a:gd name="connsiteY171" fmla="*/ 362454 h 362454"/>
                <a:gd name="connsiteX172" fmla="*/ 3313414 w 12192000"/>
                <a:gd name="connsiteY172" fmla="*/ 0 h 362454"/>
                <a:gd name="connsiteX173" fmla="*/ 3418339 w 12192000"/>
                <a:gd name="connsiteY173" fmla="*/ 0 h 362454"/>
                <a:gd name="connsiteX174" fmla="*/ 3254144 w 12192000"/>
                <a:gd name="connsiteY174" fmla="*/ 362454 h 362454"/>
                <a:gd name="connsiteX175" fmla="*/ 3149221 w 12192000"/>
                <a:gd name="connsiteY175" fmla="*/ 362454 h 362454"/>
                <a:gd name="connsiteX176" fmla="*/ 3122204 w 12192000"/>
                <a:gd name="connsiteY176" fmla="*/ 0 h 362454"/>
                <a:gd name="connsiteX177" fmla="*/ 3227129 w 12192000"/>
                <a:gd name="connsiteY177" fmla="*/ 0 h 362454"/>
                <a:gd name="connsiteX178" fmla="*/ 3062934 w 12192000"/>
                <a:gd name="connsiteY178" fmla="*/ 362454 h 362454"/>
                <a:gd name="connsiteX179" fmla="*/ 2958010 w 12192000"/>
                <a:gd name="connsiteY179" fmla="*/ 362454 h 362454"/>
                <a:gd name="connsiteX180" fmla="*/ 2917205 w 12192000"/>
                <a:gd name="connsiteY180" fmla="*/ 0 h 362454"/>
                <a:gd name="connsiteX181" fmla="*/ 3022129 w 12192000"/>
                <a:gd name="connsiteY181" fmla="*/ 0 h 362454"/>
                <a:gd name="connsiteX182" fmla="*/ 2857936 w 12192000"/>
                <a:gd name="connsiteY182" fmla="*/ 362454 h 362454"/>
                <a:gd name="connsiteX183" fmla="*/ 2753011 w 12192000"/>
                <a:gd name="connsiteY183" fmla="*/ 362454 h 362454"/>
                <a:gd name="connsiteX184" fmla="*/ 2712204 w 12192000"/>
                <a:gd name="connsiteY184" fmla="*/ 0 h 362454"/>
                <a:gd name="connsiteX185" fmla="*/ 2817128 w 12192000"/>
                <a:gd name="connsiteY185" fmla="*/ 0 h 362454"/>
                <a:gd name="connsiteX186" fmla="*/ 2652933 w 12192000"/>
                <a:gd name="connsiteY186" fmla="*/ 362454 h 362454"/>
                <a:gd name="connsiteX187" fmla="*/ 2548011 w 12192000"/>
                <a:gd name="connsiteY187" fmla="*/ 362454 h 362454"/>
                <a:gd name="connsiteX188" fmla="*/ 2507202 w 12192000"/>
                <a:gd name="connsiteY188" fmla="*/ 0 h 362454"/>
                <a:gd name="connsiteX189" fmla="*/ 2612127 w 12192000"/>
                <a:gd name="connsiteY189" fmla="*/ 0 h 362454"/>
                <a:gd name="connsiteX190" fmla="*/ 2447933 w 12192000"/>
                <a:gd name="connsiteY190" fmla="*/ 362454 h 362454"/>
                <a:gd name="connsiteX191" fmla="*/ 2343010 w 12192000"/>
                <a:gd name="connsiteY191" fmla="*/ 362454 h 362454"/>
                <a:gd name="connsiteX192" fmla="*/ 2302202 w 12192000"/>
                <a:gd name="connsiteY192" fmla="*/ 0 h 362454"/>
                <a:gd name="connsiteX193" fmla="*/ 2407125 w 12192000"/>
                <a:gd name="connsiteY193" fmla="*/ 0 h 362454"/>
                <a:gd name="connsiteX194" fmla="*/ 2242932 w 12192000"/>
                <a:gd name="connsiteY194" fmla="*/ 362454 h 362454"/>
                <a:gd name="connsiteX195" fmla="*/ 2138008 w 12192000"/>
                <a:gd name="connsiteY195" fmla="*/ 362454 h 362454"/>
                <a:gd name="connsiteX196" fmla="*/ 2097201 w 12192000"/>
                <a:gd name="connsiteY196" fmla="*/ 0 h 362454"/>
                <a:gd name="connsiteX197" fmla="*/ 2202124 w 12192000"/>
                <a:gd name="connsiteY197" fmla="*/ 0 h 362454"/>
                <a:gd name="connsiteX198" fmla="*/ 2037930 w 12192000"/>
                <a:gd name="connsiteY198" fmla="*/ 362454 h 362454"/>
                <a:gd name="connsiteX199" fmla="*/ 1933006 w 12192000"/>
                <a:gd name="connsiteY199" fmla="*/ 362454 h 362454"/>
                <a:gd name="connsiteX200" fmla="*/ 1892198 w 12192000"/>
                <a:gd name="connsiteY200" fmla="*/ 0 h 362454"/>
                <a:gd name="connsiteX201" fmla="*/ 1997122 w 12192000"/>
                <a:gd name="connsiteY201" fmla="*/ 0 h 362454"/>
                <a:gd name="connsiteX202" fmla="*/ 1832930 w 12192000"/>
                <a:gd name="connsiteY202" fmla="*/ 362454 h 362454"/>
                <a:gd name="connsiteX203" fmla="*/ 1728005 w 12192000"/>
                <a:gd name="connsiteY203" fmla="*/ 362454 h 362454"/>
                <a:gd name="connsiteX204" fmla="*/ 1687197 w 12192000"/>
                <a:gd name="connsiteY204" fmla="*/ 0 h 362454"/>
                <a:gd name="connsiteX205" fmla="*/ 1792121 w 12192000"/>
                <a:gd name="connsiteY205" fmla="*/ 0 h 362454"/>
                <a:gd name="connsiteX206" fmla="*/ 1627927 w 12192000"/>
                <a:gd name="connsiteY206" fmla="*/ 362454 h 362454"/>
                <a:gd name="connsiteX207" fmla="*/ 1523003 w 12192000"/>
                <a:gd name="connsiteY207" fmla="*/ 362454 h 362454"/>
                <a:gd name="connsiteX208" fmla="*/ 1482196 w 12192000"/>
                <a:gd name="connsiteY208" fmla="*/ 0 h 362454"/>
                <a:gd name="connsiteX209" fmla="*/ 1587120 w 12192000"/>
                <a:gd name="connsiteY209" fmla="*/ 0 h 362454"/>
                <a:gd name="connsiteX210" fmla="*/ 1422926 w 12192000"/>
                <a:gd name="connsiteY210" fmla="*/ 362454 h 362454"/>
                <a:gd name="connsiteX211" fmla="*/ 1318002 w 12192000"/>
                <a:gd name="connsiteY211" fmla="*/ 362454 h 362454"/>
                <a:gd name="connsiteX212" fmla="*/ 1277195 w 12192000"/>
                <a:gd name="connsiteY212" fmla="*/ 0 h 362454"/>
                <a:gd name="connsiteX213" fmla="*/ 1382120 w 12192000"/>
                <a:gd name="connsiteY213" fmla="*/ 0 h 362454"/>
                <a:gd name="connsiteX214" fmla="*/ 1217925 w 12192000"/>
                <a:gd name="connsiteY214" fmla="*/ 362454 h 362454"/>
                <a:gd name="connsiteX215" fmla="*/ 1113001 w 12192000"/>
                <a:gd name="connsiteY215" fmla="*/ 362454 h 362454"/>
                <a:gd name="connsiteX216" fmla="*/ 1072194 w 12192000"/>
                <a:gd name="connsiteY216" fmla="*/ 0 h 362454"/>
                <a:gd name="connsiteX217" fmla="*/ 1177118 w 12192000"/>
                <a:gd name="connsiteY217" fmla="*/ 0 h 362454"/>
                <a:gd name="connsiteX218" fmla="*/ 1012924 w 12192000"/>
                <a:gd name="connsiteY218" fmla="*/ 362454 h 362454"/>
                <a:gd name="connsiteX219" fmla="*/ 908000 w 12192000"/>
                <a:gd name="connsiteY219" fmla="*/ 362454 h 362454"/>
                <a:gd name="connsiteX220" fmla="*/ 880984 w 12192000"/>
                <a:gd name="connsiteY220" fmla="*/ 0 h 362454"/>
                <a:gd name="connsiteX221" fmla="*/ 985908 w 12192000"/>
                <a:gd name="connsiteY221" fmla="*/ 0 h 362454"/>
                <a:gd name="connsiteX222" fmla="*/ 821715 w 12192000"/>
                <a:gd name="connsiteY222" fmla="*/ 362454 h 362454"/>
                <a:gd name="connsiteX223" fmla="*/ 716790 w 12192000"/>
                <a:gd name="connsiteY223" fmla="*/ 362454 h 362454"/>
                <a:gd name="connsiteX224" fmla="*/ 689773 w 12192000"/>
                <a:gd name="connsiteY224" fmla="*/ 0 h 362454"/>
                <a:gd name="connsiteX225" fmla="*/ 794698 w 12192000"/>
                <a:gd name="connsiteY225" fmla="*/ 0 h 362454"/>
                <a:gd name="connsiteX226" fmla="*/ 630504 w 12192000"/>
                <a:gd name="connsiteY226" fmla="*/ 362454 h 362454"/>
                <a:gd name="connsiteX227" fmla="*/ 525580 w 12192000"/>
                <a:gd name="connsiteY227" fmla="*/ 362454 h 362454"/>
                <a:gd name="connsiteX228" fmla="*/ 498563 w 12192000"/>
                <a:gd name="connsiteY228" fmla="*/ 0 h 362454"/>
                <a:gd name="connsiteX229" fmla="*/ 603487 w 12192000"/>
                <a:gd name="connsiteY229" fmla="*/ 0 h 362454"/>
                <a:gd name="connsiteX230" fmla="*/ 439293 w 12192000"/>
                <a:gd name="connsiteY230" fmla="*/ 362454 h 362454"/>
                <a:gd name="connsiteX231" fmla="*/ 334369 w 12192000"/>
                <a:gd name="connsiteY231" fmla="*/ 362454 h 362454"/>
                <a:gd name="connsiteX232" fmla="*/ 307353 w 12192000"/>
                <a:gd name="connsiteY232" fmla="*/ 0 h 362454"/>
                <a:gd name="connsiteX233" fmla="*/ 412277 w 12192000"/>
                <a:gd name="connsiteY233" fmla="*/ 0 h 362454"/>
                <a:gd name="connsiteX234" fmla="*/ 248083 w 12192000"/>
                <a:gd name="connsiteY234" fmla="*/ 362454 h 362454"/>
                <a:gd name="connsiteX235" fmla="*/ 143159 w 12192000"/>
                <a:gd name="connsiteY235" fmla="*/ 362454 h 362454"/>
                <a:gd name="connsiteX236" fmla="*/ 116154 w 12192000"/>
                <a:gd name="connsiteY236" fmla="*/ 0 h 362454"/>
                <a:gd name="connsiteX237" fmla="*/ 221078 w 12192000"/>
                <a:gd name="connsiteY237" fmla="*/ 0 h 362454"/>
                <a:gd name="connsiteX238" fmla="*/ 56884 w 12192000"/>
                <a:gd name="connsiteY238" fmla="*/ 362454 h 362454"/>
                <a:gd name="connsiteX239" fmla="*/ 0 w 12192000"/>
                <a:gd name="connsiteY239" fmla="*/ 362454 h 362454"/>
                <a:gd name="connsiteX240" fmla="*/ 0 w 12192000"/>
                <a:gd name="connsiteY240" fmla="*/ 256407 h 362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2192000" h="362454">
                  <a:moveTo>
                    <a:pt x="12087076" y="0"/>
                  </a:moveTo>
                  <a:lnTo>
                    <a:pt x="12192000" y="0"/>
                  </a:lnTo>
                  <a:lnTo>
                    <a:pt x="12027806" y="362454"/>
                  </a:lnTo>
                  <a:lnTo>
                    <a:pt x="11922882" y="362454"/>
                  </a:lnTo>
                  <a:close/>
                  <a:moveTo>
                    <a:pt x="11882077" y="0"/>
                  </a:moveTo>
                  <a:lnTo>
                    <a:pt x="11987001" y="0"/>
                  </a:lnTo>
                  <a:lnTo>
                    <a:pt x="11822807" y="362454"/>
                  </a:lnTo>
                  <a:lnTo>
                    <a:pt x="11717883" y="362454"/>
                  </a:lnTo>
                  <a:close/>
                  <a:moveTo>
                    <a:pt x="11677076" y="0"/>
                  </a:moveTo>
                  <a:lnTo>
                    <a:pt x="11782000" y="0"/>
                  </a:lnTo>
                  <a:lnTo>
                    <a:pt x="11617806" y="362454"/>
                  </a:lnTo>
                  <a:lnTo>
                    <a:pt x="11512882" y="362454"/>
                  </a:lnTo>
                  <a:close/>
                  <a:moveTo>
                    <a:pt x="11472075" y="0"/>
                  </a:moveTo>
                  <a:lnTo>
                    <a:pt x="11576999" y="0"/>
                  </a:lnTo>
                  <a:lnTo>
                    <a:pt x="11412805" y="362454"/>
                  </a:lnTo>
                  <a:lnTo>
                    <a:pt x="11307881" y="362454"/>
                  </a:lnTo>
                  <a:close/>
                  <a:moveTo>
                    <a:pt x="11267074" y="0"/>
                  </a:moveTo>
                  <a:lnTo>
                    <a:pt x="11371998" y="0"/>
                  </a:lnTo>
                  <a:lnTo>
                    <a:pt x="11207804" y="362454"/>
                  </a:lnTo>
                  <a:lnTo>
                    <a:pt x="11102880" y="362454"/>
                  </a:lnTo>
                  <a:close/>
                  <a:moveTo>
                    <a:pt x="11062073" y="0"/>
                  </a:moveTo>
                  <a:lnTo>
                    <a:pt x="11166997" y="0"/>
                  </a:lnTo>
                  <a:lnTo>
                    <a:pt x="11002803" y="362454"/>
                  </a:lnTo>
                  <a:lnTo>
                    <a:pt x="10897879" y="362454"/>
                  </a:lnTo>
                  <a:close/>
                  <a:moveTo>
                    <a:pt x="10857072" y="0"/>
                  </a:moveTo>
                  <a:lnTo>
                    <a:pt x="10961996" y="0"/>
                  </a:lnTo>
                  <a:lnTo>
                    <a:pt x="10797802" y="362454"/>
                  </a:lnTo>
                  <a:lnTo>
                    <a:pt x="10692878" y="362454"/>
                  </a:lnTo>
                  <a:close/>
                  <a:moveTo>
                    <a:pt x="10652071" y="0"/>
                  </a:moveTo>
                  <a:lnTo>
                    <a:pt x="10756995" y="0"/>
                  </a:lnTo>
                  <a:lnTo>
                    <a:pt x="10592801" y="362454"/>
                  </a:lnTo>
                  <a:lnTo>
                    <a:pt x="10487877" y="362454"/>
                  </a:lnTo>
                  <a:close/>
                  <a:moveTo>
                    <a:pt x="10447070" y="0"/>
                  </a:moveTo>
                  <a:lnTo>
                    <a:pt x="10551994" y="0"/>
                  </a:lnTo>
                  <a:lnTo>
                    <a:pt x="10387800" y="362454"/>
                  </a:lnTo>
                  <a:lnTo>
                    <a:pt x="10282876" y="362454"/>
                  </a:lnTo>
                  <a:close/>
                  <a:moveTo>
                    <a:pt x="10242069" y="0"/>
                  </a:moveTo>
                  <a:lnTo>
                    <a:pt x="10346993" y="0"/>
                  </a:lnTo>
                  <a:lnTo>
                    <a:pt x="10182799" y="362454"/>
                  </a:lnTo>
                  <a:lnTo>
                    <a:pt x="10077875" y="362454"/>
                  </a:lnTo>
                  <a:close/>
                  <a:moveTo>
                    <a:pt x="10037068" y="0"/>
                  </a:moveTo>
                  <a:lnTo>
                    <a:pt x="10141992" y="0"/>
                  </a:lnTo>
                  <a:lnTo>
                    <a:pt x="9977798" y="362454"/>
                  </a:lnTo>
                  <a:lnTo>
                    <a:pt x="9872874" y="362454"/>
                  </a:lnTo>
                  <a:close/>
                  <a:moveTo>
                    <a:pt x="9845855" y="0"/>
                  </a:moveTo>
                  <a:lnTo>
                    <a:pt x="9950779" y="0"/>
                  </a:lnTo>
                  <a:lnTo>
                    <a:pt x="9786585" y="362454"/>
                  </a:lnTo>
                  <a:lnTo>
                    <a:pt x="9681661" y="362454"/>
                  </a:lnTo>
                  <a:close/>
                  <a:moveTo>
                    <a:pt x="9640856" y="0"/>
                  </a:moveTo>
                  <a:lnTo>
                    <a:pt x="9745780" y="0"/>
                  </a:lnTo>
                  <a:lnTo>
                    <a:pt x="9581586" y="362454"/>
                  </a:lnTo>
                  <a:lnTo>
                    <a:pt x="9476662" y="362454"/>
                  </a:lnTo>
                  <a:close/>
                  <a:moveTo>
                    <a:pt x="9435855" y="0"/>
                  </a:moveTo>
                  <a:lnTo>
                    <a:pt x="9540779" y="0"/>
                  </a:lnTo>
                  <a:lnTo>
                    <a:pt x="9376585" y="362454"/>
                  </a:lnTo>
                  <a:lnTo>
                    <a:pt x="9271661" y="362454"/>
                  </a:lnTo>
                  <a:close/>
                  <a:moveTo>
                    <a:pt x="9230854" y="0"/>
                  </a:moveTo>
                  <a:lnTo>
                    <a:pt x="9335778" y="0"/>
                  </a:lnTo>
                  <a:lnTo>
                    <a:pt x="9171584" y="362454"/>
                  </a:lnTo>
                  <a:lnTo>
                    <a:pt x="9066660" y="362454"/>
                  </a:lnTo>
                  <a:close/>
                  <a:moveTo>
                    <a:pt x="9025853" y="0"/>
                  </a:moveTo>
                  <a:lnTo>
                    <a:pt x="9130777" y="0"/>
                  </a:lnTo>
                  <a:lnTo>
                    <a:pt x="8966583" y="362454"/>
                  </a:lnTo>
                  <a:lnTo>
                    <a:pt x="8861659" y="362454"/>
                  </a:lnTo>
                  <a:close/>
                  <a:moveTo>
                    <a:pt x="8820852" y="0"/>
                  </a:moveTo>
                  <a:lnTo>
                    <a:pt x="8925776" y="0"/>
                  </a:lnTo>
                  <a:lnTo>
                    <a:pt x="8761582" y="362454"/>
                  </a:lnTo>
                  <a:lnTo>
                    <a:pt x="8656658" y="362454"/>
                  </a:lnTo>
                  <a:close/>
                  <a:moveTo>
                    <a:pt x="8615851" y="0"/>
                  </a:moveTo>
                  <a:lnTo>
                    <a:pt x="8720775" y="0"/>
                  </a:lnTo>
                  <a:lnTo>
                    <a:pt x="8556581" y="362454"/>
                  </a:lnTo>
                  <a:lnTo>
                    <a:pt x="8451657" y="362454"/>
                  </a:lnTo>
                  <a:close/>
                  <a:moveTo>
                    <a:pt x="8410850" y="0"/>
                  </a:moveTo>
                  <a:lnTo>
                    <a:pt x="8515774" y="0"/>
                  </a:lnTo>
                  <a:lnTo>
                    <a:pt x="8351580" y="362454"/>
                  </a:lnTo>
                  <a:lnTo>
                    <a:pt x="8246656" y="362454"/>
                  </a:lnTo>
                  <a:close/>
                  <a:moveTo>
                    <a:pt x="8205849" y="0"/>
                  </a:moveTo>
                  <a:lnTo>
                    <a:pt x="8310773" y="0"/>
                  </a:lnTo>
                  <a:lnTo>
                    <a:pt x="8146579" y="362454"/>
                  </a:lnTo>
                  <a:lnTo>
                    <a:pt x="8041655" y="362454"/>
                  </a:lnTo>
                  <a:close/>
                  <a:moveTo>
                    <a:pt x="8000848" y="0"/>
                  </a:moveTo>
                  <a:lnTo>
                    <a:pt x="8105772" y="0"/>
                  </a:lnTo>
                  <a:lnTo>
                    <a:pt x="7941578" y="362454"/>
                  </a:lnTo>
                  <a:lnTo>
                    <a:pt x="7836654" y="362454"/>
                  </a:lnTo>
                  <a:close/>
                  <a:moveTo>
                    <a:pt x="7795847" y="0"/>
                  </a:moveTo>
                  <a:lnTo>
                    <a:pt x="7900771" y="0"/>
                  </a:lnTo>
                  <a:lnTo>
                    <a:pt x="7736577" y="362454"/>
                  </a:lnTo>
                  <a:lnTo>
                    <a:pt x="7631653" y="362454"/>
                  </a:lnTo>
                  <a:close/>
                  <a:moveTo>
                    <a:pt x="7604637" y="0"/>
                  </a:moveTo>
                  <a:lnTo>
                    <a:pt x="7709561" y="0"/>
                  </a:lnTo>
                  <a:lnTo>
                    <a:pt x="7545367" y="362454"/>
                  </a:lnTo>
                  <a:lnTo>
                    <a:pt x="7440443" y="362454"/>
                  </a:lnTo>
                  <a:close/>
                  <a:moveTo>
                    <a:pt x="7399638" y="0"/>
                  </a:moveTo>
                  <a:lnTo>
                    <a:pt x="7504562" y="0"/>
                  </a:lnTo>
                  <a:lnTo>
                    <a:pt x="7340368" y="362454"/>
                  </a:lnTo>
                  <a:lnTo>
                    <a:pt x="7235444" y="362454"/>
                  </a:lnTo>
                  <a:close/>
                  <a:moveTo>
                    <a:pt x="7194637" y="0"/>
                  </a:moveTo>
                  <a:lnTo>
                    <a:pt x="7299561" y="0"/>
                  </a:lnTo>
                  <a:lnTo>
                    <a:pt x="7135367" y="362454"/>
                  </a:lnTo>
                  <a:lnTo>
                    <a:pt x="7030443" y="362454"/>
                  </a:lnTo>
                  <a:close/>
                  <a:moveTo>
                    <a:pt x="6989636" y="0"/>
                  </a:moveTo>
                  <a:lnTo>
                    <a:pt x="7094560" y="0"/>
                  </a:lnTo>
                  <a:lnTo>
                    <a:pt x="6930366" y="362454"/>
                  </a:lnTo>
                  <a:lnTo>
                    <a:pt x="6825442" y="362454"/>
                  </a:lnTo>
                  <a:close/>
                  <a:moveTo>
                    <a:pt x="6784635" y="0"/>
                  </a:moveTo>
                  <a:lnTo>
                    <a:pt x="6889559" y="0"/>
                  </a:lnTo>
                  <a:lnTo>
                    <a:pt x="6725365" y="362454"/>
                  </a:lnTo>
                  <a:lnTo>
                    <a:pt x="6620441" y="362454"/>
                  </a:lnTo>
                  <a:close/>
                  <a:moveTo>
                    <a:pt x="6579634" y="0"/>
                  </a:moveTo>
                  <a:lnTo>
                    <a:pt x="6684558" y="0"/>
                  </a:lnTo>
                  <a:lnTo>
                    <a:pt x="6520364" y="362454"/>
                  </a:lnTo>
                  <a:lnTo>
                    <a:pt x="6415440" y="362454"/>
                  </a:lnTo>
                  <a:close/>
                  <a:moveTo>
                    <a:pt x="6374633" y="0"/>
                  </a:moveTo>
                  <a:lnTo>
                    <a:pt x="6479557" y="0"/>
                  </a:lnTo>
                  <a:lnTo>
                    <a:pt x="6315363" y="362454"/>
                  </a:lnTo>
                  <a:lnTo>
                    <a:pt x="6210439" y="362454"/>
                  </a:lnTo>
                  <a:close/>
                  <a:moveTo>
                    <a:pt x="6169632" y="0"/>
                  </a:moveTo>
                  <a:lnTo>
                    <a:pt x="6274556" y="0"/>
                  </a:lnTo>
                  <a:lnTo>
                    <a:pt x="6110362" y="362454"/>
                  </a:lnTo>
                  <a:lnTo>
                    <a:pt x="6005438" y="362454"/>
                  </a:lnTo>
                  <a:close/>
                  <a:moveTo>
                    <a:pt x="5964632" y="0"/>
                  </a:moveTo>
                  <a:lnTo>
                    <a:pt x="6069556" y="0"/>
                  </a:lnTo>
                  <a:lnTo>
                    <a:pt x="5905362" y="362454"/>
                  </a:lnTo>
                  <a:lnTo>
                    <a:pt x="5800438" y="362454"/>
                  </a:lnTo>
                  <a:close/>
                  <a:moveTo>
                    <a:pt x="5759631" y="0"/>
                  </a:moveTo>
                  <a:lnTo>
                    <a:pt x="5864555" y="0"/>
                  </a:lnTo>
                  <a:lnTo>
                    <a:pt x="5700362" y="362454"/>
                  </a:lnTo>
                  <a:lnTo>
                    <a:pt x="5595439" y="362454"/>
                  </a:lnTo>
                  <a:close/>
                  <a:moveTo>
                    <a:pt x="5554631" y="0"/>
                  </a:moveTo>
                  <a:lnTo>
                    <a:pt x="5659555" y="0"/>
                  </a:lnTo>
                  <a:lnTo>
                    <a:pt x="5495362" y="362454"/>
                  </a:lnTo>
                  <a:lnTo>
                    <a:pt x="5390438" y="362454"/>
                  </a:lnTo>
                  <a:close/>
                  <a:moveTo>
                    <a:pt x="5363422" y="0"/>
                  </a:moveTo>
                  <a:lnTo>
                    <a:pt x="5468345" y="0"/>
                  </a:lnTo>
                  <a:lnTo>
                    <a:pt x="5304153" y="362454"/>
                  </a:lnTo>
                  <a:lnTo>
                    <a:pt x="5199228" y="362454"/>
                  </a:lnTo>
                  <a:close/>
                  <a:moveTo>
                    <a:pt x="5158423" y="0"/>
                  </a:moveTo>
                  <a:lnTo>
                    <a:pt x="5263348" y="0"/>
                  </a:lnTo>
                  <a:lnTo>
                    <a:pt x="5099154" y="362454"/>
                  </a:lnTo>
                  <a:lnTo>
                    <a:pt x="4994229" y="362454"/>
                  </a:lnTo>
                  <a:close/>
                  <a:moveTo>
                    <a:pt x="4953420" y="0"/>
                  </a:moveTo>
                  <a:lnTo>
                    <a:pt x="5058346" y="0"/>
                  </a:lnTo>
                  <a:lnTo>
                    <a:pt x="4894151" y="362454"/>
                  </a:lnTo>
                  <a:lnTo>
                    <a:pt x="4789227" y="362454"/>
                  </a:lnTo>
                  <a:close/>
                  <a:moveTo>
                    <a:pt x="4748421" y="0"/>
                  </a:moveTo>
                  <a:lnTo>
                    <a:pt x="4853343" y="0"/>
                  </a:lnTo>
                  <a:lnTo>
                    <a:pt x="4689151" y="362454"/>
                  </a:lnTo>
                  <a:lnTo>
                    <a:pt x="4584226" y="362454"/>
                  </a:lnTo>
                  <a:close/>
                  <a:moveTo>
                    <a:pt x="4543420" y="0"/>
                  </a:moveTo>
                  <a:lnTo>
                    <a:pt x="4648343" y="0"/>
                  </a:lnTo>
                  <a:lnTo>
                    <a:pt x="4484149" y="362454"/>
                  </a:lnTo>
                  <a:lnTo>
                    <a:pt x="4379225" y="362454"/>
                  </a:lnTo>
                  <a:close/>
                  <a:moveTo>
                    <a:pt x="4338417" y="0"/>
                  </a:moveTo>
                  <a:lnTo>
                    <a:pt x="4443341" y="0"/>
                  </a:lnTo>
                  <a:lnTo>
                    <a:pt x="4279148" y="362454"/>
                  </a:lnTo>
                  <a:lnTo>
                    <a:pt x="4174226" y="362454"/>
                  </a:lnTo>
                  <a:close/>
                  <a:moveTo>
                    <a:pt x="4133419" y="0"/>
                  </a:moveTo>
                  <a:lnTo>
                    <a:pt x="4238340" y="0"/>
                  </a:lnTo>
                  <a:lnTo>
                    <a:pt x="4074149" y="362454"/>
                  </a:lnTo>
                  <a:lnTo>
                    <a:pt x="3969225" y="362454"/>
                  </a:lnTo>
                  <a:close/>
                  <a:moveTo>
                    <a:pt x="3928418" y="0"/>
                  </a:moveTo>
                  <a:lnTo>
                    <a:pt x="4033341" y="0"/>
                  </a:lnTo>
                  <a:lnTo>
                    <a:pt x="3869147" y="362454"/>
                  </a:lnTo>
                  <a:lnTo>
                    <a:pt x="3764224" y="362454"/>
                  </a:lnTo>
                  <a:close/>
                  <a:moveTo>
                    <a:pt x="3723416" y="0"/>
                  </a:moveTo>
                  <a:lnTo>
                    <a:pt x="3828340" y="0"/>
                  </a:lnTo>
                  <a:lnTo>
                    <a:pt x="3664147" y="362454"/>
                  </a:lnTo>
                  <a:lnTo>
                    <a:pt x="3559223" y="362454"/>
                  </a:lnTo>
                  <a:close/>
                  <a:moveTo>
                    <a:pt x="3518417" y="0"/>
                  </a:moveTo>
                  <a:lnTo>
                    <a:pt x="3623339" y="0"/>
                  </a:lnTo>
                  <a:lnTo>
                    <a:pt x="3459146" y="362454"/>
                  </a:lnTo>
                  <a:lnTo>
                    <a:pt x="3354222" y="362454"/>
                  </a:lnTo>
                  <a:close/>
                  <a:moveTo>
                    <a:pt x="3313414" y="0"/>
                  </a:moveTo>
                  <a:lnTo>
                    <a:pt x="3418339" y="0"/>
                  </a:lnTo>
                  <a:lnTo>
                    <a:pt x="3254144" y="362454"/>
                  </a:lnTo>
                  <a:lnTo>
                    <a:pt x="3149221" y="362454"/>
                  </a:lnTo>
                  <a:close/>
                  <a:moveTo>
                    <a:pt x="3122204" y="0"/>
                  </a:moveTo>
                  <a:lnTo>
                    <a:pt x="3227129" y="0"/>
                  </a:lnTo>
                  <a:lnTo>
                    <a:pt x="3062934" y="362454"/>
                  </a:lnTo>
                  <a:lnTo>
                    <a:pt x="2958010" y="362454"/>
                  </a:lnTo>
                  <a:close/>
                  <a:moveTo>
                    <a:pt x="2917205" y="0"/>
                  </a:moveTo>
                  <a:lnTo>
                    <a:pt x="3022129" y="0"/>
                  </a:lnTo>
                  <a:lnTo>
                    <a:pt x="2857936" y="362454"/>
                  </a:lnTo>
                  <a:lnTo>
                    <a:pt x="2753011" y="362454"/>
                  </a:lnTo>
                  <a:close/>
                  <a:moveTo>
                    <a:pt x="2712204" y="0"/>
                  </a:moveTo>
                  <a:lnTo>
                    <a:pt x="2817128" y="0"/>
                  </a:lnTo>
                  <a:lnTo>
                    <a:pt x="2652933" y="362454"/>
                  </a:lnTo>
                  <a:lnTo>
                    <a:pt x="2548011" y="362454"/>
                  </a:lnTo>
                  <a:close/>
                  <a:moveTo>
                    <a:pt x="2507202" y="0"/>
                  </a:moveTo>
                  <a:lnTo>
                    <a:pt x="2612127" y="0"/>
                  </a:lnTo>
                  <a:lnTo>
                    <a:pt x="2447933" y="362454"/>
                  </a:lnTo>
                  <a:lnTo>
                    <a:pt x="2343010" y="362454"/>
                  </a:lnTo>
                  <a:close/>
                  <a:moveTo>
                    <a:pt x="2302202" y="0"/>
                  </a:moveTo>
                  <a:lnTo>
                    <a:pt x="2407125" y="0"/>
                  </a:lnTo>
                  <a:lnTo>
                    <a:pt x="2242932" y="362454"/>
                  </a:lnTo>
                  <a:lnTo>
                    <a:pt x="2138008" y="362454"/>
                  </a:lnTo>
                  <a:close/>
                  <a:moveTo>
                    <a:pt x="2097201" y="0"/>
                  </a:moveTo>
                  <a:lnTo>
                    <a:pt x="2202124" y="0"/>
                  </a:lnTo>
                  <a:lnTo>
                    <a:pt x="2037930" y="362454"/>
                  </a:lnTo>
                  <a:lnTo>
                    <a:pt x="1933006" y="362454"/>
                  </a:lnTo>
                  <a:close/>
                  <a:moveTo>
                    <a:pt x="1892198" y="0"/>
                  </a:moveTo>
                  <a:lnTo>
                    <a:pt x="1997122" y="0"/>
                  </a:lnTo>
                  <a:lnTo>
                    <a:pt x="1832930" y="362454"/>
                  </a:lnTo>
                  <a:lnTo>
                    <a:pt x="1728005" y="362454"/>
                  </a:lnTo>
                  <a:close/>
                  <a:moveTo>
                    <a:pt x="1687197" y="0"/>
                  </a:moveTo>
                  <a:lnTo>
                    <a:pt x="1792121" y="0"/>
                  </a:lnTo>
                  <a:lnTo>
                    <a:pt x="1627927" y="362454"/>
                  </a:lnTo>
                  <a:lnTo>
                    <a:pt x="1523003" y="362454"/>
                  </a:lnTo>
                  <a:close/>
                  <a:moveTo>
                    <a:pt x="1482196" y="0"/>
                  </a:moveTo>
                  <a:lnTo>
                    <a:pt x="1587120" y="0"/>
                  </a:lnTo>
                  <a:lnTo>
                    <a:pt x="1422926" y="362454"/>
                  </a:lnTo>
                  <a:lnTo>
                    <a:pt x="1318002" y="362454"/>
                  </a:lnTo>
                  <a:close/>
                  <a:moveTo>
                    <a:pt x="1277195" y="0"/>
                  </a:moveTo>
                  <a:lnTo>
                    <a:pt x="1382120" y="0"/>
                  </a:lnTo>
                  <a:lnTo>
                    <a:pt x="1217925" y="362454"/>
                  </a:lnTo>
                  <a:lnTo>
                    <a:pt x="1113001" y="362454"/>
                  </a:lnTo>
                  <a:close/>
                  <a:moveTo>
                    <a:pt x="1072194" y="0"/>
                  </a:moveTo>
                  <a:lnTo>
                    <a:pt x="1177118" y="0"/>
                  </a:lnTo>
                  <a:lnTo>
                    <a:pt x="1012924" y="362454"/>
                  </a:lnTo>
                  <a:lnTo>
                    <a:pt x="908000" y="362454"/>
                  </a:lnTo>
                  <a:close/>
                  <a:moveTo>
                    <a:pt x="880984" y="0"/>
                  </a:moveTo>
                  <a:lnTo>
                    <a:pt x="985908" y="0"/>
                  </a:lnTo>
                  <a:lnTo>
                    <a:pt x="821715" y="362454"/>
                  </a:lnTo>
                  <a:lnTo>
                    <a:pt x="716790" y="362454"/>
                  </a:lnTo>
                  <a:close/>
                  <a:moveTo>
                    <a:pt x="689773" y="0"/>
                  </a:moveTo>
                  <a:lnTo>
                    <a:pt x="794698" y="0"/>
                  </a:lnTo>
                  <a:lnTo>
                    <a:pt x="630504" y="362454"/>
                  </a:lnTo>
                  <a:lnTo>
                    <a:pt x="525580" y="362454"/>
                  </a:lnTo>
                  <a:close/>
                  <a:moveTo>
                    <a:pt x="498563" y="0"/>
                  </a:moveTo>
                  <a:lnTo>
                    <a:pt x="603487" y="0"/>
                  </a:lnTo>
                  <a:lnTo>
                    <a:pt x="439293" y="362454"/>
                  </a:lnTo>
                  <a:lnTo>
                    <a:pt x="334369" y="362454"/>
                  </a:lnTo>
                  <a:close/>
                  <a:moveTo>
                    <a:pt x="307353" y="0"/>
                  </a:moveTo>
                  <a:lnTo>
                    <a:pt x="412277" y="0"/>
                  </a:lnTo>
                  <a:lnTo>
                    <a:pt x="248083" y="362454"/>
                  </a:lnTo>
                  <a:lnTo>
                    <a:pt x="143159" y="362454"/>
                  </a:lnTo>
                  <a:close/>
                  <a:moveTo>
                    <a:pt x="116154" y="0"/>
                  </a:moveTo>
                  <a:lnTo>
                    <a:pt x="221078" y="0"/>
                  </a:lnTo>
                  <a:lnTo>
                    <a:pt x="56884" y="362454"/>
                  </a:lnTo>
                  <a:lnTo>
                    <a:pt x="0" y="362454"/>
                  </a:lnTo>
                  <a:lnTo>
                    <a:pt x="0" y="25640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9" name="TextBox 508">
            <a:extLst>
              <a:ext uri="{FF2B5EF4-FFF2-40B4-BE49-F238E27FC236}">
                <a16:creationId xmlns:a16="http://schemas.microsoft.com/office/drawing/2014/main" id="{2E741811-5C4E-4566-8BF8-8C2620FCC915}"/>
              </a:ext>
            </a:extLst>
          </p:cNvPr>
          <p:cNvSpPr txBox="1"/>
          <p:nvPr/>
        </p:nvSpPr>
        <p:spPr>
          <a:xfrm>
            <a:off x="1656155" y="3768401"/>
            <a:ext cx="302550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dirty="0">
                <a:solidFill>
                  <a:schemeClr val="accent1"/>
                </a:solidFill>
                <a:cs typeface="Arial" pitchFamily="34" charset="0"/>
              </a:rPr>
              <a:t>Solution</a:t>
            </a:r>
          </a:p>
        </p:txBody>
      </p:sp>
      <p:sp>
        <p:nvSpPr>
          <p:cNvPr id="513" name="Rectangle 512">
            <a:extLst>
              <a:ext uri="{FF2B5EF4-FFF2-40B4-BE49-F238E27FC236}">
                <a16:creationId xmlns:a16="http://schemas.microsoft.com/office/drawing/2014/main" id="{C37AF990-B783-4A09-B0E6-903E9343EF49}"/>
              </a:ext>
            </a:extLst>
          </p:cNvPr>
          <p:cNvSpPr/>
          <p:nvPr/>
        </p:nvSpPr>
        <p:spPr>
          <a:xfrm>
            <a:off x="5875938" y="4855647"/>
            <a:ext cx="816226" cy="816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7" name="Rectangle 516">
            <a:extLst>
              <a:ext uri="{FF2B5EF4-FFF2-40B4-BE49-F238E27FC236}">
                <a16:creationId xmlns:a16="http://schemas.microsoft.com/office/drawing/2014/main" id="{E3DDDD26-B2CD-473A-B4ED-B06F1EDC8144}"/>
              </a:ext>
            </a:extLst>
          </p:cNvPr>
          <p:cNvSpPr/>
          <p:nvPr/>
        </p:nvSpPr>
        <p:spPr>
          <a:xfrm>
            <a:off x="5875938" y="3458127"/>
            <a:ext cx="816226" cy="816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0" name="Rectangle 519">
            <a:extLst>
              <a:ext uri="{FF2B5EF4-FFF2-40B4-BE49-F238E27FC236}">
                <a16:creationId xmlns:a16="http://schemas.microsoft.com/office/drawing/2014/main" id="{D89C7403-8BCF-4EBD-A5ED-FD44C426CE34}"/>
              </a:ext>
            </a:extLst>
          </p:cNvPr>
          <p:cNvSpPr/>
          <p:nvPr/>
        </p:nvSpPr>
        <p:spPr>
          <a:xfrm>
            <a:off x="5875938" y="2060607"/>
            <a:ext cx="816226" cy="816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23" name="Group 522">
            <a:extLst>
              <a:ext uri="{FF2B5EF4-FFF2-40B4-BE49-F238E27FC236}">
                <a16:creationId xmlns:a16="http://schemas.microsoft.com/office/drawing/2014/main" id="{19CE1D26-AF9A-43F3-BB43-74C2AEB881AD}"/>
              </a:ext>
            </a:extLst>
          </p:cNvPr>
          <p:cNvGrpSpPr/>
          <p:nvPr/>
        </p:nvGrpSpPr>
        <p:grpSpPr>
          <a:xfrm rot="19735476">
            <a:off x="5991259" y="5214796"/>
            <a:ext cx="585583" cy="177624"/>
            <a:chOff x="115511" y="1655618"/>
            <a:chExt cx="2541413" cy="770883"/>
          </a:xfrm>
        </p:grpSpPr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DC51AB90-DB29-4C96-87D4-8DB285665798}"/>
                </a:ext>
              </a:extLst>
            </p:cNvPr>
            <p:cNvSpPr/>
            <p:nvPr/>
          </p:nvSpPr>
          <p:spPr>
            <a:xfrm>
              <a:off x="115511" y="1655618"/>
              <a:ext cx="1749384" cy="730512"/>
            </a:xfrm>
            <a:custGeom>
              <a:avLst/>
              <a:gdLst>
                <a:gd name="connsiteX0" fmla="*/ 1575407 w 1749384"/>
                <a:gd name="connsiteY0" fmla="*/ 685336 h 730512"/>
                <a:gd name="connsiteX1" fmla="*/ 1536959 w 1749384"/>
                <a:gd name="connsiteY1" fmla="*/ 641121 h 730512"/>
                <a:gd name="connsiteX2" fmla="*/ 1435072 w 1749384"/>
                <a:gd name="connsiteY2" fmla="*/ 637276 h 730512"/>
                <a:gd name="connsiteX3" fmla="*/ 1427382 w 1749384"/>
                <a:gd name="connsiteY3" fmla="*/ 639198 h 730512"/>
                <a:gd name="connsiteX4" fmla="*/ 1369710 w 1749384"/>
                <a:gd name="connsiteY4" fmla="*/ 689181 h 730512"/>
                <a:gd name="connsiteX5" fmla="*/ 1363943 w 1749384"/>
                <a:gd name="connsiteY5" fmla="*/ 691103 h 730512"/>
                <a:gd name="connsiteX6" fmla="*/ 1358176 w 1749384"/>
                <a:gd name="connsiteY6" fmla="*/ 687258 h 730512"/>
                <a:gd name="connsiteX7" fmla="*/ 1313961 w 1749384"/>
                <a:gd name="connsiteY7" fmla="*/ 627664 h 730512"/>
                <a:gd name="connsiteX8" fmla="*/ 1304349 w 1749384"/>
                <a:gd name="connsiteY8" fmla="*/ 625741 h 730512"/>
                <a:gd name="connsiteX9" fmla="*/ 1238987 w 1749384"/>
                <a:gd name="connsiteY9" fmla="*/ 662267 h 730512"/>
                <a:gd name="connsiteX10" fmla="*/ 1233220 w 1749384"/>
                <a:gd name="connsiteY10" fmla="*/ 662267 h 730512"/>
                <a:gd name="connsiteX11" fmla="*/ 1229375 w 1749384"/>
                <a:gd name="connsiteY11" fmla="*/ 658422 h 730512"/>
                <a:gd name="connsiteX12" fmla="*/ 1135178 w 1749384"/>
                <a:gd name="connsiteY12" fmla="*/ 575759 h 730512"/>
                <a:gd name="connsiteX13" fmla="*/ 1129410 w 1749384"/>
                <a:gd name="connsiteY13" fmla="*/ 571914 h 730512"/>
                <a:gd name="connsiteX14" fmla="*/ 1121721 w 1749384"/>
                <a:gd name="connsiteY14" fmla="*/ 575759 h 730512"/>
                <a:gd name="connsiteX15" fmla="*/ 1033290 w 1749384"/>
                <a:gd name="connsiteY15" fmla="*/ 616129 h 730512"/>
                <a:gd name="connsiteX16" fmla="*/ 1027523 w 1749384"/>
                <a:gd name="connsiteY16" fmla="*/ 619974 h 730512"/>
                <a:gd name="connsiteX17" fmla="*/ 1021756 w 1749384"/>
                <a:gd name="connsiteY17" fmla="*/ 616129 h 730512"/>
                <a:gd name="connsiteX18" fmla="*/ 987153 w 1749384"/>
                <a:gd name="connsiteY18" fmla="*/ 560380 h 730512"/>
                <a:gd name="connsiteX19" fmla="*/ 981385 w 1749384"/>
                <a:gd name="connsiteY19" fmla="*/ 556535 h 730512"/>
                <a:gd name="connsiteX20" fmla="*/ 917946 w 1749384"/>
                <a:gd name="connsiteY20" fmla="*/ 558457 h 730512"/>
                <a:gd name="connsiteX21" fmla="*/ 864119 w 1749384"/>
                <a:gd name="connsiteY21" fmla="*/ 593061 h 730512"/>
                <a:gd name="connsiteX22" fmla="*/ 858352 w 1749384"/>
                <a:gd name="connsiteY22" fmla="*/ 594983 h 730512"/>
                <a:gd name="connsiteX23" fmla="*/ 852585 w 1749384"/>
                <a:gd name="connsiteY23" fmla="*/ 591138 h 730512"/>
                <a:gd name="connsiteX24" fmla="*/ 812214 w 1749384"/>
                <a:gd name="connsiteY24" fmla="*/ 521932 h 730512"/>
                <a:gd name="connsiteX25" fmla="*/ 806447 w 1749384"/>
                <a:gd name="connsiteY25" fmla="*/ 518087 h 730512"/>
                <a:gd name="connsiteX26" fmla="*/ 798757 w 1749384"/>
                <a:gd name="connsiteY26" fmla="*/ 520009 h 730512"/>
                <a:gd name="connsiteX27" fmla="*/ 712249 w 1749384"/>
                <a:gd name="connsiteY27" fmla="*/ 564225 h 730512"/>
                <a:gd name="connsiteX28" fmla="*/ 633431 w 1749384"/>
                <a:gd name="connsiteY28" fmla="*/ 468105 h 730512"/>
                <a:gd name="connsiteX29" fmla="*/ 625741 w 1749384"/>
                <a:gd name="connsiteY29" fmla="*/ 466182 h 730512"/>
                <a:gd name="connsiteX30" fmla="*/ 514242 w 1749384"/>
                <a:gd name="connsiteY30" fmla="*/ 510397 h 730512"/>
                <a:gd name="connsiteX31" fmla="*/ 506553 w 1749384"/>
                <a:gd name="connsiteY31" fmla="*/ 508475 h 730512"/>
                <a:gd name="connsiteX32" fmla="*/ 445036 w 1749384"/>
                <a:gd name="connsiteY32" fmla="*/ 420045 h 730512"/>
                <a:gd name="connsiteX33" fmla="*/ 439269 w 1749384"/>
                <a:gd name="connsiteY33" fmla="*/ 418122 h 730512"/>
                <a:gd name="connsiteX34" fmla="*/ 343149 w 1749384"/>
                <a:gd name="connsiteY34" fmla="*/ 473872 h 730512"/>
                <a:gd name="connsiteX35" fmla="*/ 337381 w 1749384"/>
                <a:gd name="connsiteY35" fmla="*/ 471949 h 730512"/>
                <a:gd name="connsiteX36" fmla="*/ 250873 w 1749384"/>
                <a:gd name="connsiteY36" fmla="*/ 379674 h 730512"/>
                <a:gd name="connsiteX37" fmla="*/ 241261 w 1749384"/>
                <a:gd name="connsiteY37" fmla="*/ 379674 h 730512"/>
                <a:gd name="connsiteX38" fmla="*/ 152831 w 1749384"/>
                <a:gd name="connsiteY38" fmla="*/ 429657 h 730512"/>
                <a:gd name="connsiteX39" fmla="*/ 148986 w 1749384"/>
                <a:gd name="connsiteY39" fmla="*/ 429657 h 730512"/>
                <a:gd name="connsiteX40" fmla="*/ 68245 w 1749384"/>
                <a:gd name="connsiteY40" fmla="*/ 404665 h 730512"/>
                <a:gd name="connsiteX41" fmla="*/ 14418 w 1749384"/>
                <a:gd name="connsiteY41" fmla="*/ 333536 h 730512"/>
                <a:gd name="connsiteX42" fmla="*/ 16340 w 1749384"/>
                <a:gd name="connsiteY42" fmla="*/ 85547 h 730512"/>
                <a:gd name="connsiteX43" fmla="*/ 87469 w 1749384"/>
                <a:gd name="connsiteY43" fmla="*/ 14418 h 730512"/>
                <a:gd name="connsiteX44" fmla="*/ 1665760 w 1749384"/>
                <a:gd name="connsiteY44" fmla="*/ 22108 h 730512"/>
                <a:gd name="connsiteX45" fmla="*/ 1715743 w 1749384"/>
                <a:gd name="connsiteY45" fmla="*/ 43254 h 730512"/>
                <a:gd name="connsiteX46" fmla="*/ 1736889 w 1749384"/>
                <a:gd name="connsiteY46" fmla="*/ 93236 h 730512"/>
                <a:gd name="connsiteX47" fmla="*/ 1733044 w 1749384"/>
                <a:gd name="connsiteY47" fmla="*/ 654577 h 730512"/>
                <a:gd name="connsiteX48" fmla="*/ 1706131 w 1749384"/>
                <a:gd name="connsiteY48" fmla="*/ 710327 h 730512"/>
                <a:gd name="connsiteX49" fmla="*/ 1625390 w 1749384"/>
                <a:gd name="connsiteY49" fmla="*/ 716094 h 730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749384" h="730512">
                  <a:moveTo>
                    <a:pt x="1575407" y="685336"/>
                  </a:moveTo>
                  <a:lnTo>
                    <a:pt x="1536959" y="641121"/>
                  </a:lnTo>
                  <a:cubicBezTo>
                    <a:pt x="1535037" y="639198"/>
                    <a:pt x="1436994" y="637276"/>
                    <a:pt x="1435072" y="637276"/>
                  </a:cubicBezTo>
                  <a:cubicBezTo>
                    <a:pt x="1433150" y="637276"/>
                    <a:pt x="1429305" y="637276"/>
                    <a:pt x="1427382" y="639198"/>
                  </a:cubicBezTo>
                  <a:lnTo>
                    <a:pt x="1369710" y="689181"/>
                  </a:lnTo>
                  <a:cubicBezTo>
                    <a:pt x="1367788" y="691103"/>
                    <a:pt x="1365866" y="691103"/>
                    <a:pt x="1363943" y="691103"/>
                  </a:cubicBezTo>
                  <a:cubicBezTo>
                    <a:pt x="1362021" y="691103"/>
                    <a:pt x="1360098" y="689181"/>
                    <a:pt x="1358176" y="687258"/>
                  </a:cubicBezTo>
                  <a:lnTo>
                    <a:pt x="1313961" y="627664"/>
                  </a:lnTo>
                  <a:cubicBezTo>
                    <a:pt x="1312038" y="623819"/>
                    <a:pt x="1308194" y="623819"/>
                    <a:pt x="1304349" y="625741"/>
                  </a:cubicBezTo>
                  <a:lnTo>
                    <a:pt x="1238987" y="662267"/>
                  </a:lnTo>
                  <a:cubicBezTo>
                    <a:pt x="1237065" y="664189"/>
                    <a:pt x="1235142" y="664189"/>
                    <a:pt x="1233220" y="662267"/>
                  </a:cubicBezTo>
                  <a:cubicBezTo>
                    <a:pt x="1231298" y="662267"/>
                    <a:pt x="1229375" y="660345"/>
                    <a:pt x="1229375" y="658422"/>
                  </a:cubicBezTo>
                  <a:lnTo>
                    <a:pt x="1135178" y="575759"/>
                  </a:lnTo>
                  <a:cubicBezTo>
                    <a:pt x="1117876" y="556535"/>
                    <a:pt x="1142867" y="594983"/>
                    <a:pt x="1129410" y="571914"/>
                  </a:cubicBezTo>
                  <a:cubicBezTo>
                    <a:pt x="1127488" y="569992"/>
                    <a:pt x="1123643" y="573837"/>
                    <a:pt x="1121721" y="575759"/>
                  </a:cubicBezTo>
                  <a:lnTo>
                    <a:pt x="1033290" y="616129"/>
                  </a:lnTo>
                  <a:cubicBezTo>
                    <a:pt x="1031368" y="618052"/>
                    <a:pt x="1029445" y="619974"/>
                    <a:pt x="1027523" y="619974"/>
                  </a:cubicBezTo>
                  <a:cubicBezTo>
                    <a:pt x="1025601" y="619974"/>
                    <a:pt x="1021756" y="618052"/>
                    <a:pt x="1021756" y="616129"/>
                  </a:cubicBezTo>
                  <a:lnTo>
                    <a:pt x="987153" y="560380"/>
                  </a:lnTo>
                  <a:cubicBezTo>
                    <a:pt x="985230" y="558457"/>
                    <a:pt x="983308" y="556535"/>
                    <a:pt x="981385" y="556535"/>
                  </a:cubicBezTo>
                  <a:cubicBezTo>
                    <a:pt x="979463" y="556535"/>
                    <a:pt x="919869" y="556535"/>
                    <a:pt x="917946" y="558457"/>
                  </a:cubicBezTo>
                  <a:lnTo>
                    <a:pt x="864119" y="593061"/>
                  </a:lnTo>
                  <a:cubicBezTo>
                    <a:pt x="862197" y="594983"/>
                    <a:pt x="860274" y="594983"/>
                    <a:pt x="858352" y="594983"/>
                  </a:cubicBezTo>
                  <a:cubicBezTo>
                    <a:pt x="856429" y="594983"/>
                    <a:pt x="854507" y="593061"/>
                    <a:pt x="852585" y="591138"/>
                  </a:cubicBezTo>
                  <a:lnTo>
                    <a:pt x="812214" y="521932"/>
                  </a:lnTo>
                  <a:cubicBezTo>
                    <a:pt x="810292" y="520009"/>
                    <a:pt x="808369" y="518087"/>
                    <a:pt x="806447" y="518087"/>
                  </a:cubicBezTo>
                  <a:cubicBezTo>
                    <a:pt x="804525" y="518087"/>
                    <a:pt x="800680" y="518087"/>
                    <a:pt x="798757" y="520009"/>
                  </a:cubicBezTo>
                  <a:lnTo>
                    <a:pt x="712249" y="564225"/>
                  </a:lnTo>
                  <a:lnTo>
                    <a:pt x="633431" y="468105"/>
                  </a:lnTo>
                  <a:cubicBezTo>
                    <a:pt x="631509" y="466182"/>
                    <a:pt x="629586" y="466182"/>
                    <a:pt x="625741" y="466182"/>
                  </a:cubicBezTo>
                  <a:lnTo>
                    <a:pt x="514242" y="510397"/>
                  </a:lnTo>
                  <a:cubicBezTo>
                    <a:pt x="512320" y="510397"/>
                    <a:pt x="508475" y="510397"/>
                    <a:pt x="506553" y="508475"/>
                  </a:cubicBezTo>
                  <a:lnTo>
                    <a:pt x="445036" y="420045"/>
                  </a:lnTo>
                  <a:cubicBezTo>
                    <a:pt x="443113" y="418122"/>
                    <a:pt x="441191" y="418122"/>
                    <a:pt x="439269" y="418122"/>
                  </a:cubicBezTo>
                  <a:lnTo>
                    <a:pt x="343149" y="473872"/>
                  </a:lnTo>
                  <a:cubicBezTo>
                    <a:pt x="341226" y="473872"/>
                    <a:pt x="337381" y="473872"/>
                    <a:pt x="337381" y="471949"/>
                  </a:cubicBezTo>
                  <a:lnTo>
                    <a:pt x="250873" y="379674"/>
                  </a:lnTo>
                  <a:cubicBezTo>
                    <a:pt x="247028" y="377752"/>
                    <a:pt x="245106" y="377752"/>
                    <a:pt x="241261" y="379674"/>
                  </a:cubicBezTo>
                  <a:lnTo>
                    <a:pt x="152831" y="429657"/>
                  </a:lnTo>
                  <a:cubicBezTo>
                    <a:pt x="150908" y="429657"/>
                    <a:pt x="148986" y="429657"/>
                    <a:pt x="148986" y="429657"/>
                  </a:cubicBezTo>
                  <a:lnTo>
                    <a:pt x="68245" y="404665"/>
                  </a:lnTo>
                  <a:cubicBezTo>
                    <a:pt x="37487" y="396976"/>
                    <a:pt x="14418" y="368140"/>
                    <a:pt x="14418" y="333536"/>
                  </a:cubicBezTo>
                  <a:lnTo>
                    <a:pt x="16340" y="85547"/>
                  </a:lnTo>
                  <a:cubicBezTo>
                    <a:pt x="16340" y="47099"/>
                    <a:pt x="49021" y="14418"/>
                    <a:pt x="87469" y="14418"/>
                  </a:cubicBezTo>
                  <a:lnTo>
                    <a:pt x="1665760" y="22108"/>
                  </a:lnTo>
                  <a:cubicBezTo>
                    <a:pt x="1684984" y="22108"/>
                    <a:pt x="1702286" y="29797"/>
                    <a:pt x="1715743" y="43254"/>
                  </a:cubicBezTo>
                  <a:cubicBezTo>
                    <a:pt x="1729199" y="56711"/>
                    <a:pt x="1736889" y="74012"/>
                    <a:pt x="1736889" y="93236"/>
                  </a:cubicBezTo>
                  <a:lnTo>
                    <a:pt x="1733044" y="654577"/>
                  </a:lnTo>
                  <a:cubicBezTo>
                    <a:pt x="1733044" y="675724"/>
                    <a:pt x="1723432" y="696870"/>
                    <a:pt x="1706131" y="710327"/>
                  </a:cubicBezTo>
                  <a:cubicBezTo>
                    <a:pt x="1688829" y="723784"/>
                    <a:pt x="1646536" y="721861"/>
                    <a:pt x="1625390" y="716094"/>
                  </a:cubicBezTo>
                </a:path>
              </a:pathLst>
            </a:custGeom>
            <a:solidFill>
              <a:schemeClr val="bg1"/>
            </a:solidFill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28269E9E-9AD2-412F-BE52-24F20DC687FE}"/>
                </a:ext>
              </a:extLst>
            </p:cNvPr>
            <p:cNvSpPr/>
            <p:nvPr/>
          </p:nvSpPr>
          <p:spPr>
            <a:xfrm>
              <a:off x="1830292" y="1657541"/>
              <a:ext cx="826632" cy="768960"/>
            </a:xfrm>
            <a:custGeom>
              <a:avLst/>
              <a:gdLst>
                <a:gd name="connsiteX0" fmla="*/ 750697 w 826632"/>
                <a:gd name="connsiteY0" fmla="*/ 18263 h 768960"/>
                <a:gd name="connsiteX1" fmla="*/ 93237 w 826632"/>
                <a:gd name="connsiteY1" fmla="*/ 14418 h 768960"/>
                <a:gd name="connsiteX2" fmla="*/ 41332 w 826632"/>
                <a:gd name="connsiteY2" fmla="*/ 35564 h 768960"/>
                <a:gd name="connsiteX3" fmla="*/ 18263 w 826632"/>
                <a:gd name="connsiteY3" fmla="*/ 87469 h 768960"/>
                <a:gd name="connsiteX4" fmla="*/ 14418 w 826632"/>
                <a:gd name="connsiteY4" fmla="*/ 693025 h 768960"/>
                <a:gd name="connsiteX5" fmla="*/ 35565 w 826632"/>
                <a:gd name="connsiteY5" fmla="*/ 744930 h 768960"/>
                <a:gd name="connsiteX6" fmla="*/ 87469 w 826632"/>
                <a:gd name="connsiteY6" fmla="*/ 767999 h 768960"/>
                <a:gd name="connsiteX7" fmla="*/ 744930 w 826632"/>
                <a:gd name="connsiteY7" fmla="*/ 771844 h 768960"/>
                <a:gd name="connsiteX8" fmla="*/ 744930 w 826632"/>
                <a:gd name="connsiteY8" fmla="*/ 771844 h 768960"/>
                <a:gd name="connsiteX9" fmla="*/ 819904 w 826632"/>
                <a:gd name="connsiteY9" fmla="*/ 696870 h 768960"/>
                <a:gd name="connsiteX10" fmla="*/ 823749 w 826632"/>
                <a:gd name="connsiteY10" fmla="*/ 91314 h 768960"/>
                <a:gd name="connsiteX11" fmla="*/ 750697 w 826632"/>
                <a:gd name="connsiteY11" fmla="*/ 18263 h 768960"/>
                <a:gd name="connsiteX12" fmla="*/ 671879 w 826632"/>
                <a:gd name="connsiteY12" fmla="*/ 623819 h 768960"/>
                <a:gd name="connsiteX13" fmla="*/ 435424 w 826632"/>
                <a:gd name="connsiteY13" fmla="*/ 621897 h 768960"/>
                <a:gd name="connsiteX14" fmla="*/ 437346 w 826632"/>
                <a:gd name="connsiteY14" fmla="*/ 164365 h 768960"/>
                <a:gd name="connsiteX15" fmla="*/ 673801 w 826632"/>
                <a:gd name="connsiteY15" fmla="*/ 166288 h 768960"/>
                <a:gd name="connsiteX16" fmla="*/ 671879 w 826632"/>
                <a:gd name="connsiteY16" fmla="*/ 623819 h 76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26632" h="768960">
                  <a:moveTo>
                    <a:pt x="750697" y="18263"/>
                  </a:moveTo>
                  <a:lnTo>
                    <a:pt x="93237" y="14418"/>
                  </a:lnTo>
                  <a:cubicBezTo>
                    <a:pt x="74013" y="14418"/>
                    <a:pt x="54789" y="22108"/>
                    <a:pt x="41332" y="35564"/>
                  </a:cubicBezTo>
                  <a:cubicBezTo>
                    <a:pt x="27875" y="49021"/>
                    <a:pt x="20185" y="68245"/>
                    <a:pt x="18263" y="87469"/>
                  </a:cubicBezTo>
                  <a:lnTo>
                    <a:pt x="14418" y="693025"/>
                  </a:lnTo>
                  <a:cubicBezTo>
                    <a:pt x="14418" y="712249"/>
                    <a:pt x="22108" y="731473"/>
                    <a:pt x="35565" y="744930"/>
                  </a:cubicBezTo>
                  <a:cubicBezTo>
                    <a:pt x="49021" y="758387"/>
                    <a:pt x="68245" y="766077"/>
                    <a:pt x="87469" y="767999"/>
                  </a:cubicBezTo>
                  <a:lnTo>
                    <a:pt x="744930" y="771844"/>
                  </a:lnTo>
                  <a:cubicBezTo>
                    <a:pt x="744930" y="771844"/>
                    <a:pt x="744930" y="771844"/>
                    <a:pt x="744930" y="771844"/>
                  </a:cubicBezTo>
                  <a:cubicBezTo>
                    <a:pt x="785301" y="771844"/>
                    <a:pt x="819904" y="739163"/>
                    <a:pt x="819904" y="696870"/>
                  </a:cubicBezTo>
                  <a:lnTo>
                    <a:pt x="823749" y="91314"/>
                  </a:lnTo>
                  <a:cubicBezTo>
                    <a:pt x="825671" y="52866"/>
                    <a:pt x="791068" y="18263"/>
                    <a:pt x="750697" y="18263"/>
                  </a:cubicBezTo>
                  <a:close/>
                  <a:moveTo>
                    <a:pt x="671879" y="623819"/>
                  </a:moveTo>
                  <a:lnTo>
                    <a:pt x="435424" y="621897"/>
                  </a:lnTo>
                  <a:lnTo>
                    <a:pt x="437346" y="164365"/>
                  </a:lnTo>
                  <a:lnTo>
                    <a:pt x="673801" y="166288"/>
                  </a:lnTo>
                  <a:lnTo>
                    <a:pt x="671879" y="62381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26" name="Group 525">
            <a:extLst>
              <a:ext uri="{FF2B5EF4-FFF2-40B4-BE49-F238E27FC236}">
                <a16:creationId xmlns:a16="http://schemas.microsoft.com/office/drawing/2014/main" id="{FB257297-86FE-4F98-B934-13C4DEBF982A}"/>
              </a:ext>
            </a:extLst>
          </p:cNvPr>
          <p:cNvGrpSpPr/>
          <p:nvPr/>
        </p:nvGrpSpPr>
        <p:grpSpPr>
          <a:xfrm>
            <a:off x="6079888" y="2135832"/>
            <a:ext cx="389810" cy="639440"/>
            <a:chOff x="7997054" y="1606357"/>
            <a:chExt cx="796901" cy="1307232"/>
          </a:xfrm>
          <a:solidFill>
            <a:schemeClr val="bg1"/>
          </a:solidFill>
        </p:grpSpPr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88701BC6-91B1-4B4B-8E4B-418EE5B01404}"/>
                </a:ext>
              </a:extLst>
            </p:cNvPr>
            <p:cNvSpPr/>
            <p:nvPr/>
          </p:nvSpPr>
          <p:spPr>
            <a:xfrm>
              <a:off x="8198011" y="1606357"/>
              <a:ext cx="595944" cy="1307232"/>
            </a:xfrm>
            <a:custGeom>
              <a:avLst/>
              <a:gdLst>
                <a:gd name="connsiteX0" fmla="*/ 100198 w 595944"/>
                <a:gd name="connsiteY0" fmla="*/ 29076 h 1307232"/>
                <a:gd name="connsiteX1" fmla="*/ 148258 w 595944"/>
                <a:gd name="connsiteY1" fmla="*/ 540435 h 1307232"/>
                <a:gd name="connsiteX2" fmla="*/ 423161 w 595944"/>
                <a:gd name="connsiteY2" fmla="*/ 1178672 h 1307232"/>
                <a:gd name="connsiteX3" fmla="*/ 523126 w 595944"/>
                <a:gd name="connsiteY3" fmla="*/ 1278637 h 1307232"/>
                <a:gd name="connsiteX4" fmla="*/ 575031 w 595944"/>
                <a:gd name="connsiteY4" fmla="*/ 1145991 h 1307232"/>
                <a:gd name="connsiteX5" fmla="*/ 303972 w 595944"/>
                <a:gd name="connsiteY5" fmla="*/ 513521 h 1307232"/>
                <a:gd name="connsiteX6" fmla="*/ 169404 w 595944"/>
                <a:gd name="connsiteY6" fmla="*/ 267454 h 1307232"/>
                <a:gd name="connsiteX7" fmla="*/ 100198 w 595944"/>
                <a:gd name="connsiteY7" fmla="*/ 29076 h 130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5944" h="1307232">
                  <a:moveTo>
                    <a:pt x="100198" y="29076"/>
                  </a:moveTo>
                  <a:cubicBezTo>
                    <a:pt x="100198" y="29076"/>
                    <a:pt x="-88197" y="236696"/>
                    <a:pt x="148258" y="540435"/>
                  </a:cubicBezTo>
                  <a:cubicBezTo>
                    <a:pt x="384713" y="842252"/>
                    <a:pt x="398170" y="1046026"/>
                    <a:pt x="423161" y="1178672"/>
                  </a:cubicBezTo>
                  <a:cubicBezTo>
                    <a:pt x="446230" y="1311317"/>
                    <a:pt x="523126" y="1278637"/>
                    <a:pt x="523126" y="1278637"/>
                  </a:cubicBezTo>
                  <a:cubicBezTo>
                    <a:pt x="523126" y="1278637"/>
                    <a:pt x="584643" y="1255568"/>
                    <a:pt x="575031" y="1145991"/>
                  </a:cubicBezTo>
                  <a:cubicBezTo>
                    <a:pt x="565419" y="1036414"/>
                    <a:pt x="500057" y="805726"/>
                    <a:pt x="303972" y="513521"/>
                  </a:cubicBezTo>
                  <a:cubicBezTo>
                    <a:pt x="303972" y="513521"/>
                    <a:pt x="350110" y="303980"/>
                    <a:pt x="169404" y="267454"/>
                  </a:cubicBezTo>
                  <a:lnTo>
                    <a:pt x="100198" y="29076"/>
                  </a:lnTo>
                  <a:close/>
                </a:path>
              </a:pathLst>
            </a:custGeom>
            <a:grpFill/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6C7D9895-D82F-45DD-ABCD-56B8FC5A15DC}"/>
                </a:ext>
              </a:extLst>
            </p:cNvPr>
            <p:cNvSpPr/>
            <p:nvPr/>
          </p:nvSpPr>
          <p:spPr>
            <a:xfrm>
              <a:off x="7997054" y="1606357"/>
              <a:ext cx="595944" cy="1307232"/>
            </a:xfrm>
            <a:custGeom>
              <a:avLst/>
              <a:gdLst>
                <a:gd name="connsiteX0" fmla="*/ 504929 w 595944"/>
                <a:gd name="connsiteY0" fmla="*/ 29076 h 1307232"/>
                <a:gd name="connsiteX1" fmla="*/ 456869 w 595944"/>
                <a:gd name="connsiteY1" fmla="*/ 540435 h 1307232"/>
                <a:gd name="connsiteX2" fmla="*/ 181966 w 595944"/>
                <a:gd name="connsiteY2" fmla="*/ 1178672 h 1307232"/>
                <a:gd name="connsiteX3" fmla="*/ 82001 w 595944"/>
                <a:gd name="connsiteY3" fmla="*/ 1278637 h 1307232"/>
                <a:gd name="connsiteX4" fmla="*/ 30096 w 595944"/>
                <a:gd name="connsiteY4" fmla="*/ 1145991 h 1307232"/>
                <a:gd name="connsiteX5" fmla="*/ 301154 w 595944"/>
                <a:gd name="connsiteY5" fmla="*/ 513521 h 1307232"/>
                <a:gd name="connsiteX6" fmla="*/ 435722 w 595944"/>
                <a:gd name="connsiteY6" fmla="*/ 267454 h 1307232"/>
                <a:gd name="connsiteX7" fmla="*/ 504929 w 595944"/>
                <a:gd name="connsiteY7" fmla="*/ 29076 h 130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5944" h="1307232">
                  <a:moveTo>
                    <a:pt x="504929" y="29076"/>
                  </a:moveTo>
                  <a:cubicBezTo>
                    <a:pt x="504929" y="29076"/>
                    <a:pt x="693324" y="236696"/>
                    <a:pt x="456869" y="540435"/>
                  </a:cubicBezTo>
                  <a:cubicBezTo>
                    <a:pt x="220414" y="842252"/>
                    <a:pt x="206957" y="1046026"/>
                    <a:pt x="181966" y="1178672"/>
                  </a:cubicBezTo>
                  <a:cubicBezTo>
                    <a:pt x="158897" y="1311317"/>
                    <a:pt x="82001" y="1278637"/>
                    <a:pt x="82001" y="1278637"/>
                  </a:cubicBezTo>
                  <a:cubicBezTo>
                    <a:pt x="82001" y="1278637"/>
                    <a:pt x="20484" y="1255568"/>
                    <a:pt x="30096" y="1145991"/>
                  </a:cubicBezTo>
                  <a:cubicBezTo>
                    <a:pt x="39708" y="1036414"/>
                    <a:pt x="105070" y="805726"/>
                    <a:pt x="301154" y="513521"/>
                  </a:cubicBezTo>
                  <a:cubicBezTo>
                    <a:pt x="301154" y="513521"/>
                    <a:pt x="255017" y="303980"/>
                    <a:pt x="435722" y="267454"/>
                  </a:cubicBezTo>
                  <a:lnTo>
                    <a:pt x="504929" y="29076"/>
                  </a:lnTo>
                  <a:close/>
                </a:path>
              </a:pathLst>
            </a:custGeom>
            <a:grpFill/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ADCB71B3-AE25-4E2D-B294-B4F33D043406}"/>
                </a:ext>
              </a:extLst>
            </p:cNvPr>
            <p:cNvSpPr/>
            <p:nvPr/>
          </p:nvSpPr>
          <p:spPr>
            <a:xfrm>
              <a:off x="8324882" y="1938932"/>
              <a:ext cx="134568" cy="134568"/>
            </a:xfrm>
            <a:custGeom>
              <a:avLst/>
              <a:gdLst>
                <a:gd name="connsiteX0" fmla="*/ 121352 w 134568"/>
                <a:gd name="connsiteY0" fmla="*/ 75214 h 134568"/>
                <a:gd name="connsiteX1" fmla="*/ 75214 w 134568"/>
                <a:gd name="connsiteY1" fmla="*/ 121352 h 134568"/>
                <a:gd name="connsiteX2" fmla="*/ 29077 w 134568"/>
                <a:gd name="connsiteY2" fmla="*/ 75214 h 134568"/>
                <a:gd name="connsiteX3" fmla="*/ 75214 w 134568"/>
                <a:gd name="connsiteY3" fmla="*/ 29076 h 134568"/>
                <a:gd name="connsiteX4" fmla="*/ 121352 w 134568"/>
                <a:gd name="connsiteY4" fmla="*/ 75214 h 13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568" h="134568">
                  <a:moveTo>
                    <a:pt x="121352" y="75214"/>
                  </a:moveTo>
                  <a:cubicBezTo>
                    <a:pt x="121352" y="100695"/>
                    <a:pt x="100695" y="121352"/>
                    <a:pt x="75214" y="121352"/>
                  </a:cubicBezTo>
                  <a:cubicBezTo>
                    <a:pt x="49733" y="121352"/>
                    <a:pt x="29077" y="100695"/>
                    <a:pt x="29077" y="75214"/>
                  </a:cubicBezTo>
                  <a:cubicBezTo>
                    <a:pt x="29077" y="49733"/>
                    <a:pt x="49733" y="29076"/>
                    <a:pt x="75214" y="29076"/>
                  </a:cubicBezTo>
                  <a:cubicBezTo>
                    <a:pt x="100695" y="29076"/>
                    <a:pt x="121352" y="49733"/>
                    <a:pt x="121352" y="75214"/>
                  </a:cubicBezTo>
                  <a:close/>
                </a:path>
              </a:pathLst>
            </a:custGeom>
            <a:grpFill/>
            <a:ln w="1920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2F798C59-D336-4E58-86C7-B1F7B5053B31}"/>
                </a:ext>
              </a:extLst>
            </p:cNvPr>
            <p:cNvSpPr/>
            <p:nvPr/>
          </p:nvSpPr>
          <p:spPr>
            <a:xfrm>
              <a:off x="8013970" y="2257330"/>
              <a:ext cx="288360" cy="634392"/>
            </a:xfrm>
            <a:custGeom>
              <a:avLst/>
              <a:gdLst>
                <a:gd name="connsiteX0" fmla="*/ 193887 w 288360"/>
                <a:gd name="connsiteY0" fmla="*/ 14418 h 634392"/>
                <a:gd name="connsiteX1" fmla="*/ 15103 w 288360"/>
                <a:gd name="connsiteY1" fmla="*/ 496940 h 634392"/>
                <a:gd name="connsiteX2" fmla="*/ 67008 w 288360"/>
                <a:gd name="connsiteY2" fmla="*/ 629586 h 634392"/>
                <a:gd name="connsiteX3" fmla="*/ 166972 w 288360"/>
                <a:gd name="connsiteY3" fmla="*/ 529621 h 634392"/>
                <a:gd name="connsiteX4" fmla="*/ 282316 w 288360"/>
                <a:gd name="connsiteY4" fmla="*/ 135529 h 634392"/>
                <a:gd name="connsiteX5" fmla="*/ 193887 w 288360"/>
                <a:gd name="connsiteY5" fmla="*/ 14418 h 63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360" h="634392">
                  <a:moveTo>
                    <a:pt x="193887" y="14418"/>
                  </a:moveTo>
                  <a:cubicBezTo>
                    <a:pt x="72775" y="214348"/>
                    <a:pt x="20870" y="416200"/>
                    <a:pt x="15103" y="496940"/>
                  </a:cubicBezTo>
                  <a:cubicBezTo>
                    <a:pt x="7413" y="606517"/>
                    <a:pt x="67008" y="629586"/>
                    <a:pt x="67008" y="629586"/>
                  </a:cubicBezTo>
                  <a:cubicBezTo>
                    <a:pt x="67008" y="629586"/>
                    <a:pt x="141981" y="662267"/>
                    <a:pt x="166972" y="529621"/>
                  </a:cubicBezTo>
                  <a:cubicBezTo>
                    <a:pt x="184275" y="437346"/>
                    <a:pt x="195808" y="308545"/>
                    <a:pt x="282316" y="135529"/>
                  </a:cubicBezTo>
                  <a:lnTo>
                    <a:pt x="193887" y="14418"/>
                  </a:lnTo>
                  <a:close/>
                </a:path>
              </a:pathLst>
            </a:custGeom>
            <a:grpFill/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D6854C30-F137-42A9-8118-B89F8D80E136}"/>
                </a:ext>
              </a:extLst>
            </p:cNvPr>
            <p:cNvSpPr/>
            <p:nvPr/>
          </p:nvSpPr>
          <p:spPr>
            <a:xfrm>
              <a:off x="8489488" y="2284243"/>
              <a:ext cx="288360" cy="615168"/>
            </a:xfrm>
            <a:custGeom>
              <a:avLst/>
              <a:gdLst>
                <a:gd name="connsiteX0" fmla="*/ 122073 w 288360"/>
                <a:gd name="connsiteY0" fmla="*/ 14418 h 615168"/>
                <a:gd name="connsiteX1" fmla="*/ 14418 w 288360"/>
                <a:gd name="connsiteY1" fmla="*/ 108616 h 615168"/>
                <a:gd name="connsiteX2" fmla="*/ 129762 w 288360"/>
                <a:gd name="connsiteY2" fmla="*/ 502708 h 615168"/>
                <a:gd name="connsiteX3" fmla="*/ 229727 w 288360"/>
                <a:gd name="connsiteY3" fmla="*/ 602673 h 615168"/>
                <a:gd name="connsiteX4" fmla="*/ 281632 w 288360"/>
                <a:gd name="connsiteY4" fmla="*/ 470027 h 615168"/>
                <a:gd name="connsiteX5" fmla="*/ 122073 w 288360"/>
                <a:gd name="connsiteY5" fmla="*/ 14418 h 6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360" h="615168">
                  <a:moveTo>
                    <a:pt x="122073" y="14418"/>
                  </a:moveTo>
                  <a:lnTo>
                    <a:pt x="14418" y="108616"/>
                  </a:lnTo>
                  <a:cubicBezTo>
                    <a:pt x="100926" y="281632"/>
                    <a:pt x="114382" y="408510"/>
                    <a:pt x="129762" y="502708"/>
                  </a:cubicBezTo>
                  <a:cubicBezTo>
                    <a:pt x="152830" y="635353"/>
                    <a:pt x="229727" y="602673"/>
                    <a:pt x="229727" y="602673"/>
                  </a:cubicBezTo>
                  <a:cubicBezTo>
                    <a:pt x="229727" y="602673"/>
                    <a:pt x="289321" y="579604"/>
                    <a:pt x="281632" y="470027"/>
                  </a:cubicBezTo>
                  <a:cubicBezTo>
                    <a:pt x="275865" y="360450"/>
                    <a:pt x="214348" y="179744"/>
                    <a:pt x="122073" y="14418"/>
                  </a:cubicBezTo>
                  <a:close/>
                </a:path>
              </a:pathLst>
            </a:custGeom>
            <a:grpFill/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32" name="Group 531">
            <a:extLst>
              <a:ext uri="{FF2B5EF4-FFF2-40B4-BE49-F238E27FC236}">
                <a16:creationId xmlns:a16="http://schemas.microsoft.com/office/drawing/2014/main" id="{40132F00-12F3-4758-A64F-3C1C4CF39B3E}"/>
              </a:ext>
            </a:extLst>
          </p:cNvPr>
          <p:cNvGrpSpPr/>
          <p:nvPr/>
        </p:nvGrpSpPr>
        <p:grpSpPr>
          <a:xfrm>
            <a:off x="6134977" y="3653519"/>
            <a:ext cx="298146" cy="488746"/>
            <a:chOff x="8457528" y="4216977"/>
            <a:chExt cx="1076544" cy="1764763"/>
          </a:xfrm>
          <a:solidFill>
            <a:schemeClr val="bg1"/>
          </a:solidFill>
        </p:grpSpPr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95AA41C8-0A03-4BA9-8851-6E89A7AA5BF5}"/>
                </a:ext>
              </a:extLst>
            </p:cNvPr>
            <p:cNvSpPr/>
            <p:nvPr/>
          </p:nvSpPr>
          <p:spPr>
            <a:xfrm>
              <a:off x="8457528" y="5212780"/>
              <a:ext cx="1076544" cy="768960"/>
            </a:xfrm>
            <a:custGeom>
              <a:avLst/>
              <a:gdLst>
                <a:gd name="connsiteX0" fmla="*/ 905690 w 1076544"/>
                <a:gd name="connsiteY0" fmla="*/ 29076 h 768960"/>
                <a:gd name="connsiteX1" fmla="*/ 538512 w 1076544"/>
                <a:gd name="connsiteY1" fmla="*/ 29076 h 768960"/>
                <a:gd name="connsiteX2" fmla="*/ 171334 w 1076544"/>
                <a:gd name="connsiteY2" fmla="*/ 29076 h 768960"/>
                <a:gd name="connsiteX3" fmla="*/ 29076 w 1076544"/>
                <a:gd name="connsiteY3" fmla="*/ 755744 h 768960"/>
                <a:gd name="connsiteX4" fmla="*/ 538512 w 1076544"/>
                <a:gd name="connsiteY4" fmla="*/ 755744 h 768960"/>
                <a:gd name="connsiteX5" fmla="*/ 1047949 w 1076544"/>
                <a:gd name="connsiteY5" fmla="*/ 755744 h 768960"/>
                <a:gd name="connsiteX6" fmla="*/ 905690 w 1076544"/>
                <a:gd name="connsiteY6" fmla="*/ 29076 h 76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6544" h="768960">
                  <a:moveTo>
                    <a:pt x="905690" y="29076"/>
                  </a:moveTo>
                  <a:lnTo>
                    <a:pt x="538512" y="29076"/>
                  </a:lnTo>
                  <a:lnTo>
                    <a:pt x="171334" y="29076"/>
                  </a:lnTo>
                  <a:cubicBezTo>
                    <a:pt x="109817" y="159800"/>
                    <a:pt x="29076" y="423168"/>
                    <a:pt x="29076" y="755744"/>
                  </a:cubicBezTo>
                  <a:lnTo>
                    <a:pt x="538512" y="755744"/>
                  </a:lnTo>
                  <a:lnTo>
                    <a:pt x="1047949" y="755744"/>
                  </a:lnTo>
                  <a:cubicBezTo>
                    <a:pt x="1049871" y="423168"/>
                    <a:pt x="967208" y="159800"/>
                    <a:pt x="905690" y="29076"/>
                  </a:cubicBezTo>
                  <a:close/>
                </a:path>
              </a:pathLst>
            </a:custGeom>
            <a:grpFill/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5AC791E5-E560-4A1D-9392-2005AA9C1323}"/>
                </a:ext>
              </a:extLst>
            </p:cNvPr>
            <p:cNvSpPr/>
            <p:nvPr/>
          </p:nvSpPr>
          <p:spPr>
            <a:xfrm>
              <a:off x="8601708" y="4216977"/>
              <a:ext cx="788184" cy="1038096"/>
            </a:xfrm>
            <a:custGeom>
              <a:avLst/>
              <a:gdLst>
                <a:gd name="connsiteX0" fmla="*/ 759589 w 788184"/>
                <a:gd name="connsiteY0" fmla="*/ 1024880 h 1038096"/>
                <a:gd name="connsiteX1" fmla="*/ 394332 w 788184"/>
                <a:gd name="connsiteY1" fmla="*/ 1024880 h 1038096"/>
                <a:gd name="connsiteX2" fmla="*/ 29076 w 788184"/>
                <a:gd name="connsiteY2" fmla="*/ 1024880 h 1038096"/>
                <a:gd name="connsiteX3" fmla="*/ 61757 w 788184"/>
                <a:gd name="connsiteY3" fmla="*/ 899923 h 1038096"/>
                <a:gd name="connsiteX4" fmla="*/ 277066 w 788184"/>
                <a:gd name="connsiteY4" fmla="*/ 849941 h 1038096"/>
                <a:gd name="connsiteX5" fmla="*/ 236695 w 788184"/>
                <a:gd name="connsiteY5" fmla="*/ 436625 h 1038096"/>
                <a:gd name="connsiteX6" fmla="*/ 394332 w 788184"/>
                <a:gd name="connsiteY6" fmla="*/ 29076 h 1038096"/>
                <a:gd name="connsiteX7" fmla="*/ 551969 w 788184"/>
                <a:gd name="connsiteY7" fmla="*/ 436625 h 1038096"/>
                <a:gd name="connsiteX8" fmla="*/ 511598 w 788184"/>
                <a:gd name="connsiteY8" fmla="*/ 849941 h 1038096"/>
                <a:gd name="connsiteX9" fmla="*/ 726907 w 788184"/>
                <a:gd name="connsiteY9" fmla="*/ 899923 h 1038096"/>
                <a:gd name="connsiteX10" fmla="*/ 759589 w 788184"/>
                <a:gd name="connsiteY10" fmla="*/ 1024880 h 1038096"/>
                <a:gd name="connsiteX11" fmla="*/ 394332 w 788184"/>
                <a:gd name="connsiteY11" fmla="*/ 190558 h 1038096"/>
                <a:gd name="connsiteX12" fmla="*/ 332815 w 788184"/>
                <a:gd name="connsiteY12" fmla="*/ 303979 h 1038096"/>
                <a:gd name="connsiteX13" fmla="*/ 400099 w 788184"/>
                <a:gd name="connsiteY13" fmla="*/ 402022 h 1038096"/>
                <a:gd name="connsiteX14" fmla="*/ 457771 w 788184"/>
                <a:gd name="connsiteY14" fmla="*/ 303979 h 1038096"/>
                <a:gd name="connsiteX15" fmla="*/ 394332 w 788184"/>
                <a:gd name="connsiteY15" fmla="*/ 190558 h 10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88184" h="1038096">
                  <a:moveTo>
                    <a:pt x="759589" y="1024880"/>
                  </a:moveTo>
                  <a:lnTo>
                    <a:pt x="394332" y="1024880"/>
                  </a:lnTo>
                  <a:lnTo>
                    <a:pt x="29076" y="1024880"/>
                  </a:lnTo>
                  <a:cubicBezTo>
                    <a:pt x="29076" y="1024880"/>
                    <a:pt x="29076" y="936449"/>
                    <a:pt x="61757" y="899923"/>
                  </a:cubicBezTo>
                  <a:cubicBezTo>
                    <a:pt x="107894" y="849941"/>
                    <a:pt x="244385" y="884545"/>
                    <a:pt x="277066" y="849941"/>
                  </a:cubicBezTo>
                  <a:cubicBezTo>
                    <a:pt x="309746" y="815338"/>
                    <a:pt x="236695" y="607719"/>
                    <a:pt x="236695" y="436625"/>
                  </a:cubicBezTo>
                  <a:cubicBezTo>
                    <a:pt x="236695" y="265531"/>
                    <a:pt x="240540" y="29076"/>
                    <a:pt x="394332" y="29076"/>
                  </a:cubicBezTo>
                  <a:cubicBezTo>
                    <a:pt x="548124" y="29076"/>
                    <a:pt x="551969" y="265531"/>
                    <a:pt x="551969" y="436625"/>
                  </a:cubicBezTo>
                  <a:cubicBezTo>
                    <a:pt x="551969" y="607719"/>
                    <a:pt x="478918" y="815338"/>
                    <a:pt x="511598" y="849941"/>
                  </a:cubicBezTo>
                  <a:cubicBezTo>
                    <a:pt x="544279" y="884545"/>
                    <a:pt x="680770" y="849941"/>
                    <a:pt x="726907" y="899923"/>
                  </a:cubicBezTo>
                  <a:cubicBezTo>
                    <a:pt x="761510" y="936449"/>
                    <a:pt x="759589" y="1024880"/>
                    <a:pt x="759589" y="1024880"/>
                  </a:cubicBezTo>
                  <a:close/>
                  <a:moveTo>
                    <a:pt x="394332" y="190558"/>
                  </a:moveTo>
                  <a:cubicBezTo>
                    <a:pt x="359729" y="190558"/>
                    <a:pt x="332815" y="221316"/>
                    <a:pt x="332815" y="303979"/>
                  </a:cubicBezTo>
                  <a:cubicBezTo>
                    <a:pt x="332815" y="386643"/>
                    <a:pt x="365496" y="402022"/>
                    <a:pt x="400099" y="402022"/>
                  </a:cubicBezTo>
                  <a:cubicBezTo>
                    <a:pt x="434702" y="402022"/>
                    <a:pt x="457771" y="388565"/>
                    <a:pt x="457771" y="303979"/>
                  </a:cubicBezTo>
                  <a:cubicBezTo>
                    <a:pt x="457771" y="221316"/>
                    <a:pt x="428935" y="190558"/>
                    <a:pt x="394332" y="190558"/>
                  </a:cubicBezTo>
                  <a:close/>
                </a:path>
              </a:pathLst>
            </a:custGeom>
            <a:grpFill/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35" name="TextBox 534">
            <a:extLst>
              <a:ext uri="{FF2B5EF4-FFF2-40B4-BE49-F238E27FC236}">
                <a16:creationId xmlns:a16="http://schemas.microsoft.com/office/drawing/2014/main" id="{2EF36C00-01D1-446E-8DB5-096C6DBAA2EC}"/>
              </a:ext>
            </a:extLst>
          </p:cNvPr>
          <p:cNvSpPr txBox="1"/>
          <p:nvPr/>
        </p:nvSpPr>
        <p:spPr>
          <a:xfrm>
            <a:off x="5020681" y="770559"/>
            <a:ext cx="686159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dirty="0"/>
              <a:t>Detect automatically the uses of Safety tools by analyzing the surveillance video streams.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21BD3CB1-2DE3-4990-9079-16169A53E0B9}"/>
              </a:ext>
            </a:extLst>
          </p:cNvPr>
          <p:cNvSpPr/>
          <p:nvPr/>
        </p:nvSpPr>
        <p:spPr>
          <a:xfrm>
            <a:off x="6689928" y="2082644"/>
            <a:ext cx="530484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Detect the object of interest and analyze whether an employer uses the correct safety wear. by using computer vision and deep learning 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done at the  raspberry pi without streaming data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Cost effective , private , efficient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990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B1E83D-D31A-49EB-87B9-D38F838F59FA}"/>
              </a:ext>
            </a:extLst>
          </p:cNvPr>
          <p:cNvSpPr txBox="1"/>
          <p:nvPr/>
        </p:nvSpPr>
        <p:spPr>
          <a:xfrm>
            <a:off x="2115479" y="1020876"/>
            <a:ext cx="7961041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Tech Overview</a:t>
            </a:r>
            <a:endParaRPr lang="ko-KR" altLang="en-US" sz="4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1E1ACF1-AF8D-4C67-97F2-EE16DD2040BF}"/>
              </a:ext>
            </a:extLst>
          </p:cNvPr>
          <p:cNvGrpSpPr/>
          <p:nvPr/>
        </p:nvGrpSpPr>
        <p:grpSpPr>
          <a:xfrm>
            <a:off x="1023934" y="3460583"/>
            <a:ext cx="4623831" cy="1607101"/>
            <a:chOff x="675860" y="4647833"/>
            <a:chExt cx="2011680" cy="713891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71C47C8-4EFC-47D6-AA83-29CA11CAA8CD}"/>
                </a:ext>
              </a:extLst>
            </p:cNvPr>
            <p:cNvSpPr txBox="1"/>
            <p:nvPr/>
          </p:nvSpPr>
          <p:spPr>
            <a:xfrm>
              <a:off x="675860" y="4958859"/>
              <a:ext cx="2011680" cy="402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Cpp11 – detect safety tools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Python – build the server and client UI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FE79951-AE4C-4253-A474-3C58BE212C12}"/>
                </a:ext>
              </a:extLst>
            </p:cNvPr>
            <p:cNvSpPr txBox="1"/>
            <p:nvPr/>
          </p:nvSpPr>
          <p:spPr>
            <a:xfrm>
              <a:off x="675860" y="4647833"/>
              <a:ext cx="2011680" cy="196436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Languages for programming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77CECD4-8D44-47CA-9A42-6EC22777442F}"/>
              </a:ext>
            </a:extLst>
          </p:cNvPr>
          <p:cNvGrpSpPr/>
          <p:nvPr/>
        </p:nvGrpSpPr>
        <p:grpSpPr>
          <a:xfrm>
            <a:off x="7444135" y="3460584"/>
            <a:ext cx="2709643" cy="1607100"/>
            <a:chOff x="9437821" y="4725231"/>
            <a:chExt cx="2070720" cy="710099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1EB8793-74F2-4F65-BEF9-D1F399C1896B}"/>
                </a:ext>
              </a:extLst>
            </p:cNvPr>
            <p:cNvSpPr txBox="1"/>
            <p:nvPr/>
          </p:nvSpPr>
          <p:spPr>
            <a:xfrm>
              <a:off x="9437821" y="4986842"/>
              <a:ext cx="2011680" cy="448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42894" lvl="1" indent="-285750">
                <a:buFont typeface="Arial" panose="020B0604020202020204" pitchFamily="34" charset="0"/>
                <a:buChar char="•"/>
              </a:pP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PyQt</a:t>
              </a:r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742894" lvl="1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Flask</a:t>
              </a:r>
            </a:p>
            <a:p>
              <a:pPr marL="742894" lvl="1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Qt</a:t>
              </a:r>
            </a:p>
            <a:p>
              <a:pPr marL="742894" lvl="1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OpenCV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DA82974-3574-4593-B511-97D28844160E}"/>
                </a:ext>
              </a:extLst>
            </p:cNvPr>
            <p:cNvSpPr txBox="1"/>
            <p:nvPr/>
          </p:nvSpPr>
          <p:spPr>
            <a:xfrm>
              <a:off x="9496861" y="4725231"/>
              <a:ext cx="2011680" cy="137996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Libraries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0641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1AE3FB-4EB9-4FE6-8E65-B5FAA422F1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Challenges</a:t>
            </a:r>
          </a:p>
        </p:txBody>
      </p:sp>
      <p:sp>
        <p:nvSpPr>
          <p:cNvPr id="3" name="Rounded Rectangle 4">
            <a:extLst>
              <a:ext uri="{FF2B5EF4-FFF2-40B4-BE49-F238E27FC236}">
                <a16:creationId xmlns:a16="http://schemas.microsoft.com/office/drawing/2014/main" id="{A9E93B41-7311-4529-B0FC-BC3E52E0F90D}"/>
              </a:ext>
            </a:extLst>
          </p:cNvPr>
          <p:cNvSpPr/>
          <p:nvPr/>
        </p:nvSpPr>
        <p:spPr>
          <a:xfrm>
            <a:off x="9013852" y="2274867"/>
            <a:ext cx="2500090" cy="2826053"/>
          </a:xfrm>
          <a:prstGeom prst="roundRect">
            <a:avLst>
              <a:gd name="adj" fmla="val 7734"/>
            </a:avLst>
          </a:prstGeom>
          <a:solidFill>
            <a:schemeClr val="bg1"/>
          </a:solidFill>
          <a:ln w="25400">
            <a:solidFill>
              <a:schemeClr val="accent1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Rounded Rectangle 64">
            <a:extLst>
              <a:ext uri="{FF2B5EF4-FFF2-40B4-BE49-F238E27FC236}">
                <a16:creationId xmlns:a16="http://schemas.microsoft.com/office/drawing/2014/main" id="{E739ABA9-F173-4257-84AE-9F74363FEED3}"/>
              </a:ext>
            </a:extLst>
          </p:cNvPr>
          <p:cNvSpPr/>
          <p:nvPr/>
        </p:nvSpPr>
        <p:spPr>
          <a:xfrm>
            <a:off x="972443" y="2296561"/>
            <a:ext cx="2502999" cy="2804359"/>
          </a:xfrm>
          <a:prstGeom prst="roundRect">
            <a:avLst>
              <a:gd name="adj" fmla="val 7734"/>
            </a:avLst>
          </a:prstGeom>
          <a:solidFill>
            <a:schemeClr val="bg1"/>
          </a:solidFill>
          <a:ln w="25400">
            <a:solidFill>
              <a:schemeClr val="accent2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15AA19-7DA6-468D-8FAE-9A3A69CD59FE}"/>
              </a:ext>
            </a:extLst>
          </p:cNvPr>
          <p:cNvSpPr txBox="1"/>
          <p:nvPr/>
        </p:nvSpPr>
        <p:spPr>
          <a:xfrm>
            <a:off x="972442" y="3418968"/>
            <a:ext cx="24072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Deployment to  raspberry</a:t>
            </a:r>
          </a:p>
          <a:p>
            <a:pPr algn="ctr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 </a:t>
            </a:r>
          </a:p>
        </p:txBody>
      </p:sp>
      <p:sp>
        <p:nvSpPr>
          <p:cNvPr id="15" name="Rounded Rectangle 71">
            <a:extLst>
              <a:ext uri="{FF2B5EF4-FFF2-40B4-BE49-F238E27FC236}">
                <a16:creationId xmlns:a16="http://schemas.microsoft.com/office/drawing/2014/main" id="{AB6D0A6B-0493-4267-8C52-9CB24FFFF57F}"/>
              </a:ext>
            </a:extLst>
          </p:cNvPr>
          <p:cNvSpPr/>
          <p:nvPr/>
        </p:nvSpPr>
        <p:spPr>
          <a:xfrm>
            <a:off x="3652911" y="2296562"/>
            <a:ext cx="2500091" cy="2804358"/>
          </a:xfrm>
          <a:prstGeom prst="roundRect">
            <a:avLst>
              <a:gd name="adj" fmla="val 7734"/>
            </a:avLst>
          </a:prstGeom>
          <a:solidFill>
            <a:schemeClr val="bg1"/>
          </a:solidFill>
          <a:ln w="25400">
            <a:solidFill>
              <a:schemeClr val="accent3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21" name="Rounded Rectangle 78">
            <a:extLst>
              <a:ext uri="{FF2B5EF4-FFF2-40B4-BE49-F238E27FC236}">
                <a16:creationId xmlns:a16="http://schemas.microsoft.com/office/drawing/2014/main" id="{3E0CE31E-2D95-4A43-B258-AF0D5F894F56}"/>
              </a:ext>
            </a:extLst>
          </p:cNvPr>
          <p:cNvSpPr/>
          <p:nvPr/>
        </p:nvSpPr>
        <p:spPr>
          <a:xfrm>
            <a:off x="6333382" y="2296562"/>
            <a:ext cx="2500090" cy="2804358"/>
          </a:xfrm>
          <a:prstGeom prst="roundRect">
            <a:avLst>
              <a:gd name="adj" fmla="val 7734"/>
            </a:avLst>
          </a:prstGeom>
          <a:solidFill>
            <a:schemeClr val="bg1"/>
          </a:solidFill>
          <a:ln w="25400">
            <a:solidFill>
              <a:schemeClr val="accent4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200"/>
          </a:p>
        </p:txBody>
      </p:sp>
      <p:grpSp>
        <p:nvGrpSpPr>
          <p:cNvPr id="47" name="Group 53">
            <a:extLst>
              <a:ext uri="{FF2B5EF4-FFF2-40B4-BE49-F238E27FC236}">
                <a16:creationId xmlns:a16="http://schemas.microsoft.com/office/drawing/2014/main" id="{6CFA33C0-39C8-4986-8242-1D9BF8BE09D2}"/>
              </a:ext>
            </a:extLst>
          </p:cNvPr>
          <p:cNvGrpSpPr/>
          <p:nvPr/>
        </p:nvGrpSpPr>
        <p:grpSpPr>
          <a:xfrm>
            <a:off x="1664973" y="2599362"/>
            <a:ext cx="982465" cy="622843"/>
            <a:chOff x="4263494" y="4311143"/>
            <a:chExt cx="1499472" cy="876646"/>
          </a:xfrm>
          <a:solidFill>
            <a:schemeClr val="accent1"/>
          </a:solidFill>
        </p:grpSpPr>
        <p:sp>
          <p:nvSpPr>
            <p:cNvPr id="48" name="Freeform: Shape 24">
              <a:extLst>
                <a:ext uri="{FF2B5EF4-FFF2-40B4-BE49-F238E27FC236}">
                  <a16:creationId xmlns:a16="http://schemas.microsoft.com/office/drawing/2014/main" id="{B3E3DE16-EDBA-4CFA-9223-1E7A92F077D4}"/>
                </a:ext>
              </a:extLst>
            </p:cNvPr>
            <p:cNvSpPr/>
            <p:nvPr/>
          </p:nvSpPr>
          <p:spPr>
            <a:xfrm>
              <a:off x="4566589" y="4311143"/>
              <a:ext cx="961200" cy="403704"/>
            </a:xfrm>
            <a:custGeom>
              <a:avLst/>
              <a:gdLst>
                <a:gd name="connsiteX0" fmla="*/ 947984 w 961200"/>
                <a:gd name="connsiteY0" fmla="*/ 236726 h 403704"/>
                <a:gd name="connsiteX1" fmla="*/ 938372 w 961200"/>
                <a:gd name="connsiteY1" fmla="*/ 198278 h 403704"/>
                <a:gd name="connsiteX2" fmla="*/ 730752 w 961200"/>
                <a:gd name="connsiteY2" fmla="*/ 67555 h 403704"/>
                <a:gd name="connsiteX3" fmla="*/ 327048 w 961200"/>
                <a:gd name="connsiteY3" fmla="*/ 52176 h 403704"/>
                <a:gd name="connsiteX4" fmla="*/ 92516 w 961200"/>
                <a:gd name="connsiteY4" fmla="*/ 148296 h 403704"/>
                <a:gd name="connsiteX5" fmla="*/ 29076 w 961200"/>
                <a:gd name="connsiteY5" fmla="*/ 382829 h 403704"/>
                <a:gd name="connsiteX6" fmla="*/ 947984 w 961200"/>
                <a:gd name="connsiteY6" fmla="*/ 236726 h 403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1200" h="403704">
                  <a:moveTo>
                    <a:pt x="947984" y="236726"/>
                  </a:moveTo>
                  <a:cubicBezTo>
                    <a:pt x="947984" y="236726"/>
                    <a:pt x="944139" y="204046"/>
                    <a:pt x="938372" y="198278"/>
                  </a:cubicBezTo>
                  <a:cubicBezTo>
                    <a:pt x="932604" y="192511"/>
                    <a:pt x="848019" y="107926"/>
                    <a:pt x="730752" y="67555"/>
                  </a:cubicBezTo>
                  <a:cubicBezTo>
                    <a:pt x="621176" y="29107"/>
                    <a:pt x="475073" y="11806"/>
                    <a:pt x="327048" y="52176"/>
                  </a:cubicBezTo>
                  <a:cubicBezTo>
                    <a:pt x="180946" y="90624"/>
                    <a:pt x="102128" y="127150"/>
                    <a:pt x="92516" y="148296"/>
                  </a:cubicBezTo>
                  <a:cubicBezTo>
                    <a:pt x="88671" y="159830"/>
                    <a:pt x="29076" y="382829"/>
                    <a:pt x="29076" y="382829"/>
                  </a:cubicBezTo>
                  <a:lnTo>
                    <a:pt x="947984" y="236726"/>
                  </a:ln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25">
              <a:extLst>
                <a:ext uri="{FF2B5EF4-FFF2-40B4-BE49-F238E27FC236}">
                  <a16:creationId xmlns:a16="http://schemas.microsoft.com/office/drawing/2014/main" id="{06FCB934-4CFD-4E90-AE62-CE4103E5F43C}"/>
                </a:ext>
              </a:extLst>
            </p:cNvPr>
            <p:cNvSpPr/>
            <p:nvPr/>
          </p:nvSpPr>
          <p:spPr>
            <a:xfrm>
              <a:off x="4482003" y="4344471"/>
              <a:ext cx="1249560" cy="749736"/>
            </a:xfrm>
            <a:custGeom>
              <a:avLst/>
              <a:gdLst>
                <a:gd name="connsiteX0" fmla="*/ 29076 w 1249560"/>
                <a:gd name="connsiteY0" fmla="*/ 722447 h 749736"/>
                <a:gd name="connsiteX1" fmla="*/ 46378 w 1249560"/>
                <a:gd name="connsiteY1" fmla="*/ 585956 h 749736"/>
                <a:gd name="connsiteX2" fmla="*/ 146343 w 1249560"/>
                <a:gd name="connsiteY2" fmla="*/ 287984 h 749736"/>
                <a:gd name="connsiteX3" fmla="*/ 544280 w 1249560"/>
                <a:gd name="connsiteY3" fmla="*/ 34227 h 749736"/>
                <a:gd name="connsiteX4" fmla="*/ 1019113 w 1249560"/>
                <a:gd name="connsiteY4" fmla="*/ 191864 h 749736"/>
                <a:gd name="connsiteX5" fmla="*/ 1220965 w 1249560"/>
                <a:gd name="connsiteY5" fmla="*/ 733981 h 749736"/>
                <a:gd name="connsiteX6" fmla="*/ 29076 w 1249560"/>
                <a:gd name="connsiteY6" fmla="*/ 722447 h 749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9560" h="749736">
                  <a:moveTo>
                    <a:pt x="29076" y="722447"/>
                  </a:moveTo>
                  <a:cubicBezTo>
                    <a:pt x="29076" y="722447"/>
                    <a:pt x="34844" y="662852"/>
                    <a:pt x="46378" y="585956"/>
                  </a:cubicBezTo>
                  <a:cubicBezTo>
                    <a:pt x="61757" y="487914"/>
                    <a:pt x="102128" y="359113"/>
                    <a:pt x="146343" y="287984"/>
                  </a:cubicBezTo>
                  <a:cubicBezTo>
                    <a:pt x="232851" y="149571"/>
                    <a:pt x="398177" y="53451"/>
                    <a:pt x="544280" y="34227"/>
                  </a:cubicBezTo>
                  <a:cubicBezTo>
                    <a:pt x="692305" y="15003"/>
                    <a:pt x="873010" y="45762"/>
                    <a:pt x="1019113" y="191864"/>
                  </a:cubicBezTo>
                  <a:cubicBezTo>
                    <a:pt x="1172905" y="345656"/>
                    <a:pt x="1220965" y="687844"/>
                    <a:pt x="1220965" y="733981"/>
                  </a:cubicBezTo>
                  <a:lnTo>
                    <a:pt x="29076" y="722447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85000"/>
                    <a:lumOff val="15000"/>
                  </a:schemeClr>
                </a:gs>
                <a:gs pos="0">
                  <a:schemeClr val="accent1">
                    <a:lumMod val="79000"/>
                    <a:lumOff val="21000"/>
                  </a:schemeClr>
                </a:gs>
              </a:gsLst>
              <a:path path="circle">
                <a:fillToRect l="100000" t="100000"/>
              </a:path>
            </a:gra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26">
              <a:extLst>
                <a:ext uri="{FF2B5EF4-FFF2-40B4-BE49-F238E27FC236}">
                  <a16:creationId xmlns:a16="http://schemas.microsoft.com/office/drawing/2014/main" id="{40D69E98-50C8-4342-95E4-030EB008C3E6}"/>
                </a:ext>
              </a:extLst>
            </p:cNvPr>
            <p:cNvSpPr/>
            <p:nvPr/>
          </p:nvSpPr>
          <p:spPr>
            <a:xfrm>
              <a:off x="4263494" y="4899429"/>
              <a:ext cx="1499472" cy="288360"/>
            </a:xfrm>
            <a:custGeom>
              <a:avLst/>
              <a:gdLst>
                <a:gd name="connsiteX0" fmla="*/ 264887 w 1499472"/>
                <a:gd name="connsiteY0" fmla="*/ 29076 h 288360"/>
                <a:gd name="connsiteX1" fmla="*/ 36121 w 1499472"/>
                <a:gd name="connsiteY1" fmla="*/ 217471 h 288360"/>
                <a:gd name="connsiteX2" fmla="*/ 80337 w 1499472"/>
                <a:gd name="connsiteY2" fmla="*/ 250152 h 288360"/>
                <a:gd name="connsiteX3" fmla="*/ 493653 w 1499472"/>
                <a:gd name="connsiteY3" fmla="*/ 230928 h 288360"/>
                <a:gd name="connsiteX4" fmla="*/ 1081907 w 1499472"/>
                <a:gd name="connsiteY4" fmla="*/ 246307 h 288360"/>
                <a:gd name="connsiteX5" fmla="*/ 1472155 w 1499472"/>
                <a:gd name="connsiteY5" fmla="*/ 200170 h 288360"/>
                <a:gd name="connsiteX6" fmla="*/ 1433707 w 1499472"/>
                <a:gd name="connsiteY6" fmla="*/ 125196 h 288360"/>
                <a:gd name="connsiteX7" fmla="*/ 1095364 w 1499472"/>
                <a:gd name="connsiteY7" fmla="*/ 154032 h 288360"/>
                <a:gd name="connsiteX8" fmla="*/ 382153 w 1499472"/>
                <a:gd name="connsiteY8" fmla="*/ 136731 h 288360"/>
                <a:gd name="connsiteX9" fmla="*/ 264887 w 1499472"/>
                <a:gd name="connsiteY9" fmla="*/ 29076 h 288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99472" h="288360">
                  <a:moveTo>
                    <a:pt x="264887" y="29076"/>
                  </a:moveTo>
                  <a:cubicBezTo>
                    <a:pt x="239896" y="104050"/>
                    <a:pt x="216827" y="111739"/>
                    <a:pt x="36121" y="217471"/>
                  </a:cubicBezTo>
                  <a:cubicBezTo>
                    <a:pt x="20742" y="225161"/>
                    <a:pt x="28432" y="244385"/>
                    <a:pt x="80337" y="250152"/>
                  </a:cubicBezTo>
                  <a:cubicBezTo>
                    <a:pt x="130319" y="255919"/>
                    <a:pt x="234129" y="282833"/>
                    <a:pt x="493653" y="230928"/>
                  </a:cubicBezTo>
                  <a:cubicBezTo>
                    <a:pt x="610919" y="242463"/>
                    <a:pt x="905047" y="250152"/>
                    <a:pt x="1081907" y="246307"/>
                  </a:cubicBezTo>
                  <a:cubicBezTo>
                    <a:pt x="1226087" y="242463"/>
                    <a:pt x="1458698" y="211704"/>
                    <a:pt x="1472155" y="200170"/>
                  </a:cubicBezTo>
                  <a:cubicBezTo>
                    <a:pt x="1472155" y="200170"/>
                    <a:pt x="1451008" y="165567"/>
                    <a:pt x="1433707" y="125196"/>
                  </a:cubicBezTo>
                  <a:cubicBezTo>
                    <a:pt x="1433707" y="125196"/>
                    <a:pt x="1285682" y="148265"/>
                    <a:pt x="1095364" y="154032"/>
                  </a:cubicBezTo>
                  <a:cubicBezTo>
                    <a:pt x="939650" y="159799"/>
                    <a:pt x="464817" y="142498"/>
                    <a:pt x="382153" y="136731"/>
                  </a:cubicBezTo>
                  <a:cubicBezTo>
                    <a:pt x="291801" y="130963"/>
                    <a:pt x="264887" y="29076"/>
                    <a:pt x="264887" y="29076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27">
              <a:extLst>
                <a:ext uri="{FF2B5EF4-FFF2-40B4-BE49-F238E27FC236}">
                  <a16:creationId xmlns:a16="http://schemas.microsoft.com/office/drawing/2014/main" id="{141B5EA9-38E9-4462-9E5A-C077A49F1ECC}"/>
                </a:ext>
              </a:extLst>
            </p:cNvPr>
            <p:cNvSpPr/>
            <p:nvPr/>
          </p:nvSpPr>
          <p:spPr>
            <a:xfrm>
              <a:off x="4970293" y="4895584"/>
              <a:ext cx="307584" cy="211464"/>
            </a:xfrm>
            <a:custGeom>
              <a:avLst/>
              <a:gdLst>
                <a:gd name="connsiteX0" fmla="*/ 278988 w 307584"/>
                <a:gd name="connsiteY0" fmla="*/ 94438 h 211464"/>
                <a:gd name="connsiteX1" fmla="*/ 213627 w 307584"/>
                <a:gd name="connsiteY1" fmla="*/ 29076 h 211464"/>
                <a:gd name="connsiteX2" fmla="*/ 94438 w 307584"/>
                <a:gd name="connsiteY2" fmla="*/ 29076 h 211464"/>
                <a:gd name="connsiteX3" fmla="*/ 29076 w 307584"/>
                <a:gd name="connsiteY3" fmla="*/ 94438 h 211464"/>
                <a:gd name="connsiteX4" fmla="*/ 29076 w 307584"/>
                <a:gd name="connsiteY4" fmla="*/ 144420 h 211464"/>
                <a:gd name="connsiteX5" fmla="*/ 69447 w 307584"/>
                <a:gd name="connsiteY5" fmla="*/ 184791 h 211464"/>
                <a:gd name="connsiteX6" fmla="*/ 236696 w 307584"/>
                <a:gd name="connsiteY6" fmla="*/ 184791 h 211464"/>
                <a:gd name="connsiteX7" fmla="*/ 277066 w 307584"/>
                <a:gd name="connsiteY7" fmla="*/ 144420 h 211464"/>
                <a:gd name="connsiteX8" fmla="*/ 277066 w 307584"/>
                <a:gd name="connsiteY8" fmla="*/ 94438 h 21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7584" h="211464">
                  <a:moveTo>
                    <a:pt x="278988" y="94438"/>
                  </a:moveTo>
                  <a:cubicBezTo>
                    <a:pt x="278988" y="57912"/>
                    <a:pt x="250152" y="29076"/>
                    <a:pt x="213627" y="29076"/>
                  </a:cubicBezTo>
                  <a:lnTo>
                    <a:pt x="94438" y="29076"/>
                  </a:lnTo>
                  <a:cubicBezTo>
                    <a:pt x="57912" y="29076"/>
                    <a:pt x="29076" y="57912"/>
                    <a:pt x="29076" y="94438"/>
                  </a:cubicBezTo>
                  <a:lnTo>
                    <a:pt x="29076" y="144420"/>
                  </a:lnTo>
                  <a:cubicBezTo>
                    <a:pt x="29076" y="167489"/>
                    <a:pt x="48300" y="184791"/>
                    <a:pt x="69447" y="184791"/>
                  </a:cubicBezTo>
                  <a:lnTo>
                    <a:pt x="236696" y="184791"/>
                  </a:lnTo>
                  <a:cubicBezTo>
                    <a:pt x="259764" y="184791"/>
                    <a:pt x="277066" y="165567"/>
                    <a:pt x="277066" y="144420"/>
                  </a:cubicBezTo>
                  <a:lnTo>
                    <a:pt x="277066" y="94438"/>
                  </a:ln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2" name="Group 53">
            <a:extLst>
              <a:ext uri="{FF2B5EF4-FFF2-40B4-BE49-F238E27FC236}">
                <a16:creationId xmlns:a16="http://schemas.microsoft.com/office/drawing/2014/main" id="{1D2ED81D-85B7-4783-B6BB-CAFFB0FB5A1B}"/>
              </a:ext>
            </a:extLst>
          </p:cNvPr>
          <p:cNvGrpSpPr/>
          <p:nvPr/>
        </p:nvGrpSpPr>
        <p:grpSpPr>
          <a:xfrm>
            <a:off x="4340274" y="2575683"/>
            <a:ext cx="982465" cy="622843"/>
            <a:chOff x="4263494" y="4311143"/>
            <a:chExt cx="1499472" cy="876646"/>
          </a:xfrm>
          <a:solidFill>
            <a:schemeClr val="accent1"/>
          </a:solidFill>
        </p:grpSpPr>
        <p:sp>
          <p:nvSpPr>
            <p:cNvPr id="53" name="Freeform: Shape 24">
              <a:extLst>
                <a:ext uri="{FF2B5EF4-FFF2-40B4-BE49-F238E27FC236}">
                  <a16:creationId xmlns:a16="http://schemas.microsoft.com/office/drawing/2014/main" id="{A1C251FD-66A6-478C-8455-52FEA149B3AB}"/>
                </a:ext>
              </a:extLst>
            </p:cNvPr>
            <p:cNvSpPr/>
            <p:nvPr/>
          </p:nvSpPr>
          <p:spPr>
            <a:xfrm>
              <a:off x="4566589" y="4311143"/>
              <a:ext cx="961200" cy="403704"/>
            </a:xfrm>
            <a:custGeom>
              <a:avLst/>
              <a:gdLst>
                <a:gd name="connsiteX0" fmla="*/ 947984 w 961200"/>
                <a:gd name="connsiteY0" fmla="*/ 236726 h 403704"/>
                <a:gd name="connsiteX1" fmla="*/ 938372 w 961200"/>
                <a:gd name="connsiteY1" fmla="*/ 198278 h 403704"/>
                <a:gd name="connsiteX2" fmla="*/ 730752 w 961200"/>
                <a:gd name="connsiteY2" fmla="*/ 67555 h 403704"/>
                <a:gd name="connsiteX3" fmla="*/ 327048 w 961200"/>
                <a:gd name="connsiteY3" fmla="*/ 52176 h 403704"/>
                <a:gd name="connsiteX4" fmla="*/ 92516 w 961200"/>
                <a:gd name="connsiteY4" fmla="*/ 148296 h 403704"/>
                <a:gd name="connsiteX5" fmla="*/ 29076 w 961200"/>
                <a:gd name="connsiteY5" fmla="*/ 382829 h 403704"/>
                <a:gd name="connsiteX6" fmla="*/ 947984 w 961200"/>
                <a:gd name="connsiteY6" fmla="*/ 236726 h 403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1200" h="403704">
                  <a:moveTo>
                    <a:pt x="947984" y="236726"/>
                  </a:moveTo>
                  <a:cubicBezTo>
                    <a:pt x="947984" y="236726"/>
                    <a:pt x="944139" y="204046"/>
                    <a:pt x="938372" y="198278"/>
                  </a:cubicBezTo>
                  <a:cubicBezTo>
                    <a:pt x="932604" y="192511"/>
                    <a:pt x="848019" y="107926"/>
                    <a:pt x="730752" y="67555"/>
                  </a:cubicBezTo>
                  <a:cubicBezTo>
                    <a:pt x="621176" y="29107"/>
                    <a:pt x="475073" y="11806"/>
                    <a:pt x="327048" y="52176"/>
                  </a:cubicBezTo>
                  <a:cubicBezTo>
                    <a:pt x="180946" y="90624"/>
                    <a:pt x="102128" y="127150"/>
                    <a:pt x="92516" y="148296"/>
                  </a:cubicBezTo>
                  <a:cubicBezTo>
                    <a:pt x="88671" y="159830"/>
                    <a:pt x="29076" y="382829"/>
                    <a:pt x="29076" y="382829"/>
                  </a:cubicBezTo>
                  <a:lnTo>
                    <a:pt x="947984" y="236726"/>
                  </a:ln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25">
              <a:extLst>
                <a:ext uri="{FF2B5EF4-FFF2-40B4-BE49-F238E27FC236}">
                  <a16:creationId xmlns:a16="http://schemas.microsoft.com/office/drawing/2014/main" id="{4CE01F64-256F-4E22-9B79-511B26353180}"/>
                </a:ext>
              </a:extLst>
            </p:cNvPr>
            <p:cNvSpPr/>
            <p:nvPr/>
          </p:nvSpPr>
          <p:spPr>
            <a:xfrm>
              <a:off x="4482003" y="4344471"/>
              <a:ext cx="1249560" cy="749736"/>
            </a:xfrm>
            <a:custGeom>
              <a:avLst/>
              <a:gdLst>
                <a:gd name="connsiteX0" fmla="*/ 29076 w 1249560"/>
                <a:gd name="connsiteY0" fmla="*/ 722447 h 749736"/>
                <a:gd name="connsiteX1" fmla="*/ 46378 w 1249560"/>
                <a:gd name="connsiteY1" fmla="*/ 585956 h 749736"/>
                <a:gd name="connsiteX2" fmla="*/ 146343 w 1249560"/>
                <a:gd name="connsiteY2" fmla="*/ 287984 h 749736"/>
                <a:gd name="connsiteX3" fmla="*/ 544280 w 1249560"/>
                <a:gd name="connsiteY3" fmla="*/ 34227 h 749736"/>
                <a:gd name="connsiteX4" fmla="*/ 1019113 w 1249560"/>
                <a:gd name="connsiteY4" fmla="*/ 191864 h 749736"/>
                <a:gd name="connsiteX5" fmla="*/ 1220965 w 1249560"/>
                <a:gd name="connsiteY5" fmla="*/ 733981 h 749736"/>
                <a:gd name="connsiteX6" fmla="*/ 29076 w 1249560"/>
                <a:gd name="connsiteY6" fmla="*/ 722447 h 749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9560" h="749736">
                  <a:moveTo>
                    <a:pt x="29076" y="722447"/>
                  </a:moveTo>
                  <a:cubicBezTo>
                    <a:pt x="29076" y="722447"/>
                    <a:pt x="34844" y="662852"/>
                    <a:pt x="46378" y="585956"/>
                  </a:cubicBezTo>
                  <a:cubicBezTo>
                    <a:pt x="61757" y="487914"/>
                    <a:pt x="102128" y="359113"/>
                    <a:pt x="146343" y="287984"/>
                  </a:cubicBezTo>
                  <a:cubicBezTo>
                    <a:pt x="232851" y="149571"/>
                    <a:pt x="398177" y="53451"/>
                    <a:pt x="544280" y="34227"/>
                  </a:cubicBezTo>
                  <a:cubicBezTo>
                    <a:pt x="692305" y="15003"/>
                    <a:pt x="873010" y="45762"/>
                    <a:pt x="1019113" y="191864"/>
                  </a:cubicBezTo>
                  <a:cubicBezTo>
                    <a:pt x="1172905" y="345656"/>
                    <a:pt x="1220965" y="687844"/>
                    <a:pt x="1220965" y="733981"/>
                  </a:cubicBezTo>
                  <a:lnTo>
                    <a:pt x="29076" y="722447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85000"/>
                    <a:lumOff val="15000"/>
                  </a:schemeClr>
                </a:gs>
                <a:gs pos="0">
                  <a:schemeClr val="accent1">
                    <a:lumMod val="79000"/>
                    <a:lumOff val="21000"/>
                  </a:schemeClr>
                </a:gs>
              </a:gsLst>
              <a:path path="circle">
                <a:fillToRect l="100000" t="100000"/>
              </a:path>
            </a:gra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26">
              <a:extLst>
                <a:ext uri="{FF2B5EF4-FFF2-40B4-BE49-F238E27FC236}">
                  <a16:creationId xmlns:a16="http://schemas.microsoft.com/office/drawing/2014/main" id="{EBA8A5FC-AF2D-44B0-BE59-4BE96199CADE}"/>
                </a:ext>
              </a:extLst>
            </p:cNvPr>
            <p:cNvSpPr/>
            <p:nvPr/>
          </p:nvSpPr>
          <p:spPr>
            <a:xfrm>
              <a:off x="4263494" y="4899429"/>
              <a:ext cx="1499472" cy="288360"/>
            </a:xfrm>
            <a:custGeom>
              <a:avLst/>
              <a:gdLst>
                <a:gd name="connsiteX0" fmla="*/ 264887 w 1499472"/>
                <a:gd name="connsiteY0" fmla="*/ 29076 h 288360"/>
                <a:gd name="connsiteX1" fmla="*/ 36121 w 1499472"/>
                <a:gd name="connsiteY1" fmla="*/ 217471 h 288360"/>
                <a:gd name="connsiteX2" fmla="*/ 80337 w 1499472"/>
                <a:gd name="connsiteY2" fmla="*/ 250152 h 288360"/>
                <a:gd name="connsiteX3" fmla="*/ 493653 w 1499472"/>
                <a:gd name="connsiteY3" fmla="*/ 230928 h 288360"/>
                <a:gd name="connsiteX4" fmla="*/ 1081907 w 1499472"/>
                <a:gd name="connsiteY4" fmla="*/ 246307 h 288360"/>
                <a:gd name="connsiteX5" fmla="*/ 1472155 w 1499472"/>
                <a:gd name="connsiteY5" fmla="*/ 200170 h 288360"/>
                <a:gd name="connsiteX6" fmla="*/ 1433707 w 1499472"/>
                <a:gd name="connsiteY6" fmla="*/ 125196 h 288360"/>
                <a:gd name="connsiteX7" fmla="*/ 1095364 w 1499472"/>
                <a:gd name="connsiteY7" fmla="*/ 154032 h 288360"/>
                <a:gd name="connsiteX8" fmla="*/ 382153 w 1499472"/>
                <a:gd name="connsiteY8" fmla="*/ 136731 h 288360"/>
                <a:gd name="connsiteX9" fmla="*/ 264887 w 1499472"/>
                <a:gd name="connsiteY9" fmla="*/ 29076 h 288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99472" h="288360">
                  <a:moveTo>
                    <a:pt x="264887" y="29076"/>
                  </a:moveTo>
                  <a:cubicBezTo>
                    <a:pt x="239896" y="104050"/>
                    <a:pt x="216827" y="111739"/>
                    <a:pt x="36121" y="217471"/>
                  </a:cubicBezTo>
                  <a:cubicBezTo>
                    <a:pt x="20742" y="225161"/>
                    <a:pt x="28432" y="244385"/>
                    <a:pt x="80337" y="250152"/>
                  </a:cubicBezTo>
                  <a:cubicBezTo>
                    <a:pt x="130319" y="255919"/>
                    <a:pt x="234129" y="282833"/>
                    <a:pt x="493653" y="230928"/>
                  </a:cubicBezTo>
                  <a:cubicBezTo>
                    <a:pt x="610919" y="242463"/>
                    <a:pt x="905047" y="250152"/>
                    <a:pt x="1081907" y="246307"/>
                  </a:cubicBezTo>
                  <a:cubicBezTo>
                    <a:pt x="1226087" y="242463"/>
                    <a:pt x="1458698" y="211704"/>
                    <a:pt x="1472155" y="200170"/>
                  </a:cubicBezTo>
                  <a:cubicBezTo>
                    <a:pt x="1472155" y="200170"/>
                    <a:pt x="1451008" y="165567"/>
                    <a:pt x="1433707" y="125196"/>
                  </a:cubicBezTo>
                  <a:cubicBezTo>
                    <a:pt x="1433707" y="125196"/>
                    <a:pt x="1285682" y="148265"/>
                    <a:pt x="1095364" y="154032"/>
                  </a:cubicBezTo>
                  <a:cubicBezTo>
                    <a:pt x="939650" y="159799"/>
                    <a:pt x="464817" y="142498"/>
                    <a:pt x="382153" y="136731"/>
                  </a:cubicBezTo>
                  <a:cubicBezTo>
                    <a:pt x="291801" y="130963"/>
                    <a:pt x="264887" y="29076"/>
                    <a:pt x="264887" y="29076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27">
              <a:extLst>
                <a:ext uri="{FF2B5EF4-FFF2-40B4-BE49-F238E27FC236}">
                  <a16:creationId xmlns:a16="http://schemas.microsoft.com/office/drawing/2014/main" id="{02DB2612-716F-4198-A8B9-580D5EC70FDC}"/>
                </a:ext>
              </a:extLst>
            </p:cNvPr>
            <p:cNvSpPr/>
            <p:nvPr/>
          </p:nvSpPr>
          <p:spPr>
            <a:xfrm>
              <a:off x="4970293" y="4895584"/>
              <a:ext cx="307584" cy="211464"/>
            </a:xfrm>
            <a:custGeom>
              <a:avLst/>
              <a:gdLst>
                <a:gd name="connsiteX0" fmla="*/ 278988 w 307584"/>
                <a:gd name="connsiteY0" fmla="*/ 94438 h 211464"/>
                <a:gd name="connsiteX1" fmla="*/ 213627 w 307584"/>
                <a:gd name="connsiteY1" fmla="*/ 29076 h 211464"/>
                <a:gd name="connsiteX2" fmla="*/ 94438 w 307584"/>
                <a:gd name="connsiteY2" fmla="*/ 29076 h 211464"/>
                <a:gd name="connsiteX3" fmla="*/ 29076 w 307584"/>
                <a:gd name="connsiteY3" fmla="*/ 94438 h 211464"/>
                <a:gd name="connsiteX4" fmla="*/ 29076 w 307584"/>
                <a:gd name="connsiteY4" fmla="*/ 144420 h 211464"/>
                <a:gd name="connsiteX5" fmla="*/ 69447 w 307584"/>
                <a:gd name="connsiteY5" fmla="*/ 184791 h 211464"/>
                <a:gd name="connsiteX6" fmla="*/ 236696 w 307584"/>
                <a:gd name="connsiteY6" fmla="*/ 184791 h 211464"/>
                <a:gd name="connsiteX7" fmla="*/ 277066 w 307584"/>
                <a:gd name="connsiteY7" fmla="*/ 144420 h 211464"/>
                <a:gd name="connsiteX8" fmla="*/ 277066 w 307584"/>
                <a:gd name="connsiteY8" fmla="*/ 94438 h 21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7584" h="211464">
                  <a:moveTo>
                    <a:pt x="278988" y="94438"/>
                  </a:moveTo>
                  <a:cubicBezTo>
                    <a:pt x="278988" y="57912"/>
                    <a:pt x="250152" y="29076"/>
                    <a:pt x="213627" y="29076"/>
                  </a:cubicBezTo>
                  <a:lnTo>
                    <a:pt x="94438" y="29076"/>
                  </a:lnTo>
                  <a:cubicBezTo>
                    <a:pt x="57912" y="29076"/>
                    <a:pt x="29076" y="57912"/>
                    <a:pt x="29076" y="94438"/>
                  </a:cubicBezTo>
                  <a:lnTo>
                    <a:pt x="29076" y="144420"/>
                  </a:lnTo>
                  <a:cubicBezTo>
                    <a:pt x="29076" y="167489"/>
                    <a:pt x="48300" y="184791"/>
                    <a:pt x="69447" y="184791"/>
                  </a:cubicBezTo>
                  <a:lnTo>
                    <a:pt x="236696" y="184791"/>
                  </a:lnTo>
                  <a:cubicBezTo>
                    <a:pt x="259764" y="184791"/>
                    <a:pt x="277066" y="165567"/>
                    <a:pt x="277066" y="144420"/>
                  </a:cubicBezTo>
                  <a:lnTo>
                    <a:pt x="277066" y="94438"/>
                  </a:ln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7" name="Group 53">
            <a:extLst>
              <a:ext uri="{FF2B5EF4-FFF2-40B4-BE49-F238E27FC236}">
                <a16:creationId xmlns:a16="http://schemas.microsoft.com/office/drawing/2014/main" id="{A4810C8E-5E54-4744-B52F-A63E3AA9094F}"/>
              </a:ext>
            </a:extLst>
          </p:cNvPr>
          <p:cNvGrpSpPr/>
          <p:nvPr/>
        </p:nvGrpSpPr>
        <p:grpSpPr>
          <a:xfrm>
            <a:off x="6941893" y="2575683"/>
            <a:ext cx="982465" cy="622843"/>
            <a:chOff x="4263494" y="4311143"/>
            <a:chExt cx="1499472" cy="876646"/>
          </a:xfrm>
          <a:solidFill>
            <a:schemeClr val="accent1"/>
          </a:solidFill>
        </p:grpSpPr>
        <p:sp>
          <p:nvSpPr>
            <p:cNvPr id="58" name="Freeform: Shape 24">
              <a:extLst>
                <a:ext uri="{FF2B5EF4-FFF2-40B4-BE49-F238E27FC236}">
                  <a16:creationId xmlns:a16="http://schemas.microsoft.com/office/drawing/2014/main" id="{F6E04676-43DE-4C8B-A67E-5156FE573568}"/>
                </a:ext>
              </a:extLst>
            </p:cNvPr>
            <p:cNvSpPr/>
            <p:nvPr/>
          </p:nvSpPr>
          <p:spPr>
            <a:xfrm>
              <a:off x="4566589" y="4311143"/>
              <a:ext cx="961200" cy="403704"/>
            </a:xfrm>
            <a:custGeom>
              <a:avLst/>
              <a:gdLst>
                <a:gd name="connsiteX0" fmla="*/ 947984 w 961200"/>
                <a:gd name="connsiteY0" fmla="*/ 236726 h 403704"/>
                <a:gd name="connsiteX1" fmla="*/ 938372 w 961200"/>
                <a:gd name="connsiteY1" fmla="*/ 198278 h 403704"/>
                <a:gd name="connsiteX2" fmla="*/ 730752 w 961200"/>
                <a:gd name="connsiteY2" fmla="*/ 67555 h 403704"/>
                <a:gd name="connsiteX3" fmla="*/ 327048 w 961200"/>
                <a:gd name="connsiteY3" fmla="*/ 52176 h 403704"/>
                <a:gd name="connsiteX4" fmla="*/ 92516 w 961200"/>
                <a:gd name="connsiteY4" fmla="*/ 148296 h 403704"/>
                <a:gd name="connsiteX5" fmla="*/ 29076 w 961200"/>
                <a:gd name="connsiteY5" fmla="*/ 382829 h 403704"/>
                <a:gd name="connsiteX6" fmla="*/ 947984 w 961200"/>
                <a:gd name="connsiteY6" fmla="*/ 236726 h 403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1200" h="403704">
                  <a:moveTo>
                    <a:pt x="947984" y="236726"/>
                  </a:moveTo>
                  <a:cubicBezTo>
                    <a:pt x="947984" y="236726"/>
                    <a:pt x="944139" y="204046"/>
                    <a:pt x="938372" y="198278"/>
                  </a:cubicBezTo>
                  <a:cubicBezTo>
                    <a:pt x="932604" y="192511"/>
                    <a:pt x="848019" y="107926"/>
                    <a:pt x="730752" y="67555"/>
                  </a:cubicBezTo>
                  <a:cubicBezTo>
                    <a:pt x="621176" y="29107"/>
                    <a:pt x="475073" y="11806"/>
                    <a:pt x="327048" y="52176"/>
                  </a:cubicBezTo>
                  <a:cubicBezTo>
                    <a:pt x="180946" y="90624"/>
                    <a:pt x="102128" y="127150"/>
                    <a:pt x="92516" y="148296"/>
                  </a:cubicBezTo>
                  <a:cubicBezTo>
                    <a:pt x="88671" y="159830"/>
                    <a:pt x="29076" y="382829"/>
                    <a:pt x="29076" y="382829"/>
                  </a:cubicBezTo>
                  <a:lnTo>
                    <a:pt x="947984" y="236726"/>
                  </a:ln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25">
              <a:extLst>
                <a:ext uri="{FF2B5EF4-FFF2-40B4-BE49-F238E27FC236}">
                  <a16:creationId xmlns:a16="http://schemas.microsoft.com/office/drawing/2014/main" id="{C3134EF1-226A-41AC-81D5-8184E2E9069D}"/>
                </a:ext>
              </a:extLst>
            </p:cNvPr>
            <p:cNvSpPr/>
            <p:nvPr/>
          </p:nvSpPr>
          <p:spPr>
            <a:xfrm>
              <a:off x="4482003" y="4344471"/>
              <a:ext cx="1249560" cy="749736"/>
            </a:xfrm>
            <a:custGeom>
              <a:avLst/>
              <a:gdLst>
                <a:gd name="connsiteX0" fmla="*/ 29076 w 1249560"/>
                <a:gd name="connsiteY0" fmla="*/ 722447 h 749736"/>
                <a:gd name="connsiteX1" fmla="*/ 46378 w 1249560"/>
                <a:gd name="connsiteY1" fmla="*/ 585956 h 749736"/>
                <a:gd name="connsiteX2" fmla="*/ 146343 w 1249560"/>
                <a:gd name="connsiteY2" fmla="*/ 287984 h 749736"/>
                <a:gd name="connsiteX3" fmla="*/ 544280 w 1249560"/>
                <a:gd name="connsiteY3" fmla="*/ 34227 h 749736"/>
                <a:gd name="connsiteX4" fmla="*/ 1019113 w 1249560"/>
                <a:gd name="connsiteY4" fmla="*/ 191864 h 749736"/>
                <a:gd name="connsiteX5" fmla="*/ 1220965 w 1249560"/>
                <a:gd name="connsiteY5" fmla="*/ 733981 h 749736"/>
                <a:gd name="connsiteX6" fmla="*/ 29076 w 1249560"/>
                <a:gd name="connsiteY6" fmla="*/ 722447 h 749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9560" h="749736">
                  <a:moveTo>
                    <a:pt x="29076" y="722447"/>
                  </a:moveTo>
                  <a:cubicBezTo>
                    <a:pt x="29076" y="722447"/>
                    <a:pt x="34844" y="662852"/>
                    <a:pt x="46378" y="585956"/>
                  </a:cubicBezTo>
                  <a:cubicBezTo>
                    <a:pt x="61757" y="487914"/>
                    <a:pt x="102128" y="359113"/>
                    <a:pt x="146343" y="287984"/>
                  </a:cubicBezTo>
                  <a:cubicBezTo>
                    <a:pt x="232851" y="149571"/>
                    <a:pt x="398177" y="53451"/>
                    <a:pt x="544280" y="34227"/>
                  </a:cubicBezTo>
                  <a:cubicBezTo>
                    <a:pt x="692305" y="15003"/>
                    <a:pt x="873010" y="45762"/>
                    <a:pt x="1019113" y="191864"/>
                  </a:cubicBezTo>
                  <a:cubicBezTo>
                    <a:pt x="1172905" y="345656"/>
                    <a:pt x="1220965" y="687844"/>
                    <a:pt x="1220965" y="733981"/>
                  </a:cubicBezTo>
                  <a:lnTo>
                    <a:pt x="29076" y="722447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85000"/>
                    <a:lumOff val="15000"/>
                  </a:schemeClr>
                </a:gs>
                <a:gs pos="0">
                  <a:schemeClr val="accent1">
                    <a:lumMod val="79000"/>
                    <a:lumOff val="21000"/>
                  </a:schemeClr>
                </a:gs>
              </a:gsLst>
              <a:path path="circle">
                <a:fillToRect l="100000" t="100000"/>
              </a:path>
            </a:gra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26">
              <a:extLst>
                <a:ext uri="{FF2B5EF4-FFF2-40B4-BE49-F238E27FC236}">
                  <a16:creationId xmlns:a16="http://schemas.microsoft.com/office/drawing/2014/main" id="{A5D87D18-5CFC-437E-BD87-DF1D22AA5428}"/>
                </a:ext>
              </a:extLst>
            </p:cNvPr>
            <p:cNvSpPr/>
            <p:nvPr/>
          </p:nvSpPr>
          <p:spPr>
            <a:xfrm>
              <a:off x="4263494" y="4899429"/>
              <a:ext cx="1499472" cy="288360"/>
            </a:xfrm>
            <a:custGeom>
              <a:avLst/>
              <a:gdLst>
                <a:gd name="connsiteX0" fmla="*/ 264887 w 1499472"/>
                <a:gd name="connsiteY0" fmla="*/ 29076 h 288360"/>
                <a:gd name="connsiteX1" fmla="*/ 36121 w 1499472"/>
                <a:gd name="connsiteY1" fmla="*/ 217471 h 288360"/>
                <a:gd name="connsiteX2" fmla="*/ 80337 w 1499472"/>
                <a:gd name="connsiteY2" fmla="*/ 250152 h 288360"/>
                <a:gd name="connsiteX3" fmla="*/ 493653 w 1499472"/>
                <a:gd name="connsiteY3" fmla="*/ 230928 h 288360"/>
                <a:gd name="connsiteX4" fmla="*/ 1081907 w 1499472"/>
                <a:gd name="connsiteY4" fmla="*/ 246307 h 288360"/>
                <a:gd name="connsiteX5" fmla="*/ 1472155 w 1499472"/>
                <a:gd name="connsiteY5" fmla="*/ 200170 h 288360"/>
                <a:gd name="connsiteX6" fmla="*/ 1433707 w 1499472"/>
                <a:gd name="connsiteY6" fmla="*/ 125196 h 288360"/>
                <a:gd name="connsiteX7" fmla="*/ 1095364 w 1499472"/>
                <a:gd name="connsiteY7" fmla="*/ 154032 h 288360"/>
                <a:gd name="connsiteX8" fmla="*/ 382153 w 1499472"/>
                <a:gd name="connsiteY8" fmla="*/ 136731 h 288360"/>
                <a:gd name="connsiteX9" fmla="*/ 264887 w 1499472"/>
                <a:gd name="connsiteY9" fmla="*/ 29076 h 288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99472" h="288360">
                  <a:moveTo>
                    <a:pt x="264887" y="29076"/>
                  </a:moveTo>
                  <a:cubicBezTo>
                    <a:pt x="239896" y="104050"/>
                    <a:pt x="216827" y="111739"/>
                    <a:pt x="36121" y="217471"/>
                  </a:cubicBezTo>
                  <a:cubicBezTo>
                    <a:pt x="20742" y="225161"/>
                    <a:pt x="28432" y="244385"/>
                    <a:pt x="80337" y="250152"/>
                  </a:cubicBezTo>
                  <a:cubicBezTo>
                    <a:pt x="130319" y="255919"/>
                    <a:pt x="234129" y="282833"/>
                    <a:pt x="493653" y="230928"/>
                  </a:cubicBezTo>
                  <a:cubicBezTo>
                    <a:pt x="610919" y="242463"/>
                    <a:pt x="905047" y="250152"/>
                    <a:pt x="1081907" y="246307"/>
                  </a:cubicBezTo>
                  <a:cubicBezTo>
                    <a:pt x="1226087" y="242463"/>
                    <a:pt x="1458698" y="211704"/>
                    <a:pt x="1472155" y="200170"/>
                  </a:cubicBezTo>
                  <a:cubicBezTo>
                    <a:pt x="1472155" y="200170"/>
                    <a:pt x="1451008" y="165567"/>
                    <a:pt x="1433707" y="125196"/>
                  </a:cubicBezTo>
                  <a:cubicBezTo>
                    <a:pt x="1433707" y="125196"/>
                    <a:pt x="1285682" y="148265"/>
                    <a:pt x="1095364" y="154032"/>
                  </a:cubicBezTo>
                  <a:cubicBezTo>
                    <a:pt x="939650" y="159799"/>
                    <a:pt x="464817" y="142498"/>
                    <a:pt x="382153" y="136731"/>
                  </a:cubicBezTo>
                  <a:cubicBezTo>
                    <a:pt x="291801" y="130963"/>
                    <a:pt x="264887" y="29076"/>
                    <a:pt x="264887" y="29076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27">
              <a:extLst>
                <a:ext uri="{FF2B5EF4-FFF2-40B4-BE49-F238E27FC236}">
                  <a16:creationId xmlns:a16="http://schemas.microsoft.com/office/drawing/2014/main" id="{BA50F298-B9F0-4EC9-BB46-080774AD93AE}"/>
                </a:ext>
              </a:extLst>
            </p:cNvPr>
            <p:cNvSpPr/>
            <p:nvPr/>
          </p:nvSpPr>
          <p:spPr>
            <a:xfrm>
              <a:off x="4970293" y="4895584"/>
              <a:ext cx="307584" cy="211464"/>
            </a:xfrm>
            <a:custGeom>
              <a:avLst/>
              <a:gdLst>
                <a:gd name="connsiteX0" fmla="*/ 278988 w 307584"/>
                <a:gd name="connsiteY0" fmla="*/ 94438 h 211464"/>
                <a:gd name="connsiteX1" fmla="*/ 213627 w 307584"/>
                <a:gd name="connsiteY1" fmla="*/ 29076 h 211464"/>
                <a:gd name="connsiteX2" fmla="*/ 94438 w 307584"/>
                <a:gd name="connsiteY2" fmla="*/ 29076 h 211464"/>
                <a:gd name="connsiteX3" fmla="*/ 29076 w 307584"/>
                <a:gd name="connsiteY3" fmla="*/ 94438 h 211464"/>
                <a:gd name="connsiteX4" fmla="*/ 29076 w 307584"/>
                <a:gd name="connsiteY4" fmla="*/ 144420 h 211464"/>
                <a:gd name="connsiteX5" fmla="*/ 69447 w 307584"/>
                <a:gd name="connsiteY5" fmla="*/ 184791 h 211464"/>
                <a:gd name="connsiteX6" fmla="*/ 236696 w 307584"/>
                <a:gd name="connsiteY6" fmla="*/ 184791 h 211464"/>
                <a:gd name="connsiteX7" fmla="*/ 277066 w 307584"/>
                <a:gd name="connsiteY7" fmla="*/ 144420 h 211464"/>
                <a:gd name="connsiteX8" fmla="*/ 277066 w 307584"/>
                <a:gd name="connsiteY8" fmla="*/ 94438 h 21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7584" h="211464">
                  <a:moveTo>
                    <a:pt x="278988" y="94438"/>
                  </a:moveTo>
                  <a:cubicBezTo>
                    <a:pt x="278988" y="57912"/>
                    <a:pt x="250152" y="29076"/>
                    <a:pt x="213627" y="29076"/>
                  </a:cubicBezTo>
                  <a:lnTo>
                    <a:pt x="94438" y="29076"/>
                  </a:lnTo>
                  <a:cubicBezTo>
                    <a:pt x="57912" y="29076"/>
                    <a:pt x="29076" y="57912"/>
                    <a:pt x="29076" y="94438"/>
                  </a:cubicBezTo>
                  <a:lnTo>
                    <a:pt x="29076" y="144420"/>
                  </a:lnTo>
                  <a:cubicBezTo>
                    <a:pt x="29076" y="167489"/>
                    <a:pt x="48300" y="184791"/>
                    <a:pt x="69447" y="184791"/>
                  </a:cubicBezTo>
                  <a:lnTo>
                    <a:pt x="236696" y="184791"/>
                  </a:lnTo>
                  <a:cubicBezTo>
                    <a:pt x="259764" y="184791"/>
                    <a:pt x="277066" y="165567"/>
                    <a:pt x="277066" y="144420"/>
                  </a:cubicBezTo>
                  <a:lnTo>
                    <a:pt x="277066" y="94438"/>
                  </a:ln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2" name="Group 53">
            <a:extLst>
              <a:ext uri="{FF2B5EF4-FFF2-40B4-BE49-F238E27FC236}">
                <a16:creationId xmlns:a16="http://schemas.microsoft.com/office/drawing/2014/main" id="{913475A6-DADC-4D5B-B85A-2A5BDEFF6961}"/>
              </a:ext>
            </a:extLst>
          </p:cNvPr>
          <p:cNvGrpSpPr/>
          <p:nvPr/>
        </p:nvGrpSpPr>
        <p:grpSpPr>
          <a:xfrm>
            <a:off x="9680094" y="2575683"/>
            <a:ext cx="982465" cy="622843"/>
            <a:chOff x="4263494" y="4311143"/>
            <a:chExt cx="1499472" cy="876646"/>
          </a:xfrm>
          <a:solidFill>
            <a:schemeClr val="accent1"/>
          </a:solidFill>
        </p:grpSpPr>
        <p:sp>
          <p:nvSpPr>
            <p:cNvPr id="63" name="Freeform: Shape 24">
              <a:extLst>
                <a:ext uri="{FF2B5EF4-FFF2-40B4-BE49-F238E27FC236}">
                  <a16:creationId xmlns:a16="http://schemas.microsoft.com/office/drawing/2014/main" id="{53373FFA-7034-41CC-9B77-1A6473E68980}"/>
                </a:ext>
              </a:extLst>
            </p:cNvPr>
            <p:cNvSpPr/>
            <p:nvPr/>
          </p:nvSpPr>
          <p:spPr>
            <a:xfrm>
              <a:off x="4566589" y="4311143"/>
              <a:ext cx="961200" cy="403704"/>
            </a:xfrm>
            <a:custGeom>
              <a:avLst/>
              <a:gdLst>
                <a:gd name="connsiteX0" fmla="*/ 947984 w 961200"/>
                <a:gd name="connsiteY0" fmla="*/ 236726 h 403704"/>
                <a:gd name="connsiteX1" fmla="*/ 938372 w 961200"/>
                <a:gd name="connsiteY1" fmla="*/ 198278 h 403704"/>
                <a:gd name="connsiteX2" fmla="*/ 730752 w 961200"/>
                <a:gd name="connsiteY2" fmla="*/ 67555 h 403704"/>
                <a:gd name="connsiteX3" fmla="*/ 327048 w 961200"/>
                <a:gd name="connsiteY3" fmla="*/ 52176 h 403704"/>
                <a:gd name="connsiteX4" fmla="*/ 92516 w 961200"/>
                <a:gd name="connsiteY4" fmla="*/ 148296 h 403704"/>
                <a:gd name="connsiteX5" fmla="*/ 29076 w 961200"/>
                <a:gd name="connsiteY5" fmla="*/ 382829 h 403704"/>
                <a:gd name="connsiteX6" fmla="*/ 947984 w 961200"/>
                <a:gd name="connsiteY6" fmla="*/ 236726 h 403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1200" h="403704">
                  <a:moveTo>
                    <a:pt x="947984" y="236726"/>
                  </a:moveTo>
                  <a:cubicBezTo>
                    <a:pt x="947984" y="236726"/>
                    <a:pt x="944139" y="204046"/>
                    <a:pt x="938372" y="198278"/>
                  </a:cubicBezTo>
                  <a:cubicBezTo>
                    <a:pt x="932604" y="192511"/>
                    <a:pt x="848019" y="107926"/>
                    <a:pt x="730752" y="67555"/>
                  </a:cubicBezTo>
                  <a:cubicBezTo>
                    <a:pt x="621176" y="29107"/>
                    <a:pt x="475073" y="11806"/>
                    <a:pt x="327048" y="52176"/>
                  </a:cubicBezTo>
                  <a:cubicBezTo>
                    <a:pt x="180946" y="90624"/>
                    <a:pt x="102128" y="127150"/>
                    <a:pt x="92516" y="148296"/>
                  </a:cubicBezTo>
                  <a:cubicBezTo>
                    <a:pt x="88671" y="159830"/>
                    <a:pt x="29076" y="382829"/>
                    <a:pt x="29076" y="382829"/>
                  </a:cubicBezTo>
                  <a:lnTo>
                    <a:pt x="947984" y="236726"/>
                  </a:ln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25">
              <a:extLst>
                <a:ext uri="{FF2B5EF4-FFF2-40B4-BE49-F238E27FC236}">
                  <a16:creationId xmlns:a16="http://schemas.microsoft.com/office/drawing/2014/main" id="{77B285D5-D6A9-4491-8493-9420B1905337}"/>
                </a:ext>
              </a:extLst>
            </p:cNvPr>
            <p:cNvSpPr/>
            <p:nvPr/>
          </p:nvSpPr>
          <p:spPr>
            <a:xfrm>
              <a:off x="4482003" y="4344471"/>
              <a:ext cx="1249560" cy="749736"/>
            </a:xfrm>
            <a:custGeom>
              <a:avLst/>
              <a:gdLst>
                <a:gd name="connsiteX0" fmla="*/ 29076 w 1249560"/>
                <a:gd name="connsiteY0" fmla="*/ 722447 h 749736"/>
                <a:gd name="connsiteX1" fmla="*/ 46378 w 1249560"/>
                <a:gd name="connsiteY1" fmla="*/ 585956 h 749736"/>
                <a:gd name="connsiteX2" fmla="*/ 146343 w 1249560"/>
                <a:gd name="connsiteY2" fmla="*/ 287984 h 749736"/>
                <a:gd name="connsiteX3" fmla="*/ 544280 w 1249560"/>
                <a:gd name="connsiteY3" fmla="*/ 34227 h 749736"/>
                <a:gd name="connsiteX4" fmla="*/ 1019113 w 1249560"/>
                <a:gd name="connsiteY4" fmla="*/ 191864 h 749736"/>
                <a:gd name="connsiteX5" fmla="*/ 1220965 w 1249560"/>
                <a:gd name="connsiteY5" fmla="*/ 733981 h 749736"/>
                <a:gd name="connsiteX6" fmla="*/ 29076 w 1249560"/>
                <a:gd name="connsiteY6" fmla="*/ 722447 h 749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9560" h="749736">
                  <a:moveTo>
                    <a:pt x="29076" y="722447"/>
                  </a:moveTo>
                  <a:cubicBezTo>
                    <a:pt x="29076" y="722447"/>
                    <a:pt x="34844" y="662852"/>
                    <a:pt x="46378" y="585956"/>
                  </a:cubicBezTo>
                  <a:cubicBezTo>
                    <a:pt x="61757" y="487914"/>
                    <a:pt x="102128" y="359113"/>
                    <a:pt x="146343" y="287984"/>
                  </a:cubicBezTo>
                  <a:cubicBezTo>
                    <a:pt x="232851" y="149571"/>
                    <a:pt x="398177" y="53451"/>
                    <a:pt x="544280" y="34227"/>
                  </a:cubicBezTo>
                  <a:cubicBezTo>
                    <a:pt x="692305" y="15003"/>
                    <a:pt x="873010" y="45762"/>
                    <a:pt x="1019113" y="191864"/>
                  </a:cubicBezTo>
                  <a:cubicBezTo>
                    <a:pt x="1172905" y="345656"/>
                    <a:pt x="1220965" y="687844"/>
                    <a:pt x="1220965" y="733981"/>
                  </a:cubicBezTo>
                  <a:lnTo>
                    <a:pt x="29076" y="722447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85000"/>
                    <a:lumOff val="15000"/>
                  </a:schemeClr>
                </a:gs>
                <a:gs pos="0">
                  <a:schemeClr val="accent1">
                    <a:lumMod val="79000"/>
                    <a:lumOff val="21000"/>
                  </a:schemeClr>
                </a:gs>
              </a:gsLst>
              <a:path path="circle">
                <a:fillToRect l="100000" t="100000"/>
              </a:path>
            </a:gra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26">
              <a:extLst>
                <a:ext uri="{FF2B5EF4-FFF2-40B4-BE49-F238E27FC236}">
                  <a16:creationId xmlns:a16="http://schemas.microsoft.com/office/drawing/2014/main" id="{D2CD1969-85B9-46FF-9A59-08683A91A852}"/>
                </a:ext>
              </a:extLst>
            </p:cNvPr>
            <p:cNvSpPr/>
            <p:nvPr/>
          </p:nvSpPr>
          <p:spPr>
            <a:xfrm>
              <a:off x="4263494" y="4899429"/>
              <a:ext cx="1499472" cy="288360"/>
            </a:xfrm>
            <a:custGeom>
              <a:avLst/>
              <a:gdLst>
                <a:gd name="connsiteX0" fmla="*/ 264887 w 1499472"/>
                <a:gd name="connsiteY0" fmla="*/ 29076 h 288360"/>
                <a:gd name="connsiteX1" fmla="*/ 36121 w 1499472"/>
                <a:gd name="connsiteY1" fmla="*/ 217471 h 288360"/>
                <a:gd name="connsiteX2" fmla="*/ 80337 w 1499472"/>
                <a:gd name="connsiteY2" fmla="*/ 250152 h 288360"/>
                <a:gd name="connsiteX3" fmla="*/ 493653 w 1499472"/>
                <a:gd name="connsiteY3" fmla="*/ 230928 h 288360"/>
                <a:gd name="connsiteX4" fmla="*/ 1081907 w 1499472"/>
                <a:gd name="connsiteY4" fmla="*/ 246307 h 288360"/>
                <a:gd name="connsiteX5" fmla="*/ 1472155 w 1499472"/>
                <a:gd name="connsiteY5" fmla="*/ 200170 h 288360"/>
                <a:gd name="connsiteX6" fmla="*/ 1433707 w 1499472"/>
                <a:gd name="connsiteY6" fmla="*/ 125196 h 288360"/>
                <a:gd name="connsiteX7" fmla="*/ 1095364 w 1499472"/>
                <a:gd name="connsiteY7" fmla="*/ 154032 h 288360"/>
                <a:gd name="connsiteX8" fmla="*/ 382153 w 1499472"/>
                <a:gd name="connsiteY8" fmla="*/ 136731 h 288360"/>
                <a:gd name="connsiteX9" fmla="*/ 264887 w 1499472"/>
                <a:gd name="connsiteY9" fmla="*/ 29076 h 288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99472" h="288360">
                  <a:moveTo>
                    <a:pt x="264887" y="29076"/>
                  </a:moveTo>
                  <a:cubicBezTo>
                    <a:pt x="239896" y="104050"/>
                    <a:pt x="216827" y="111739"/>
                    <a:pt x="36121" y="217471"/>
                  </a:cubicBezTo>
                  <a:cubicBezTo>
                    <a:pt x="20742" y="225161"/>
                    <a:pt x="28432" y="244385"/>
                    <a:pt x="80337" y="250152"/>
                  </a:cubicBezTo>
                  <a:cubicBezTo>
                    <a:pt x="130319" y="255919"/>
                    <a:pt x="234129" y="282833"/>
                    <a:pt x="493653" y="230928"/>
                  </a:cubicBezTo>
                  <a:cubicBezTo>
                    <a:pt x="610919" y="242463"/>
                    <a:pt x="905047" y="250152"/>
                    <a:pt x="1081907" y="246307"/>
                  </a:cubicBezTo>
                  <a:cubicBezTo>
                    <a:pt x="1226087" y="242463"/>
                    <a:pt x="1458698" y="211704"/>
                    <a:pt x="1472155" y="200170"/>
                  </a:cubicBezTo>
                  <a:cubicBezTo>
                    <a:pt x="1472155" y="200170"/>
                    <a:pt x="1451008" y="165567"/>
                    <a:pt x="1433707" y="125196"/>
                  </a:cubicBezTo>
                  <a:cubicBezTo>
                    <a:pt x="1433707" y="125196"/>
                    <a:pt x="1285682" y="148265"/>
                    <a:pt x="1095364" y="154032"/>
                  </a:cubicBezTo>
                  <a:cubicBezTo>
                    <a:pt x="939650" y="159799"/>
                    <a:pt x="464817" y="142498"/>
                    <a:pt x="382153" y="136731"/>
                  </a:cubicBezTo>
                  <a:cubicBezTo>
                    <a:pt x="291801" y="130963"/>
                    <a:pt x="264887" y="29076"/>
                    <a:pt x="264887" y="29076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27">
              <a:extLst>
                <a:ext uri="{FF2B5EF4-FFF2-40B4-BE49-F238E27FC236}">
                  <a16:creationId xmlns:a16="http://schemas.microsoft.com/office/drawing/2014/main" id="{C861377B-9DA4-451B-9789-3EBC0EDC7666}"/>
                </a:ext>
              </a:extLst>
            </p:cNvPr>
            <p:cNvSpPr/>
            <p:nvPr/>
          </p:nvSpPr>
          <p:spPr>
            <a:xfrm>
              <a:off x="4970293" y="4895584"/>
              <a:ext cx="307584" cy="211464"/>
            </a:xfrm>
            <a:custGeom>
              <a:avLst/>
              <a:gdLst>
                <a:gd name="connsiteX0" fmla="*/ 278988 w 307584"/>
                <a:gd name="connsiteY0" fmla="*/ 94438 h 211464"/>
                <a:gd name="connsiteX1" fmla="*/ 213627 w 307584"/>
                <a:gd name="connsiteY1" fmla="*/ 29076 h 211464"/>
                <a:gd name="connsiteX2" fmla="*/ 94438 w 307584"/>
                <a:gd name="connsiteY2" fmla="*/ 29076 h 211464"/>
                <a:gd name="connsiteX3" fmla="*/ 29076 w 307584"/>
                <a:gd name="connsiteY3" fmla="*/ 94438 h 211464"/>
                <a:gd name="connsiteX4" fmla="*/ 29076 w 307584"/>
                <a:gd name="connsiteY4" fmla="*/ 144420 h 211464"/>
                <a:gd name="connsiteX5" fmla="*/ 69447 w 307584"/>
                <a:gd name="connsiteY5" fmla="*/ 184791 h 211464"/>
                <a:gd name="connsiteX6" fmla="*/ 236696 w 307584"/>
                <a:gd name="connsiteY6" fmla="*/ 184791 h 211464"/>
                <a:gd name="connsiteX7" fmla="*/ 277066 w 307584"/>
                <a:gd name="connsiteY7" fmla="*/ 144420 h 211464"/>
                <a:gd name="connsiteX8" fmla="*/ 277066 w 307584"/>
                <a:gd name="connsiteY8" fmla="*/ 94438 h 21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7584" h="211464">
                  <a:moveTo>
                    <a:pt x="278988" y="94438"/>
                  </a:moveTo>
                  <a:cubicBezTo>
                    <a:pt x="278988" y="57912"/>
                    <a:pt x="250152" y="29076"/>
                    <a:pt x="213627" y="29076"/>
                  </a:cubicBezTo>
                  <a:lnTo>
                    <a:pt x="94438" y="29076"/>
                  </a:lnTo>
                  <a:cubicBezTo>
                    <a:pt x="57912" y="29076"/>
                    <a:pt x="29076" y="57912"/>
                    <a:pt x="29076" y="94438"/>
                  </a:cubicBezTo>
                  <a:lnTo>
                    <a:pt x="29076" y="144420"/>
                  </a:lnTo>
                  <a:cubicBezTo>
                    <a:pt x="29076" y="167489"/>
                    <a:pt x="48300" y="184791"/>
                    <a:pt x="69447" y="184791"/>
                  </a:cubicBezTo>
                  <a:lnTo>
                    <a:pt x="236696" y="184791"/>
                  </a:lnTo>
                  <a:cubicBezTo>
                    <a:pt x="259764" y="184791"/>
                    <a:pt x="277066" y="165567"/>
                    <a:pt x="277066" y="144420"/>
                  </a:cubicBezTo>
                  <a:lnTo>
                    <a:pt x="277066" y="94438"/>
                  </a:ln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7" name="TextBox 11">
            <a:extLst>
              <a:ext uri="{FF2B5EF4-FFF2-40B4-BE49-F238E27FC236}">
                <a16:creationId xmlns:a16="http://schemas.microsoft.com/office/drawing/2014/main" id="{4708428E-36E3-4896-871F-69040B4575D0}"/>
              </a:ext>
            </a:extLst>
          </p:cNvPr>
          <p:cNvSpPr txBox="1"/>
          <p:nvPr/>
        </p:nvSpPr>
        <p:spPr>
          <a:xfrm>
            <a:off x="3688748" y="3418968"/>
            <a:ext cx="24072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Debug the algorithm in the raspberry pi</a:t>
            </a:r>
          </a:p>
        </p:txBody>
      </p:sp>
      <p:sp>
        <p:nvSpPr>
          <p:cNvPr id="68" name="TextBox 11">
            <a:extLst>
              <a:ext uri="{FF2B5EF4-FFF2-40B4-BE49-F238E27FC236}">
                <a16:creationId xmlns:a16="http://schemas.microsoft.com/office/drawing/2014/main" id="{3BA477D5-487E-4B19-8762-F38DDB6EA83A}"/>
              </a:ext>
            </a:extLst>
          </p:cNvPr>
          <p:cNvSpPr txBox="1"/>
          <p:nvPr/>
        </p:nvSpPr>
        <p:spPr>
          <a:xfrm>
            <a:off x="6379801" y="3418968"/>
            <a:ext cx="24072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Connections between cpp OpenCV/Qt and python/Qt</a:t>
            </a:r>
          </a:p>
        </p:txBody>
      </p:sp>
      <p:sp>
        <p:nvSpPr>
          <p:cNvPr id="69" name="TextBox 11">
            <a:extLst>
              <a:ext uri="{FF2B5EF4-FFF2-40B4-BE49-F238E27FC236}">
                <a16:creationId xmlns:a16="http://schemas.microsoft.com/office/drawing/2014/main" id="{91BDDA6D-FDB4-4CE7-B2D6-B4DB717DF763}"/>
              </a:ext>
            </a:extLst>
          </p:cNvPr>
          <p:cNvSpPr txBox="1"/>
          <p:nvPr/>
        </p:nvSpPr>
        <p:spPr>
          <a:xfrm>
            <a:off x="9106690" y="3418968"/>
            <a:ext cx="2407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Build the server using REST-API</a:t>
            </a:r>
          </a:p>
        </p:txBody>
      </p:sp>
    </p:spTree>
    <p:extLst>
      <p:ext uri="{BB962C8B-B14F-4D97-AF65-F5344CB8AC3E}">
        <p14:creationId xmlns:p14="http://schemas.microsoft.com/office/powerpoint/2010/main" val="1118813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1AE3FB-4EB9-4FE6-8E65-B5FAA422F1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72443" y="287255"/>
            <a:ext cx="11219558" cy="724247"/>
          </a:xfrm>
        </p:spPr>
        <p:txBody>
          <a:bodyPr/>
          <a:lstStyle/>
          <a:p>
            <a:r>
              <a:rPr lang="en-US" dirty="0"/>
              <a:t>What’s Next 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7" name="Up Arrow 3">
            <a:extLst>
              <a:ext uri="{FF2B5EF4-FFF2-40B4-BE49-F238E27FC236}">
                <a16:creationId xmlns:a16="http://schemas.microsoft.com/office/drawing/2014/main" id="{ED3B4AD0-75BD-4271-8083-F2DB9B482E71}"/>
              </a:ext>
            </a:extLst>
          </p:cNvPr>
          <p:cNvSpPr/>
          <p:nvPr/>
        </p:nvSpPr>
        <p:spPr>
          <a:xfrm>
            <a:off x="3498737" y="1585169"/>
            <a:ext cx="2188737" cy="4418771"/>
          </a:xfrm>
          <a:prstGeom prst="upArrow">
            <a:avLst>
              <a:gd name="adj1" fmla="val 66553"/>
              <a:gd name="adj2" fmla="val 30688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+mj-lt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CCDA4DC-D7D8-49EF-A0E7-38BC11053A0D}"/>
              </a:ext>
            </a:extLst>
          </p:cNvPr>
          <p:cNvSpPr/>
          <p:nvPr/>
        </p:nvSpPr>
        <p:spPr>
          <a:xfrm>
            <a:off x="4303930" y="2359132"/>
            <a:ext cx="4347011" cy="720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latin typeface="+mj-lt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3A8422E-5D2B-47B7-8D4C-D8B46A917A95}"/>
              </a:ext>
            </a:extLst>
          </p:cNvPr>
          <p:cNvSpPr/>
          <p:nvPr/>
        </p:nvSpPr>
        <p:spPr>
          <a:xfrm>
            <a:off x="4303930" y="3231381"/>
            <a:ext cx="4347011" cy="720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latin typeface="+mj-lt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7DE5AF1-E100-4E17-ACEB-ADD0A0AC7FCD}"/>
              </a:ext>
            </a:extLst>
          </p:cNvPr>
          <p:cNvSpPr/>
          <p:nvPr/>
        </p:nvSpPr>
        <p:spPr>
          <a:xfrm>
            <a:off x="4303930" y="4101906"/>
            <a:ext cx="4347011" cy="720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latin typeface="+mj-lt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0DBEA89-C330-4416-9D3D-E4A711527DD2}"/>
              </a:ext>
            </a:extLst>
          </p:cNvPr>
          <p:cNvSpPr/>
          <p:nvPr/>
        </p:nvSpPr>
        <p:spPr>
          <a:xfrm>
            <a:off x="4303930" y="4967654"/>
            <a:ext cx="4347011" cy="720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latin typeface="+mj-lt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B06390E-6439-4687-9FA7-07D1585A2766}"/>
              </a:ext>
            </a:extLst>
          </p:cNvPr>
          <p:cNvGrpSpPr/>
          <p:nvPr/>
        </p:nvGrpSpPr>
        <p:grpSpPr>
          <a:xfrm>
            <a:off x="3828745" y="2148774"/>
            <a:ext cx="1493509" cy="756162"/>
            <a:chOff x="4333508" y="1848856"/>
            <a:chExt cx="1493509" cy="756162"/>
          </a:xfrm>
        </p:grpSpPr>
        <p:pic>
          <p:nvPicPr>
            <p:cNvPr id="83" name="Picture 2" descr="E:\002-KIMS BUSINESS\007-04-1-FIVERR\01-PPT-TEMPLATE\COVER-PSD\05-cut-01.png">
              <a:extLst>
                <a:ext uri="{FF2B5EF4-FFF2-40B4-BE49-F238E27FC236}">
                  <a16:creationId xmlns:a16="http://schemas.microsoft.com/office/drawing/2014/main" id="{56E6EE6A-D6F3-49A0-943D-35CB1AC940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900000">
              <a:off x="4567017" y="2249621"/>
              <a:ext cx="1260000" cy="355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D864A9EB-59D4-4078-96C7-71FB696DE0B2}"/>
                </a:ext>
              </a:extLst>
            </p:cNvPr>
            <p:cNvSpPr/>
            <p:nvPr/>
          </p:nvSpPr>
          <p:spPr>
            <a:xfrm rot="18900000">
              <a:off x="4333508" y="1848856"/>
              <a:ext cx="1272933" cy="633311"/>
            </a:xfrm>
            <a:prstGeom prst="triangle">
              <a:avLst>
                <a:gd name="adj" fmla="val 5115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+mj-lt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0C9A127-B0E2-4107-8D7B-C69DDCE64FF7}"/>
              </a:ext>
            </a:extLst>
          </p:cNvPr>
          <p:cNvGrpSpPr/>
          <p:nvPr/>
        </p:nvGrpSpPr>
        <p:grpSpPr>
          <a:xfrm>
            <a:off x="3828745" y="3025442"/>
            <a:ext cx="1493509" cy="756162"/>
            <a:chOff x="4333508" y="1848856"/>
            <a:chExt cx="1493509" cy="756162"/>
          </a:xfrm>
        </p:grpSpPr>
        <p:pic>
          <p:nvPicPr>
            <p:cNvPr id="86" name="Picture 2" descr="E:\002-KIMS BUSINESS\007-04-1-FIVERR\01-PPT-TEMPLATE\COVER-PSD\05-cut-01.png">
              <a:extLst>
                <a:ext uri="{FF2B5EF4-FFF2-40B4-BE49-F238E27FC236}">
                  <a16:creationId xmlns:a16="http://schemas.microsoft.com/office/drawing/2014/main" id="{5991CD24-BA5C-49AF-839F-4D4D101B2C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900000">
              <a:off x="4567017" y="2249621"/>
              <a:ext cx="1260000" cy="355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10178FC6-9A06-42F8-96E7-165F305B2F0D}"/>
                </a:ext>
              </a:extLst>
            </p:cNvPr>
            <p:cNvSpPr/>
            <p:nvPr/>
          </p:nvSpPr>
          <p:spPr>
            <a:xfrm rot="18900000">
              <a:off x="4333508" y="1848856"/>
              <a:ext cx="1272933" cy="633311"/>
            </a:xfrm>
            <a:prstGeom prst="triangle">
              <a:avLst>
                <a:gd name="adj" fmla="val 5115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latin typeface="+mj-lt"/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FAAFC4F-DCA3-49C2-A30A-A73132E92820}"/>
              </a:ext>
            </a:extLst>
          </p:cNvPr>
          <p:cNvGrpSpPr/>
          <p:nvPr/>
        </p:nvGrpSpPr>
        <p:grpSpPr>
          <a:xfrm>
            <a:off x="3828745" y="3902108"/>
            <a:ext cx="1493509" cy="756162"/>
            <a:chOff x="4333508" y="1848856"/>
            <a:chExt cx="1493509" cy="756162"/>
          </a:xfrm>
        </p:grpSpPr>
        <p:pic>
          <p:nvPicPr>
            <p:cNvPr id="89" name="Picture 2" descr="E:\002-KIMS BUSINESS\007-04-1-FIVERR\01-PPT-TEMPLATE\COVER-PSD\05-cut-01.png">
              <a:extLst>
                <a:ext uri="{FF2B5EF4-FFF2-40B4-BE49-F238E27FC236}">
                  <a16:creationId xmlns:a16="http://schemas.microsoft.com/office/drawing/2014/main" id="{AF66EEEF-A3CE-4FD0-82FC-AD08B9B297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900000">
              <a:off x="4567017" y="2249621"/>
              <a:ext cx="1260000" cy="355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030FD53E-D932-4A13-8205-AF441D550509}"/>
                </a:ext>
              </a:extLst>
            </p:cNvPr>
            <p:cNvSpPr/>
            <p:nvPr/>
          </p:nvSpPr>
          <p:spPr>
            <a:xfrm rot="18900000">
              <a:off x="4333508" y="1848856"/>
              <a:ext cx="1272933" cy="633311"/>
            </a:xfrm>
            <a:prstGeom prst="triangle">
              <a:avLst>
                <a:gd name="adj" fmla="val 5115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latin typeface="+mj-lt"/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FB6465F-E585-46F0-8714-7E7636ABEA14}"/>
              </a:ext>
            </a:extLst>
          </p:cNvPr>
          <p:cNvGrpSpPr/>
          <p:nvPr/>
        </p:nvGrpSpPr>
        <p:grpSpPr>
          <a:xfrm>
            <a:off x="3828745" y="4778776"/>
            <a:ext cx="1493509" cy="756162"/>
            <a:chOff x="4333508" y="1848856"/>
            <a:chExt cx="1493509" cy="756162"/>
          </a:xfrm>
        </p:grpSpPr>
        <p:pic>
          <p:nvPicPr>
            <p:cNvPr id="92" name="Picture 2" descr="E:\002-KIMS BUSINESS\007-04-1-FIVERR\01-PPT-TEMPLATE\COVER-PSD\05-cut-01.png">
              <a:extLst>
                <a:ext uri="{FF2B5EF4-FFF2-40B4-BE49-F238E27FC236}">
                  <a16:creationId xmlns:a16="http://schemas.microsoft.com/office/drawing/2014/main" id="{77E53DDA-0A77-4487-8A7B-7B6F00793B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900000">
              <a:off x="4567017" y="2249621"/>
              <a:ext cx="1260000" cy="355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77EEA66B-F612-48EA-87E9-79B7EA1CEA5F}"/>
                </a:ext>
              </a:extLst>
            </p:cNvPr>
            <p:cNvSpPr/>
            <p:nvPr/>
          </p:nvSpPr>
          <p:spPr>
            <a:xfrm rot="18900000">
              <a:off x="4333508" y="1848856"/>
              <a:ext cx="1272933" cy="633311"/>
            </a:xfrm>
            <a:prstGeom prst="triangle">
              <a:avLst>
                <a:gd name="adj" fmla="val 5115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+mj-lt"/>
              </a:endParaRPr>
            </a:p>
          </p:txBody>
        </p:sp>
      </p:grpSp>
      <p:sp>
        <p:nvSpPr>
          <p:cNvPr id="106" name="Text Placeholder 12">
            <a:extLst>
              <a:ext uri="{FF2B5EF4-FFF2-40B4-BE49-F238E27FC236}">
                <a16:creationId xmlns:a16="http://schemas.microsoft.com/office/drawing/2014/main" id="{5A2E962E-810B-47F3-8A1B-B6D58D75EE79}"/>
              </a:ext>
            </a:extLst>
          </p:cNvPr>
          <p:cNvSpPr txBox="1">
            <a:spLocks/>
          </p:cNvSpPr>
          <p:nvPr/>
        </p:nvSpPr>
        <p:spPr>
          <a:xfrm>
            <a:off x="5985682" y="2454764"/>
            <a:ext cx="1684444" cy="50280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Detect  more </a:t>
            </a:r>
          </a:p>
          <a:p>
            <a:pPr marL="0" indent="0">
              <a:buNone/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safety tools. </a:t>
            </a:r>
          </a:p>
        </p:txBody>
      </p:sp>
      <p:sp>
        <p:nvSpPr>
          <p:cNvPr id="107" name="Text Placeholder 12">
            <a:extLst>
              <a:ext uri="{FF2B5EF4-FFF2-40B4-BE49-F238E27FC236}">
                <a16:creationId xmlns:a16="http://schemas.microsoft.com/office/drawing/2014/main" id="{5D5402AE-4807-41B6-9379-758A5854FC91}"/>
              </a:ext>
            </a:extLst>
          </p:cNvPr>
          <p:cNvSpPr txBox="1">
            <a:spLocks/>
          </p:cNvSpPr>
          <p:nvPr/>
        </p:nvSpPr>
        <p:spPr>
          <a:xfrm>
            <a:off x="5985682" y="3357808"/>
            <a:ext cx="1684444" cy="50280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Monthly reports.</a:t>
            </a:r>
          </a:p>
        </p:txBody>
      </p:sp>
      <p:sp>
        <p:nvSpPr>
          <p:cNvPr id="108" name="Text Placeholder 12">
            <a:extLst>
              <a:ext uri="{FF2B5EF4-FFF2-40B4-BE49-F238E27FC236}">
                <a16:creationId xmlns:a16="http://schemas.microsoft.com/office/drawing/2014/main" id="{1CE2182C-3DE8-4DB1-8E11-25EF2915308B}"/>
              </a:ext>
            </a:extLst>
          </p:cNvPr>
          <p:cNvSpPr txBox="1">
            <a:spLocks/>
          </p:cNvSpPr>
          <p:nvPr/>
        </p:nvSpPr>
        <p:spPr>
          <a:xfrm>
            <a:off x="5985682" y="4231442"/>
            <a:ext cx="1684444" cy="50280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Accuracy.</a:t>
            </a:r>
            <a:endParaRPr lang="en-US" sz="16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9" name="Text Placeholder 12">
            <a:extLst>
              <a:ext uri="{FF2B5EF4-FFF2-40B4-BE49-F238E27FC236}">
                <a16:creationId xmlns:a16="http://schemas.microsoft.com/office/drawing/2014/main" id="{B0A92B3C-4880-4A92-9E40-6A6CB20C0657}"/>
              </a:ext>
            </a:extLst>
          </p:cNvPr>
          <p:cNvSpPr txBox="1">
            <a:spLocks/>
          </p:cNvSpPr>
          <p:nvPr/>
        </p:nvSpPr>
        <p:spPr>
          <a:xfrm>
            <a:off x="5029200" y="5105076"/>
            <a:ext cx="3339357" cy="50280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+mj-lt"/>
                <a:cs typeface="Arial" pitchFamily="34" charset="0"/>
              </a:rPr>
              <a:t>Extend to other platforms for notification and monitoring. </a:t>
            </a:r>
          </a:p>
        </p:txBody>
      </p:sp>
    </p:spTree>
    <p:extLst>
      <p:ext uri="{BB962C8B-B14F-4D97-AF65-F5344CB8AC3E}">
        <p14:creationId xmlns:p14="http://schemas.microsoft.com/office/powerpoint/2010/main" val="3179454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06B764DB-1C88-4894-B6E9-17AD94BD0F9D}"/>
              </a:ext>
            </a:extLst>
          </p:cNvPr>
          <p:cNvSpPr>
            <a:spLocks/>
          </p:cNvSpPr>
          <p:nvPr/>
        </p:nvSpPr>
        <p:spPr bwMode="auto">
          <a:xfrm>
            <a:off x="8399666" y="6145526"/>
            <a:ext cx="3792334" cy="603983"/>
          </a:xfrm>
          <a:custGeom>
            <a:avLst/>
            <a:gdLst>
              <a:gd name="connsiteX0" fmla="*/ 5307865 w 12192148"/>
              <a:gd name="connsiteY0" fmla="*/ 0 h 1941773"/>
              <a:gd name="connsiteX1" fmla="*/ 5817217 w 12192148"/>
              <a:gd name="connsiteY1" fmla="*/ 0 h 1941773"/>
              <a:gd name="connsiteX2" fmla="*/ 5817217 w 12192148"/>
              <a:gd name="connsiteY2" fmla="*/ 697113 h 1941773"/>
              <a:gd name="connsiteX3" fmla="*/ 6190042 w 12192148"/>
              <a:gd name="connsiteY3" fmla="*/ 697113 h 1941773"/>
              <a:gd name="connsiteX4" fmla="*/ 6190042 w 12192148"/>
              <a:gd name="connsiteY4" fmla="*/ 1325570 h 1941773"/>
              <a:gd name="connsiteX5" fmla="*/ 6489353 w 12192148"/>
              <a:gd name="connsiteY5" fmla="*/ 1325570 h 1941773"/>
              <a:gd name="connsiteX6" fmla="*/ 6489353 w 12192148"/>
              <a:gd name="connsiteY6" fmla="*/ 1114324 h 1941773"/>
              <a:gd name="connsiteX7" fmla="*/ 6898935 w 12192148"/>
              <a:gd name="connsiteY7" fmla="*/ 1114324 h 1941773"/>
              <a:gd name="connsiteX8" fmla="*/ 6898935 w 12192148"/>
              <a:gd name="connsiteY8" fmla="*/ 348556 h 1941773"/>
              <a:gd name="connsiteX9" fmla="*/ 7219249 w 12192148"/>
              <a:gd name="connsiteY9" fmla="*/ 348556 h 1941773"/>
              <a:gd name="connsiteX10" fmla="*/ 7219249 w 12192148"/>
              <a:gd name="connsiteY10" fmla="*/ 1093199 h 1941773"/>
              <a:gd name="connsiteX11" fmla="*/ 7413539 w 12192148"/>
              <a:gd name="connsiteY11" fmla="*/ 1093199 h 1941773"/>
              <a:gd name="connsiteX12" fmla="*/ 7413539 w 12192148"/>
              <a:gd name="connsiteY12" fmla="*/ 517553 h 1941773"/>
              <a:gd name="connsiteX13" fmla="*/ 7875631 w 12192148"/>
              <a:gd name="connsiteY13" fmla="*/ 517553 h 1941773"/>
              <a:gd name="connsiteX14" fmla="*/ 7875631 w 12192148"/>
              <a:gd name="connsiteY14" fmla="*/ 1103761 h 1941773"/>
              <a:gd name="connsiteX15" fmla="*/ 8342975 w 12192148"/>
              <a:gd name="connsiteY15" fmla="*/ 1103761 h 1941773"/>
              <a:gd name="connsiteX16" fmla="*/ 8342975 w 12192148"/>
              <a:gd name="connsiteY16" fmla="*/ 739362 h 1941773"/>
              <a:gd name="connsiteX17" fmla="*/ 8852328 w 12192148"/>
              <a:gd name="connsiteY17" fmla="*/ 739362 h 1941773"/>
              <a:gd name="connsiteX18" fmla="*/ 8852328 w 12192148"/>
              <a:gd name="connsiteY18" fmla="*/ 1093199 h 1941773"/>
              <a:gd name="connsiteX19" fmla="*/ 9240906 w 12192148"/>
              <a:gd name="connsiteY19" fmla="*/ 1093199 h 1941773"/>
              <a:gd name="connsiteX20" fmla="*/ 9240906 w 12192148"/>
              <a:gd name="connsiteY20" fmla="*/ 924202 h 1941773"/>
              <a:gd name="connsiteX21" fmla="*/ 9503459 w 12192148"/>
              <a:gd name="connsiteY21" fmla="*/ 929483 h 1941773"/>
              <a:gd name="connsiteX22" fmla="*/ 9503459 w 12192148"/>
              <a:gd name="connsiteY22" fmla="*/ 781611 h 1941773"/>
              <a:gd name="connsiteX23" fmla="*/ 9771263 w 12192148"/>
              <a:gd name="connsiteY23" fmla="*/ 781611 h 1941773"/>
              <a:gd name="connsiteX24" fmla="*/ 9771263 w 12192148"/>
              <a:gd name="connsiteY24" fmla="*/ 918921 h 1941773"/>
              <a:gd name="connsiteX25" fmla="*/ 10028565 w 12192148"/>
              <a:gd name="connsiteY25" fmla="*/ 918921 h 1941773"/>
              <a:gd name="connsiteX26" fmla="*/ 10028565 w 12192148"/>
              <a:gd name="connsiteY26" fmla="*/ 765768 h 1941773"/>
              <a:gd name="connsiteX27" fmla="*/ 10280615 w 12192148"/>
              <a:gd name="connsiteY27" fmla="*/ 771049 h 1941773"/>
              <a:gd name="connsiteX28" fmla="*/ 10280615 w 12192148"/>
              <a:gd name="connsiteY28" fmla="*/ 190122 h 1941773"/>
              <a:gd name="connsiteX29" fmla="*/ 10789968 w 12192148"/>
              <a:gd name="connsiteY29" fmla="*/ 190122 h 1941773"/>
              <a:gd name="connsiteX30" fmla="*/ 10789968 w 12192148"/>
              <a:gd name="connsiteY30" fmla="*/ 697113 h 1941773"/>
              <a:gd name="connsiteX31" fmla="*/ 11168044 w 12192148"/>
              <a:gd name="connsiteY31" fmla="*/ 697113 h 1941773"/>
              <a:gd name="connsiteX32" fmla="*/ 11168044 w 12192148"/>
              <a:gd name="connsiteY32" fmla="*/ 1621315 h 1941773"/>
              <a:gd name="connsiteX33" fmla="*/ 11467354 w 12192148"/>
              <a:gd name="connsiteY33" fmla="*/ 1621315 h 1941773"/>
              <a:gd name="connsiteX34" fmla="*/ 11467354 w 12192148"/>
              <a:gd name="connsiteY34" fmla="*/ 1114324 h 1941773"/>
              <a:gd name="connsiteX35" fmla="*/ 11871686 w 12192148"/>
              <a:gd name="connsiteY35" fmla="*/ 1114324 h 1941773"/>
              <a:gd name="connsiteX36" fmla="*/ 11871686 w 12192148"/>
              <a:gd name="connsiteY36" fmla="*/ 348556 h 1941773"/>
              <a:gd name="connsiteX37" fmla="*/ 12192000 w 12192148"/>
              <a:gd name="connsiteY37" fmla="*/ 348556 h 1941773"/>
              <a:gd name="connsiteX38" fmla="*/ 12192000 w 12192148"/>
              <a:gd name="connsiteY38" fmla="*/ 1754103 h 1941773"/>
              <a:gd name="connsiteX39" fmla="*/ 12192000 w 12192148"/>
              <a:gd name="connsiteY39" fmla="*/ 1896676 h 1941773"/>
              <a:gd name="connsiteX40" fmla="*/ 12192148 w 12192148"/>
              <a:gd name="connsiteY40" fmla="*/ 1896676 h 1941773"/>
              <a:gd name="connsiteX41" fmla="*/ 12192148 w 12192148"/>
              <a:gd name="connsiteY41" fmla="*/ 1941773 h 1941773"/>
              <a:gd name="connsiteX42" fmla="*/ 0 w 12192148"/>
              <a:gd name="connsiteY42" fmla="*/ 1941773 h 1941773"/>
              <a:gd name="connsiteX43" fmla="*/ 0 w 12192148"/>
              <a:gd name="connsiteY43" fmla="*/ 1896676 h 1941773"/>
              <a:gd name="connsiteX44" fmla="*/ 0 w 12192148"/>
              <a:gd name="connsiteY44" fmla="*/ 1573784 h 1941773"/>
              <a:gd name="connsiteX45" fmla="*/ 112847 w 12192148"/>
              <a:gd name="connsiteY45" fmla="*/ 1573784 h 1941773"/>
              <a:gd name="connsiteX46" fmla="*/ 293106 w 12192148"/>
              <a:gd name="connsiteY46" fmla="*/ 1573784 h 1941773"/>
              <a:gd name="connsiteX47" fmla="*/ 293106 w 12192148"/>
              <a:gd name="connsiteY47" fmla="*/ 411930 h 1941773"/>
              <a:gd name="connsiteX48" fmla="*/ 655428 w 12192148"/>
              <a:gd name="connsiteY48" fmla="*/ 411930 h 1941773"/>
              <a:gd name="connsiteX49" fmla="*/ 655428 w 12192148"/>
              <a:gd name="connsiteY49" fmla="*/ 1373100 h 1941773"/>
              <a:gd name="connsiteX50" fmla="*/ 791956 w 12192148"/>
              <a:gd name="connsiteY50" fmla="*/ 1188260 h 1941773"/>
              <a:gd name="connsiteX51" fmla="*/ 954739 w 12192148"/>
              <a:gd name="connsiteY51" fmla="*/ 1399506 h 1941773"/>
              <a:gd name="connsiteX52" fmla="*/ 1101768 w 12192148"/>
              <a:gd name="connsiteY52" fmla="*/ 1188260 h 1941773"/>
              <a:gd name="connsiteX53" fmla="*/ 1264551 w 12192148"/>
              <a:gd name="connsiteY53" fmla="*/ 1399506 h 1941773"/>
              <a:gd name="connsiteX54" fmla="*/ 1411580 w 12192148"/>
              <a:gd name="connsiteY54" fmla="*/ 1188260 h 1941773"/>
              <a:gd name="connsiteX55" fmla="*/ 1574363 w 12192148"/>
              <a:gd name="connsiteY55" fmla="*/ 1399506 h 1941773"/>
              <a:gd name="connsiteX56" fmla="*/ 1574363 w 12192148"/>
              <a:gd name="connsiteY56" fmla="*/ 1447036 h 1941773"/>
              <a:gd name="connsiteX57" fmla="*/ 1721393 w 12192148"/>
              <a:gd name="connsiteY57" fmla="*/ 1447036 h 1941773"/>
              <a:gd name="connsiteX58" fmla="*/ 1721393 w 12192148"/>
              <a:gd name="connsiteY58" fmla="*/ 1299164 h 1941773"/>
              <a:gd name="connsiteX59" fmla="*/ 1537606 w 12192148"/>
              <a:gd name="connsiteY59" fmla="*/ 1072074 h 1941773"/>
              <a:gd name="connsiteX60" fmla="*/ 1721393 w 12192148"/>
              <a:gd name="connsiteY60" fmla="*/ 844985 h 1941773"/>
              <a:gd name="connsiteX61" fmla="*/ 1721393 w 12192148"/>
              <a:gd name="connsiteY61" fmla="*/ 586208 h 1941773"/>
              <a:gd name="connsiteX62" fmla="*/ 1815912 w 12192148"/>
              <a:gd name="connsiteY62" fmla="*/ 586208 h 1941773"/>
              <a:gd name="connsiteX63" fmla="*/ 1815912 w 12192148"/>
              <a:gd name="connsiteY63" fmla="*/ 844985 h 1941773"/>
              <a:gd name="connsiteX64" fmla="*/ 1999699 w 12192148"/>
              <a:gd name="connsiteY64" fmla="*/ 1072074 h 1941773"/>
              <a:gd name="connsiteX65" fmla="*/ 1815912 w 12192148"/>
              <a:gd name="connsiteY65" fmla="*/ 1299164 h 1941773"/>
              <a:gd name="connsiteX66" fmla="*/ 1815912 w 12192148"/>
              <a:gd name="connsiteY66" fmla="*/ 1447036 h 1941773"/>
              <a:gd name="connsiteX67" fmla="*/ 1941937 w 12192148"/>
              <a:gd name="connsiteY67" fmla="*/ 1447036 h 1941773"/>
              <a:gd name="connsiteX68" fmla="*/ 1941937 w 12192148"/>
              <a:gd name="connsiteY68" fmla="*/ 1293883 h 1941773"/>
              <a:gd name="connsiteX69" fmla="*/ 2099469 w 12192148"/>
              <a:gd name="connsiteY69" fmla="*/ 1293883 h 1941773"/>
              <a:gd name="connsiteX70" fmla="*/ 2099469 w 12192148"/>
              <a:gd name="connsiteY70" fmla="*/ 1093199 h 1941773"/>
              <a:gd name="connsiteX71" fmla="*/ 2440788 w 12192148"/>
              <a:gd name="connsiteY71" fmla="*/ 1093199 h 1941773"/>
              <a:gd name="connsiteX72" fmla="*/ 2440788 w 12192148"/>
              <a:gd name="connsiteY72" fmla="*/ 517553 h 1941773"/>
              <a:gd name="connsiteX73" fmla="*/ 2897630 w 12192148"/>
              <a:gd name="connsiteY73" fmla="*/ 517553 h 1941773"/>
              <a:gd name="connsiteX74" fmla="*/ 2897630 w 12192148"/>
              <a:gd name="connsiteY74" fmla="*/ 1103761 h 1941773"/>
              <a:gd name="connsiteX75" fmla="*/ 3364974 w 12192148"/>
              <a:gd name="connsiteY75" fmla="*/ 1103761 h 1941773"/>
              <a:gd name="connsiteX76" fmla="*/ 3364974 w 12192148"/>
              <a:gd name="connsiteY76" fmla="*/ 739362 h 1941773"/>
              <a:gd name="connsiteX77" fmla="*/ 3879577 w 12192148"/>
              <a:gd name="connsiteY77" fmla="*/ 739362 h 1941773"/>
              <a:gd name="connsiteX78" fmla="*/ 3879577 w 12192148"/>
              <a:gd name="connsiteY78" fmla="*/ 1093199 h 1941773"/>
              <a:gd name="connsiteX79" fmla="*/ 4268157 w 12192148"/>
              <a:gd name="connsiteY79" fmla="*/ 1093199 h 1941773"/>
              <a:gd name="connsiteX80" fmla="*/ 4268157 w 12192148"/>
              <a:gd name="connsiteY80" fmla="*/ 924202 h 1941773"/>
              <a:gd name="connsiteX81" fmla="*/ 4530710 w 12192148"/>
              <a:gd name="connsiteY81" fmla="*/ 929483 h 1941773"/>
              <a:gd name="connsiteX82" fmla="*/ 4530710 w 12192148"/>
              <a:gd name="connsiteY82" fmla="*/ 781611 h 1941773"/>
              <a:gd name="connsiteX83" fmla="*/ 4798513 w 12192148"/>
              <a:gd name="connsiteY83" fmla="*/ 781611 h 1941773"/>
              <a:gd name="connsiteX84" fmla="*/ 4798513 w 12192148"/>
              <a:gd name="connsiteY84" fmla="*/ 918921 h 1941773"/>
              <a:gd name="connsiteX85" fmla="*/ 5055815 w 12192148"/>
              <a:gd name="connsiteY85" fmla="*/ 918921 h 1941773"/>
              <a:gd name="connsiteX86" fmla="*/ 5055815 w 12192148"/>
              <a:gd name="connsiteY86" fmla="*/ 765768 h 1941773"/>
              <a:gd name="connsiteX87" fmla="*/ 5307865 w 12192148"/>
              <a:gd name="connsiteY87" fmla="*/ 771049 h 1941773"/>
              <a:gd name="connsiteX88" fmla="*/ 5307865 w 12192148"/>
              <a:gd name="connsiteY88" fmla="*/ 0 h 1941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12192148" h="1941773">
                <a:moveTo>
                  <a:pt x="5307865" y="0"/>
                </a:moveTo>
                <a:cubicBezTo>
                  <a:pt x="5307865" y="0"/>
                  <a:pt x="5307865" y="0"/>
                  <a:pt x="5817217" y="0"/>
                </a:cubicBezTo>
                <a:cubicBezTo>
                  <a:pt x="5817217" y="0"/>
                  <a:pt x="5817217" y="0"/>
                  <a:pt x="5817217" y="697113"/>
                </a:cubicBezTo>
                <a:cubicBezTo>
                  <a:pt x="5817217" y="697113"/>
                  <a:pt x="5817217" y="697113"/>
                  <a:pt x="6190042" y="697113"/>
                </a:cubicBezTo>
                <a:cubicBezTo>
                  <a:pt x="6190042" y="697113"/>
                  <a:pt x="6190042" y="697113"/>
                  <a:pt x="6190042" y="1325570"/>
                </a:cubicBezTo>
                <a:cubicBezTo>
                  <a:pt x="6190042" y="1325570"/>
                  <a:pt x="6190042" y="1325570"/>
                  <a:pt x="6489353" y="1325570"/>
                </a:cubicBezTo>
                <a:cubicBezTo>
                  <a:pt x="6489353" y="1325570"/>
                  <a:pt x="6489353" y="1325570"/>
                  <a:pt x="6489353" y="1114324"/>
                </a:cubicBezTo>
                <a:cubicBezTo>
                  <a:pt x="6489353" y="1114324"/>
                  <a:pt x="6489353" y="1114324"/>
                  <a:pt x="6898935" y="1114324"/>
                </a:cubicBezTo>
                <a:cubicBezTo>
                  <a:pt x="6898935" y="1114324"/>
                  <a:pt x="6898935" y="1114324"/>
                  <a:pt x="6898935" y="348556"/>
                </a:cubicBezTo>
                <a:cubicBezTo>
                  <a:pt x="6898935" y="348556"/>
                  <a:pt x="6898935" y="348556"/>
                  <a:pt x="7219249" y="348556"/>
                </a:cubicBezTo>
                <a:cubicBezTo>
                  <a:pt x="7219249" y="348556"/>
                  <a:pt x="7219249" y="348556"/>
                  <a:pt x="7219249" y="1093199"/>
                </a:cubicBezTo>
                <a:cubicBezTo>
                  <a:pt x="7219249" y="1093199"/>
                  <a:pt x="7219249" y="1093199"/>
                  <a:pt x="7413539" y="1093199"/>
                </a:cubicBezTo>
                <a:cubicBezTo>
                  <a:pt x="7413539" y="1093199"/>
                  <a:pt x="7413539" y="1093199"/>
                  <a:pt x="7413539" y="517553"/>
                </a:cubicBezTo>
                <a:cubicBezTo>
                  <a:pt x="7413539" y="517553"/>
                  <a:pt x="7413539" y="517553"/>
                  <a:pt x="7875631" y="517553"/>
                </a:cubicBezTo>
                <a:cubicBezTo>
                  <a:pt x="7875631" y="517553"/>
                  <a:pt x="7875631" y="517553"/>
                  <a:pt x="7875631" y="1103761"/>
                </a:cubicBezTo>
                <a:cubicBezTo>
                  <a:pt x="7875631" y="1103761"/>
                  <a:pt x="7875631" y="1103761"/>
                  <a:pt x="8342975" y="1103761"/>
                </a:cubicBezTo>
                <a:cubicBezTo>
                  <a:pt x="8342975" y="1103761"/>
                  <a:pt x="8342975" y="1103761"/>
                  <a:pt x="8342975" y="739362"/>
                </a:cubicBezTo>
                <a:cubicBezTo>
                  <a:pt x="8342975" y="739362"/>
                  <a:pt x="8342975" y="739362"/>
                  <a:pt x="8852328" y="739362"/>
                </a:cubicBezTo>
                <a:cubicBezTo>
                  <a:pt x="8852328" y="739362"/>
                  <a:pt x="8852328" y="739362"/>
                  <a:pt x="8852328" y="1093199"/>
                </a:cubicBezTo>
                <a:cubicBezTo>
                  <a:pt x="8852328" y="1093199"/>
                  <a:pt x="8852328" y="1093199"/>
                  <a:pt x="9240906" y="1093199"/>
                </a:cubicBezTo>
                <a:cubicBezTo>
                  <a:pt x="9240906" y="1093199"/>
                  <a:pt x="9240906" y="1093199"/>
                  <a:pt x="9240906" y="924202"/>
                </a:cubicBezTo>
                <a:cubicBezTo>
                  <a:pt x="9240906" y="924202"/>
                  <a:pt x="9240906" y="924202"/>
                  <a:pt x="9503459" y="929483"/>
                </a:cubicBezTo>
                <a:cubicBezTo>
                  <a:pt x="9503459" y="929483"/>
                  <a:pt x="9503459" y="929483"/>
                  <a:pt x="9503459" y="781611"/>
                </a:cubicBezTo>
                <a:cubicBezTo>
                  <a:pt x="9503459" y="781611"/>
                  <a:pt x="9503459" y="781611"/>
                  <a:pt x="9771263" y="781611"/>
                </a:cubicBezTo>
                <a:cubicBezTo>
                  <a:pt x="9771263" y="781611"/>
                  <a:pt x="9771263" y="781611"/>
                  <a:pt x="9771263" y="918921"/>
                </a:cubicBezTo>
                <a:cubicBezTo>
                  <a:pt x="9771263" y="918921"/>
                  <a:pt x="9771263" y="918921"/>
                  <a:pt x="10028565" y="918921"/>
                </a:cubicBezTo>
                <a:cubicBezTo>
                  <a:pt x="10028565" y="918921"/>
                  <a:pt x="10028565" y="918921"/>
                  <a:pt x="10028565" y="765768"/>
                </a:cubicBezTo>
                <a:cubicBezTo>
                  <a:pt x="10028565" y="765768"/>
                  <a:pt x="10028565" y="765768"/>
                  <a:pt x="10280615" y="771049"/>
                </a:cubicBezTo>
                <a:cubicBezTo>
                  <a:pt x="10280615" y="771049"/>
                  <a:pt x="10280615" y="771049"/>
                  <a:pt x="10280615" y="190122"/>
                </a:cubicBezTo>
                <a:cubicBezTo>
                  <a:pt x="10280615" y="190122"/>
                  <a:pt x="10280615" y="190122"/>
                  <a:pt x="10789968" y="190122"/>
                </a:cubicBezTo>
                <a:cubicBezTo>
                  <a:pt x="10789968" y="190122"/>
                  <a:pt x="10789968" y="190122"/>
                  <a:pt x="10789968" y="697113"/>
                </a:cubicBezTo>
                <a:cubicBezTo>
                  <a:pt x="10789968" y="697113"/>
                  <a:pt x="10789968" y="697113"/>
                  <a:pt x="11168044" y="697113"/>
                </a:cubicBezTo>
                <a:cubicBezTo>
                  <a:pt x="11168044" y="697113"/>
                  <a:pt x="11168044" y="697113"/>
                  <a:pt x="11168044" y="1621315"/>
                </a:cubicBezTo>
                <a:cubicBezTo>
                  <a:pt x="11168044" y="1621315"/>
                  <a:pt x="11168044" y="1621315"/>
                  <a:pt x="11467354" y="1621315"/>
                </a:cubicBezTo>
                <a:cubicBezTo>
                  <a:pt x="11467354" y="1621315"/>
                  <a:pt x="11467354" y="1621315"/>
                  <a:pt x="11467354" y="1114324"/>
                </a:cubicBezTo>
                <a:cubicBezTo>
                  <a:pt x="11467354" y="1114324"/>
                  <a:pt x="11467354" y="1114324"/>
                  <a:pt x="11871686" y="1114324"/>
                </a:cubicBezTo>
                <a:cubicBezTo>
                  <a:pt x="11871686" y="1114324"/>
                  <a:pt x="11871686" y="1114324"/>
                  <a:pt x="11871686" y="348556"/>
                </a:cubicBezTo>
                <a:cubicBezTo>
                  <a:pt x="11871686" y="348556"/>
                  <a:pt x="11871686" y="348556"/>
                  <a:pt x="12192000" y="348556"/>
                </a:cubicBezTo>
                <a:cubicBezTo>
                  <a:pt x="12192000" y="348556"/>
                  <a:pt x="12192000" y="348556"/>
                  <a:pt x="12192000" y="1754103"/>
                </a:cubicBezTo>
                <a:lnTo>
                  <a:pt x="12192000" y="1896676"/>
                </a:lnTo>
                <a:lnTo>
                  <a:pt x="12192148" y="1896676"/>
                </a:lnTo>
                <a:lnTo>
                  <a:pt x="12192148" y="1941773"/>
                </a:lnTo>
                <a:lnTo>
                  <a:pt x="0" y="1941773"/>
                </a:lnTo>
                <a:lnTo>
                  <a:pt x="0" y="1896676"/>
                </a:lnTo>
                <a:lnTo>
                  <a:pt x="0" y="1573784"/>
                </a:lnTo>
                <a:lnTo>
                  <a:pt x="112847" y="1573784"/>
                </a:lnTo>
                <a:cubicBezTo>
                  <a:pt x="165111" y="1573784"/>
                  <a:pt x="224842" y="1573784"/>
                  <a:pt x="293106" y="1573784"/>
                </a:cubicBezTo>
                <a:cubicBezTo>
                  <a:pt x="293106" y="1573784"/>
                  <a:pt x="293106" y="1573784"/>
                  <a:pt x="293106" y="411930"/>
                </a:cubicBezTo>
                <a:cubicBezTo>
                  <a:pt x="293106" y="411930"/>
                  <a:pt x="293106" y="411930"/>
                  <a:pt x="655428" y="411930"/>
                </a:cubicBezTo>
                <a:cubicBezTo>
                  <a:pt x="655428" y="411930"/>
                  <a:pt x="655428" y="411930"/>
                  <a:pt x="655428" y="1373100"/>
                </a:cubicBezTo>
                <a:cubicBezTo>
                  <a:pt x="676433" y="1315008"/>
                  <a:pt x="734194" y="1188260"/>
                  <a:pt x="791956" y="1188260"/>
                </a:cubicBezTo>
                <a:cubicBezTo>
                  <a:pt x="875973" y="1188260"/>
                  <a:pt x="954739" y="1399506"/>
                  <a:pt x="954739" y="1399506"/>
                </a:cubicBezTo>
                <a:cubicBezTo>
                  <a:pt x="954739" y="1399506"/>
                  <a:pt x="1023002" y="1188260"/>
                  <a:pt x="1101768" y="1188260"/>
                </a:cubicBezTo>
                <a:cubicBezTo>
                  <a:pt x="1180534" y="1188260"/>
                  <a:pt x="1264551" y="1399506"/>
                  <a:pt x="1264551" y="1399506"/>
                </a:cubicBezTo>
                <a:cubicBezTo>
                  <a:pt x="1264551" y="1399506"/>
                  <a:pt x="1332815" y="1188260"/>
                  <a:pt x="1411580" y="1188260"/>
                </a:cubicBezTo>
                <a:cubicBezTo>
                  <a:pt x="1490347" y="1188260"/>
                  <a:pt x="1574363" y="1399506"/>
                  <a:pt x="1574363" y="1399506"/>
                </a:cubicBezTo>
                <a:cubicBezTo>
                  <a:pt x="1574363" y="1399506"/>
                  <a:pt x="1574363" y="1399506"/>
                  <a:pt x="1574363" y="1447036"/>
                </a:cubicBezTo>
                <a:cubicBezTo>
                  <a:pt x="1574363" y="1447036"/>
                  <a:pt x="1574363" y="1447036"/>
                  <a:pt x="1721393" y="1447036"/>
                </a:cubicBezTo>
                <a:cubicBezTo>
                  <a:pt x="1721393" y="1447036"/>
                  <a:pt x="1721393" y="1447036"/>
                  <a:pt x="1721393" y="1299164"/>
                </a:cubicBezTo>
                <a:cubicBezTo>
                  <a:pt x="1616372" y="1278040"/>
                  <a:pt x="1537606" y="1182979"/>
                  <a:pt x="1537606" y="1072074"/>
                </a:cubicBezTo>
                <a:cubicBezTo>
                  <a:pt x="1537606" y="961170"/>
                  <a:pt x="1616372" y="866110"/>
                  <a:pt x="1721393" y="844985"/>
                </a:cubicBezTo>
                <a:cubicBezTo>
                  <a:pt x="1721393" y="844985"/>
                  <a:pt x="1721393" y="844985"/>
                  <a:pt x="1721393" y="586208"/>
                </a:cubicBezTo>
                <a:cubicBezTo>
                  <a:pt x="1721393" y="586208"/>
                  <a:pt x="1721393" y="586208"/>
                  <a:pt x="1815912" y="586208"/>
                </a:cubicBezTo>
                <a:cubicBezTo>
                  <a:pt x="1815912" y="586208"/>
                  <a:pt x="1815912" y="586208"/>
                  <a:pt x="1815912" y="844985"/>
                </a:cubicBezTo>
                <a:cubicBezTo>
                  <a:pt x="1920933" y="866110"/>
                  <a:pt x="1999699" y="961170"/>
                  <a:pt x="1999699" y="1072074"/>
                </a:cubicBezTo>
                <a:cubicBezTo>
                  <a:pt x="1999699" y="1188260"/>
                  <a:pt x="1920933" y="1278040"/>
                  <a:pt x="1815912" y="1299164"/>
                </a:cubicBezTo>
                <a:cubicBezTo>
                  <a:pt x="1815912" y="1299164"/>
                  <a:pt x="1815912" y="1299164"/>
                  <a:pt x="1815912" y="1447036"/>
                </a:cubicBezTo>
                <a:cubicBezTo>
                  <a:pt x="1815912" y="1447036"/>
                  <a:pt x="1815912" y="1447036"/>
                  <a:pt x="1941937" y="1447036"/>
                </a:cubicBezTo>
                <a:cubicBezTo>
                  <a:pt x="1941937" y="1447036"/>
                  <a:pt x="1941937" y="1447036"/>
                  <a:pt x="1941937" y="1293883"/>
                </a:cubicBezTo>
                <a:cubicBezTo>
                  <a:pt x="1941937" y="1293883"/>
                  <a:pt x="1941937" y="1293883"/>
                  <a:pt x="2099469" y="1293883"/>
                </a:cubicBezTo>
                <a:cubicBezTo>
                  <a:pt x="2099469" y="1293883"/>
                  <a:pt x="2099469" y="1293883"/>
                  <a:pt x="2099469" y="1093199"/>
                </a:cubicBezTo>
                <a:cubicBezTo>
                  <a:pt x="2099469" y="1093199"/>
                  <a:pt x="2099469" y="1093199"/>
                  <a:pt x="2440788" y="1093199"/>
                </a:cubicBezTo>
                <a:cubicBezTo>
                  <a:pt x="2440788" y="1093199"/>
                  <a:pt x="2440788" y="1093199"/>
                  <a:pt x="2440788" y="517553"/>
                </a:cubicBezTo>
                <a:cubicBezTo>
                  <a:pt x="2440788" y="517553"/>
                  <a:pt x="2440788" y="517553"/>
                  <a:pt x="2897630" y="517553"/>
                </a:cubicBezTo>
                <a:cubicBezTo>
                  <a:pt x="2897630" y="517553"/>
                  <a:pt x="2897630" y="517553"/>
                  <a:pt x="2897630" y="1103761"/>
                </a:cubicBezTo>
                <a:cubicBezTo>
                  <a:pt x="2897630" y="1103761"/>
                  <a:pt x="2897630" y="1103761"/>
                  <a:pt x="3364974" y="1103761"/>
                </a:cubicBezTo>
                <a:cubicBezTo>
                  <a:pt x="3364974" y="1103761"/>
                  <a:pt x="3364974" y="1103761"/>
                  <a:pt x="3364974" y="739362"/>
                </a:cubicBezTo>
                <a:cubicBezTo>
                  <a:pt x="3364974" y="739362"/>
                  <a:pt x="3364974" y="739362"/>
                  <a:pt x="3879577" y="739362"/>
                </a:cubicBezTo>
                <a:cubicBezTo>
                  <a:pt x="3879577" y="739362"/>
                  <a:pt x="3879577" y="739362"/>
                  <a:pt x="3879577" y="1093199"/>
                </a:cubicBezTo>
                <a:cubicBezTo>
                  <a:pt x="3879577" y="1093199"/>
                  <a:pt x="3879577" y="1093199"/>
                  <a:pt x="4268157" y="1093199"/>
                </a:cubicBezTo>
                <a:cubicBezTo>
                  <a:pt x="4268157" y="1093199"/>
                  <a:pt x="4268157" y="1093199"/>
                  <a:pt x="4268157" y="924202"/>
                </a:cubicBezTo>
                <a:cubicBezTo>
                  <a:pt x="4268157" y="924202"/>
                  <a:pt x="4268157" y="924202"/>
                  <a:pt x="4530710" y="929483"/>
                </a:cubicBezTo>
                <a:cubicBezTo>
                  <a:pt x="4530710" y="929483"/>
                  <a:pt x="4530710" y="929483"/>
                  <a:pt x="4530710" y="781611"/>
                </a:cubicBezTo>
                <a:cubicBezTo>
                  <a:pt x="4530710" y="781611"/>
                  <a:pt x="4530710" y="781611"/>
                  <a:pt x="4798513" y="781611"/>
                </a:cubicBezTo>
                <a:cubicBezTo>
                  <a:pt x="4798513" y="781611"/>
                  <a:pt x="4798513" y="781611"/>
                  <a:pt x="4798513" y="918921"/>
                </a:cubicBezTo>
                <a:cubicBezTo>
                  <a:pt x="4798513" y="918921"/>
                  <a:pt x="4798513" y="918921"/>
                  <a:pt x="5055815" y="918921"/>
                </a:cubicBezTo>
                <a:cubicBezTo>
                  <a:pt x="5055815" y="918921"/>
                  <a:pt x="5055815" y="918921"/>
                  <a:pt x="5055815" y="765768"/>
                </a:cubicBezTo>
                <a:cubicBezTo>
                  <a:pt x="5055815" y="765768"/>
                  <a:pt x="5055815" y="765768"/>
                  <a:pt x="5307865" y="771049"/>
                </a:cubicBezTo>
                <a:cubicBezTo>
                  <a:pt x="5307865" y="771049"/>
                  <a:pt x="5307865" y="771049"/>
                  <a:pt x="53078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0" y="2408296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F21A8-A2DC-448E-8003-AFE4C77CBA6F}"/>
              </a:ext>
            </a:extLst>
          </p:cNvPr>
          <p:cNvSpPr txBox="1"/>
          <p:nvPr/>
        </p:nvSpPr>
        <p:spPr>
          <a:xfrm>
            <a:off x="0" y="3335133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EC905E7-44E2-4312-8B50-C75C5073816A}"/>
              </a:ext>
            </a:extLst>
          </p:cNvPr>
          <p:cNvSpPr>
            <a:spLocks noEditPoints="1"/>
          </p:cNvSpPr>
          <p:nvPr/>
        </p:nvSpPr>
        <p:spPr bwMode="auto">
          <a:xfrm>
            <a:off x="0" y="4761206"/>
            <a:ext cx="5775158" cy="2106029"/>
          </a:xfrm>
          <a:custGeom>
            <a:avLst/>
            <a:gdLst>
              <a:gd name="T0" fmla="*/ 692 w 2980"/>
              <a:gd name="T1" fmla="*/ 625 h 1086"/>
              <a:gd name="T2" fmla="*/ 1350 w 2980"/>
              <a:gd name="T3" fmla="*/ 765 h 1086"/>
              <a:gd name="T4" fmla="*/ 1662 w 2980"/>
              <a:gd name="T5" fmla="*/ 831 h 1086"/>
              <a:gd name="T6" fmla="*/ 1686 w 2980"/>
              <a:gd name="T7" fmla="*/ 716 h 1086"/>
              <a:gd name="T8" fmla="*/ 1668 w 2980"/>
              <a:gd name="T9" fmla="*/ 547 h 1086"/>
              <a:gd name="T10" fmla="*/ 1693 w 2980"/>
              <a:gd name="T11" fmla="*/ 451 h 1086"/>
              <a:gd name="T12" fmla="*/ 1732 w 2980"/>
              <a:gd name="T13" fmla="*/ 173 h 1086"/>
              <a:gd name="T14" fmla="*/ 1836 w 2980"/>
              <a:gd name="T15" fmla="*/ 22 h 1086"/>
              <a:gd name="T16" fmla="*/ 1949 w 2980"/>
              <a:gd name="T17" fmla="*/ 123 h 1086"/>
              <a:gd name="T18" fmla="*/ 1876 w 2980"/>
              <a:gd name="T19" fmla="*/ 190 h 1086"/>
              <a:gd name="T20" fmla="*/ 1876 w 2980"/>
              <a:gd name="T21" fmla="*/ 315 h 1086"/>
              <a:gd name="T22" fmla="*/ 1959 w 2980"/>
              <a:gd name="T23" fmla="*/ 445 h 1086"/>
              <a:gd name="T24" fmla="*/ 1963 w 2980"/>
              <a:gd name="T25" fmla="*/ 549 h 1086"/>
              <a:gd name="T26" fmla="*/ 1947 w 2980"/>
              <a:gd name="T27" fmla="*/ 572 h 1086"/>
              <a:gd name="T28" fmla="*/ 1921 w 2980"/>
              <a:gd name="T29" fmla="*/ 587 h 1086"/>
              <a:gd name="T30" fmla="*/ 1880 w 2980"/>
              <a:gd name="T31" fmla="*/ 612 h 1086"/>
              <a:gd name="T32" fmla="*/ 2031 w 2980"/>
              <a:gd name="T33" fmla="*/ 662 h 1086"/>
              <a:gd name="T34" fmla="*/ 2195 w 2980"/>
              <a:gd name="T35" fmla="*/ 411 h 1086"/>
              <a:gd name="T36" fmla="*/ 2174 w 2980"/>
              <a:gd name="T37" fmla="*/ 364 h 1086"/>
              <a:gd name="T38" fmla="*/ 2163 w 2980"/>
              <a:gd name="T39" fmla="*/ 250 h 1086"/>
              <a:gd name="T40" fmla="*/ 2289 w 2980"/>
              <a:gd name="T41" fmla="*/ 309 h 1086"/>
              <a:gd name="T42" fmla="*/ 2341 w 2980"/>
              <a:gd name="T43" fmla="*/ 468 h 1086"/>
              <a:gd name="T44" fmla="*/ 2382 w 2980"/>
              <a:gd name="T45" fmla="*/ 504 h 1086"/>
              <a:gd name="T46" fmla="*/ 2451 w 2980"/>
              <a:gd name="T47" fmla="*/ 331 h 1086"/>
              <a:gd name="T48" fmla="*/ 2514 w 2980"/>
              <a:gd name="T49" fmla="*/ 246 h 1086"/>
              <a:gd name="T50" fmla="*/ 2622 w 2980"/>
              <a:gd name="T51" fmla="*/ 226 h 1086"/>
              <a:gd name="T52" fmla="*/ 2684 w 2980"/>
              <a:gd name="T53" fmla="*/ 335 h 1086"/>
              <a:gd name="T54" fmla="*/ 2710 w 2980"/>
              <a:gd name="T55" fmla="*/ 558 h 1086"/>
              <a:gd name="T56" fmla="*/ 2757 w 2980"/>
              <a:gd name="T57" fmla="*/ 626 h 1086"/>
              <a:gd name="T58" fmla="*/ 2773 w 2980"/>
              <a:gd name="T59" fmla="*/ 697 h 1086"/>
              <a:gd name="T60" fmla="*/ 2727 w 2980"/>
              <a:gd name="T61" fmla="*/ 770 h 1086"/>
              <a:gd name="T62" fmla="*/ 2664 w 2980"/>
              <a:gd name="T63" fmla="*/ 906 h 1086"/>
              <a:gd name="T64" fmla="*/ 2980 w 2980"/>
              <a:gd name="T65" fmla="*/ 998 h 1086"/>
              <a:gd name="T66" fmla="*/ 2343 w 2980"/>
              <a:gd name="T67" fmla="*/ 754 h 1086"/>
              <a:gd name="T68" fmla="*/ 2434 w 2980"/>
              <a:gd name="T69" fmla="*/ 842 h 1086"/>
              <a:gd name="T70" fmla="*/ 2466 w 2980"/>
              <a:gd name="T71" fmla="*/ 584 h 1086"/>
              <a:gd name="T72" fmla="*/ 2476 w 2980"/>
              <a:gd name="T73" fmla="*/ 480 h 1086"/>
              <a:gd name="T74" fmla="*/ 2385 w 2980"/>
              <a:gd name="T75" fmla="*/ 557 h 1086"/>
              <a:gd name="T76" fmla="*/ 2337 w 2980"/>
              <a:gd name="T77" fmla="*/ 621 h 1086"/>
              <a:gd name="T78" fmla="*/ 2338 w 2980"/>
              <a:gd name="T79" fmla="*/ 706 h 1086"/>
              <a:gd name="T80" fmla="*/ 2101 w 2980"/>
              <a:gd name="T81" fmla="*/ 618 h 1086"/>
              <a:gd name="T82" fmla="*/ 2156 w 2980"/>
              <a:gd name="T83" fmla="*/ 738 h 1086"/>
              <a:gd name="T84" fmla="*/ 2186 w 2980"/>
              <a:gd name="T85" fmla="*/ 671 h 1086"/>
              <a:gd name="T86" fmla="*/ 2185 w 2980"/>
              <a:gd name="T87" fmla="*/ 524 h 1086"/>
              <a:gd name="T88" fmla="*/ 1875 w 2980"/>
              <a:gd name="T89" fmla="*/ 494 h 1086"/>
              <a:gd name="T90" fmla="*/ 1898 w 2980"/>
              <a:gd name="T91" fmla="*/ 550 h 1086"/>
              <a:gd name="T92" fmla="*/ 1900 w 2980"/>
              <a:gd name="T93" fmla="*/ 515 h 1086"/>
              <a:gd name="T94" fmla="*/ 2712 w 2980"/>
              <a:gd name="T95" fmla="*/ 705 h 1086"/>
              <a:gd name="T96" fmla="*/ 2681 w 2980"/>
              <a:gd name="T97" fmla="*/ 766 h 1086"/>
              <a:gd name="T98" fmla="*/ 2717 w 2980"/>
              <a:gd name="T99" fmla="*/ 679 h 1086"/>
              <a:gd name="T100" fmla="*/ 1878 w 2980"/>
              <a:gd name="T101" fmla="*/ 592 h 1086"/>
              <a:gd name="T102" fmla="*/ 2768 w 2980"/>
              <a:gd name="T103" fmla="*/ 671 h 1086"/>
              <a:gd name="T104" fmla="*/ 2724 w 2980"/>
              <a:gd name="T105" fmla="*/ 758 h 1086"/>
              <a:gd name="T106" fmla="*/ 2714 w 2980"/>
              <a:gd name="T107" fmla="*/ 764 h 1086"/>
              <a:gd name="T108" fmla="*/ 2697 w 2980"/>
              <a:gd name="T109" fmla="*/ 805 h 1086"/>
              <a:gd name="T110" fmla="*/ 2360 w 2980"/>
              <a:gd name="T111" fmla="*/ 608 h 1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980" h="1086">
                <a:moveTo>
                  <a:pt x="0" y="806"/>
                </a:moveTo>
                <a:cubicBezTo>
                  <a:pt x="23" y="800"/>
                  <a:pt x="45" y="795"/>
                  <a:pt x="68" y="789"/>
                </a:cubicBezTo>
                <a:cubicBezTo>
                  <a:pt x="216" y="750"/>
                  <a:pt x="364" y="710"/>
                  <a:pt x="513" y="671"/>
                </a:cubicBezTo>
                <a:cubicBezTo>
                  <a:pt x="568" y="656"/>
                  <a:pt x="624" y="641"/>
                  <a:pt x="680" y="626"/>
                </a:cubicBezTo>
                <a:cubicBezTo>
                  <a:pt x="684" y="625"/>
                  <a:pt x="688" y="624"/>
                  <a:pt x="692" y="625"/>
                </a:cubicBezTo>
                <a:cubicBezTo>
                  <a:pt x="739" y="636"/>
                  <a:pt x="785" y="647"/>
                  <a:pt x="832" y="657"/>
                </a:cubicBezTo>
                <a:cubicBezTo>
                  <a:pt x="902" y="673"/>
                  <a:pt x="972" y="689"/>
                  <a:pt x="1041" y="705"/>
                </a:cubicBezTo>
                <a:cubicBezTo>
                  <a:pt x="1096" y="717"/>
                  <a:pt x="1151" y="729"/>
                  <a:pt x="1205" y="742"/>
                </a:cubicBezTo>
                <a:cubicBezTo>
                  <a:pt x="1243" y="750"/>
                  <a:pt x="1280" y="760"/>
                  <a:pt x="1318" y="767"/>
                </a:cubicBezTo>
                <a:cubicBezTo>
                  <a:pt x="1328" y="769"/>
                  <a:pt x="1340" y="766"/>
                  <a:pt x="1350" y="765"/>
                </a:cubicBezTo>
                <a:cubicBezTo>
                  <a:pt x="1396" y="759"/>
                  <a:pt x="1441" y="755"/>
                  <a:pt x="1486" y="770"/>
                </a:cubicBezTo>
                <a:cubicBezTo>
                  <a:pt x="1508" y="778"/>
                  <a:pt x="1528" y="788"/>
                  <a:pt x="1541" y="808"/>
                </a:cubicBezTo>
                <a:cubicBezTo>
                  <a:pt x="1549" y="821"/>
                  <a:pt x="1562" y="822"/>
                  <a:pt x="1574" y="825"/>
                </a:cubicBezTo>
                <a:cubicBezTo>
                  <a:pt x="1599" y="830"/>
                  <a:pt x="1623" y="835"/>
                  <a:pt x="1647" y="840"/>
                </a:cubicBezTo>
                <a:cubicBezTo>
                  <a:pt x="1655" y="842"/>
                  <a:pt x="1661" y="839"/>
                  <a:pt x="1662" y="831"/>
                </a:cubicBezTo>
                <a:cubicBezTo>
                  <a:pt x="1663" y="826"/>
                  <a:pt x="1662" y="821"/>
                  <a:pt x="1663" y="816"/>
                </a:cubicBezTo>
                <a:cubicBezTo>
                  <a:pt x="1665" y="808"/>
                  <a:pt x="1667" y="799"/>
                  <a:pt x="1672" y="792"/>
                </a:cubicBezTo>
                <a:cubicBezTo>
                  <a:pt x="1678" y="781"/>
                  <a:pt x="1686" y="770"/>
                  <a:pt x="1692" y="760"/>
                </a:cubicBezTo>
                <a:cubicBezTo>
                  <a:pt x="1694" y="757"/>
                  <a:pt x="1694" y="753"/>
                  <a:pt x="1694" y="750"/>
                </a:cubicBezTo>
                <a:cubicBezTo>
                  <a:pt x="1691" y="739"/>
                  <a:pt x="1687" y="727"/>
                  <a:pt x="1686" y="716"/>
                </a:cubicBezTo>
                <a:cubicBezTo>
                  <a:pt x="1685" y="707"/>
                  <a:pt x="1689" y="698"/>
                  <a:pt x="1690" y="690"/>
                </a:cubicBezTo>
                <a:cubicBezTo>
                  <a:pt x="1690" y="685"/>
                  <a:pt x="1691" y="679"/>
                  <a:pt x="1690" y="675"/>
                </a:cubicBezTo>
                <a:cubicBezTo>
                  <a:pt x="1683" y="649"/>
                  <a:pt x="1674" y="624"/>
                  <a:pt x="1675" y="597"/>
                </a:cubicBezTo>
                <a:cubicBezTo>
                  <a:pt x="1676" y="585"/>
                  <a:pt x="1675" y="572"/>
                  <a:pt x="1674" y="559"/>
                </a:cubicBezTo>
                <a:cubicBezTo>
                  <a:pt x="1674" y="555"/>
                  <a:pt x="1671" y="551"/>
                  <a:pt x="1668" y="547"/>
                </a:cubicBezTo>
                <a:cubicBezTo>
                  <a:pt x="1665" y="542"/>
                  <a:pt x="1658" y="536"/>
                  <a:pt x="1659" y="532"/>
                </a:cubicBezTo>
                <a:cubicBezTo>
                  <a:pt x="1661" y="523"/>
                  <a:pt x="1667" y="515"/>
                  <a:pt x="1671" y="506"/>
                </a:cubicBezTo>
                <a:cubicBezTo>
                  <a:pt x="1674" y="501"/>
                  <a:pt x="1679" y="496"/>
                  <a:pt x="1681" y="491"/>
                </a:cubicBezTo>
                <a:cubicBezTo>
                  <a:pt x="1687" y="480"/>
                  <a:pt x="1692" y="468"/>
                  <a:pt x="1698" y="454"/>
                </a:cubicBezTo>
                <a:cubicBezTo>
                  <a:pt x="1697" y="454"/>
                  <a:pt x="1695" y="452"/>
                  <a:pt x="1693" y="451"/>
                </a:cubicBezTo>
                <a:cubicBezTo>
                  <a:pt x="1689" y="447"/>
                  <a:pt x="1687" y="443"/>
                  <a:pt x="1692" y="438"/>
                </a:cubicBezTo>
                <a:cubicBezTo>
                  <a:pt x="1706" y="422"/>
                  <a:pt x="1708" y="404"/>
                  <a:pt x="1704" y="384"/>
                </a:cubicBezTo>
                <a:cubicBezTo>
                  <a:pt x="1699" y="365"/>
                  <a:pt x="1694" y="346"/>
                  <a:pt x="1692" y="327"/>
                </a:cubicBezTo>
                <a:cubicBezTo>
                  <a:pt x="1690" y="298"/>
                  <a:pt x="1695" y="269"/>
                  <a:pt x="1701" y="241"/>
                </a:cubicBezTo>
                <a:cubicBezTo>
                  <a:pt x="1707" y="216"/>
                  <a:pt x="1715" y="192"/>
                  <a:pt x="1732" y="173"/>
                </a:cubicBezTo>
                <a:cubicBezTo>
                  <a:pt x="1738" y="167"/>
                  <a:pt x="1744" y="161"/>
                  <a:pt x="1752" y="156"/>
                </a:cubicBezTo>
                <a:cubicBezTo>
                  <a:pt x="1761" y="149"/>
                  <a:pt x="1772" y="146"/>
                  <a:pt x="1780" y="138"/>
                </a:cubicBezTo>
                <a:cubicBezTo>
                  <a:pt x="1794" y="126"/>
                  <a:pt x="1803" y="111"/>
                  <a:pt x="1806" y="92"/>
                </a:cubicBezTo>
                <a:cubicBezTo>
                  <a:pt x="1808" y="76"/>
                  <a:pt x="1811" y="60"/>
                  <a:pt x="1822" y="47"/>
                </a:cubicBezTo>
                <a:cubicBezTo>
                  <a:pt x="1828" y="40"/>
                  <a:pt x="1832" y="31"/>
                  <a:pt x="1836" y="22"/>
                </a:cubicBezTo>
                <a:cubicBezTo>
                  <a:pt x="1845" y="5"/>
                  <a:pt x="1860" y="0"/>
                  <a:pt x="1876" y="10"/>
                </a:cubicBezTo>
                <a:cubicBezTo>
                  <a:pt x="1898" y="23"/>
                  <a:pt x="1919" y="38"/>
                  <a:pt x="1939" y="53"/>
                </a:cubicBezTo>
                <a:cubicBezTo>
                  <a:pt x="1950" y="61"/>
                  <a:pt x="1949" y="72"/>
                  <a:pt x="1942" y="84"/>
                </a:cubicBezTo>
                <a:cubicBezTo>
                  <a:pt x="1933" y="97"/>
                  <a:pt x="1933" y="101"/>
                  <a:pt x="1940" y="111"/>
                </a:cubicBezTo>
                <a:cubicBezTo>
                  <a:pt x="1943" y="115"/>
                  <a:pt x="1946" y="119"/>
                  <a:pt x="1949" y="123"/>
                </a:cubicBezTo>
                <a:cubicBezTo>
                  <a:pt x="1955" y="132"/>
                  <a:pt x="1952" y="138"/>
                  <a:pt x="1940" y="138"/>
                </a:cubicBezTo>
                <a:cubicBezTo>
                  <a:pt x="1935" y="138"/>
                  <a:pt x="1930" y="136"/>
                  <a:pt x="1924" y="135"/>
                </a:cubicBezTo>
                <a:cubicBezTo>
                  <a:pt x="1919" y="142"/>
                  <a:pt x="1908" y="145"/>
                  <a:pt x="1907" y="157"/>
                </a:cubicBezTo>
                <a:cubicBezTo>
                  <a:pt x="1907" y="161"/>
                  <a:pt x="1899" y="163"/>
                  <a:pt x="1895" y="167"/>
                </a:cubicBezTo>
                <a:cubicBezTo>
                  <a:pt x="1889" y="175"/>
                  <a:pt x="1883" y="183"/>
                  <a:pt x="1876" y="190"/>
                </a:cubicBezTo>
                <a:cubicBezTo>
                  <a:pt x="1869" y="198"/>
                  <a:pt x="1860" y="195"/>
                  <a:pt x="1851" y="194"/>
                </a:cubicBezTo>
                <a:cubicBezTo>
                  <a:pt x="1849" y="193"/>
                  <a:pt x="1847" y="194"/>
                  <a:pt x="1844" y="194"/>
                </a:cubicBezTo>
                <a:cubicBezTo>
                  <a:pt x="1844" y="196"/>
                  <a:pt x="1844" y="199"/>
                  <a:pt x="1845" y="201"/>
                </a:cubicBezTo>
                <a:cubicBezTo>
                  <a:pt x="1845" y="204"/>
                  <a:pt x="1847" y="206"/>
                  <a:pt x="1849" y="209"/>
                </a:cubicBezTo>
                <a:cubicBezTo>
                  <a:pt x="1873" y="240"/>
                  <a:pt x="1878" y="277"/>
                  <a:pt x="1876" y="315"/>
                </a:cubicBezTo>
                <a:cubicBezTo>
                  <a:pt x="1875" y="331"/>
                  <a:pt x="1878" y="347"/>
                  <a:pt x="1879" y="362"/>
                </a:cubicBezTo>
                <a:cubicBezTo>
                  <a:pt x="1879" y="384"/>
                  <a:pt x="1894" y="395"/>
                  <a:pt x="1909" y="407"/>
                </a:cubicBezTo>
                <a:cubicBezTo>
                  <a:pt x="1916" y="413"/>
                  <a:pt x="1925" y="418"/>
                  <a:pt x="1933" y="423"/>
                </a:cubicBezTo>
                <a:cubicBezTo>
                  <a:pt x="1935" y="425"/>
                  <a:pt x="1938" y="427"/>
                  <a:pt x="1938" y="429"/>
                </a:cubicBezTo>
                <a:cubicBezTo>
                  <a:pt x="1941" y="439"/>
                  <a:pt x="1950" y="442"/>
                  <a:pt x="1959" y="445"/>
                </a:cubicBezTo>
                <a:cubicBezTo>
                  <a:pt x="1962" y="447"/>
                  <a:pt x="1965" y="449"/>
                  <a:pt x="1969" y="449"/>
                </a:cubicBezTo>
                <a:cubicBezTo>
                  <a:pt x="1986" y="453"/>
                  <a:pt x="1992" y="465"/>
                  <a:pt x="1995" y="480"/>
                </a:cubicBezTo>
                <a:cubicBezTo>
                  <a:pt x="1998" y="493"/>
                  <a:pt x="1989" y="511"/>
                  <a:pt x="1977" y="517"/>
                </a:cubicBezTo>
                <a:cubicBezTo>
                  <a:pt x="1971" y="520"/>
                  <a:pt x="1967" y="521"/>
                  <a:pt x="1970" y="530"/>
                </a:cubicBezTo>
                <a:cubicBezTo>
                  <a:pt x="1971" y="535"/>
                  <a:pt x="1965" y="542"/>
                  <a:pt x="1963" y="549"/>
                </a:cubicBezTo>
                <a:cubicBezTo>
                  <a:pt x="1962" y="549"/>
                  <a:pt x="1961" y="549"/>
                  <a:pt x="1959" y="548"/>
                </a:cubicBezTo>
                <a:cubicBezTo>
                  <a:pt x="1961" y="551"/>
                  <a:pt x="1963" y="553"/>
                  <a:pt x="1965" y="555"/>
                </a:cubicBezTo>
                <a:cubicBezTo>
                  <a:pt x="1966" y="557"/>
                  <a:pt x="1967" y="560"/>
                  <a:pt x="1968" y="563"/>
                </a:cubicBezTo>
                <a:cubicBezTo>
                  <a:pt x="1965" y="564"/>
                  <a:pt x="1962" y="566"/>
                  <a:pt x="1959" y="565"/>
                </a:cubicBezTo>
                <a:cubicBezTo>
                  <a:pt x="1953" y="564"/>
                  <a:pt x="1949" y="566"/>
                  <a:pt x="1947" y="572"/>
                </a:cubicBezTo>
                <a:cubicBezTo>
                  <a:pt x="1942" y="586"/>
                  <a:pt x="1935" y="599"/>
                  <a:pt x="1928" y="612"/>
                </a:cubicBezTo>
                <a:cubicBezTo>
                  <a:pt x="1927" y="614"/>
                  <a:pt x="1927" y="617"/>
                  <a:pt x="1925" y="619"/>
                </a:cubicBezTo>
                <a:cubicBezTo>
                  <a:pt x="1922" y="621"/>
                  <a:pt x="1918" y="621"/>
                  <a:pt x="1914" y="622"/>
                </a:cubicBezTo>
                <a:cubicBezTo>
                  <a:pt x="1913" y="619"/>
                  <a:pt x="1911" y="616"/>
                  <a:pt x="1912" y="613"/>
                </a:cubicBezTo>
                <a:cubicBezTo>
                  <a:pt x="1914" y="604"/>
                  <a:pt x="1918" y="596"/>
                  <a:pt x="1921" y="587"/>
                </a:cubicBezTo>
                <a:cubicBezTo>
                  <a:pt x="1922" y="585"/>
                  <a:pt x="1922" y="583"/>
                  <a:pt x="1923" y="582"/>
                </a:cubicBezTo>
                <a:cubicBezTo>
                  <a:pt x="1922" y="581"/>
                  <a:pt x="1922" y="581"/>
                  <a:pt x="1921" y="580"/>
                </a:cubicBezTo>
                <a:cubicBezTo>
                  <a:pt x="1918" y="582"/>
                  <a:pt x="1915" y="585"/>
                  <a:pt x="1912" y="587"/>
                </a:cubicBezTo>
                <a:cubicBezTo>
                  <a:pt x="1903" y="593"/>
                  <a:pt x="1894" y="600"/>
                  <a:pt x="1885" y="606"/>
                </a:cubicBezTo>
                <a:cubicBezTo>
                  <a:pt x="1883" y="608"/>
                  <a:pt x="1880" y="611"/>
                  <a:pt x="1880" y="612"/>
                </a:cubicBezTo>
                <a:cubicBezTo>
                  <a:pt x="1881" y="617"/>
                  <a:pt x="1883" y="623"/>
                  <a:pt x="1887" y="624"/>
                </a:cubicBezTo>
                <a:cubicBezTo>
                  <a:pt x="1899" y="631"/>
                  <a:pt x="1913" y="636"/>
                  <a:pt x="1926" y="642"/>
                </a:cubicBezTo>
                <a:cubicBezTo>
                  <a:pt x="1957" y="654"/>
                  <a:pt x="1987" y="666"/>
                  <a:pt x="2017" y="679"/>
                </a:cubicBezTo>
                <a:cubicBezTo>
                  <a:pt x="2024" y="682"/>
                  <a:pt x="2027" y="681"/>
                  <a:pt x="2027" y="673"/>
                </a:cubicBezTo>
                <a:cubicBezTo>
                  <a:pt x="2027" y="669"/>
                  <a:pt x="2030" y="666"/>
                  <a:pt x="2031" y="662"/>
                </a:cubicBezTo>
                <a:cubicBezTo>
                  <a:pt x="2045" y="633"/>
                  <a:pt x="2059" y="604"/>
                  <a:pt x="2075" y="575"/>
                </a:cubicBezTo>
                <a:cubicBezTo>
                  <a:pt x="2085" y="557"/>
                  <a:pt x="2098" y="540"/>
                  <a:pt x="2112" y="523"/>
                </a:cubicBezTo>
                <a:cubicBezTo>
                  <a:pt x="2128" y="503"/>
                  <a:pt x="2146" y="485"/>
                  <a:pt x="2162" y="465"/>
                </a:cubicBezTo>
                <a:cubicBezTo>
                  <a:pt x="2167" y="459"/>
                  <a:pt x="2170" y="452"/>
                  <a:pt x="2174" y="446"/>
                </a:cubicBezTo>
                <a:cubicBezTo>
                  <a:pt x="2181" y="434"/>
                  <a:pt x="2187" y="422"/>
                  <a:pt x="2195" y="411"/>
                </a:cubicBezTo>
                <a:cubicBezTo>
                  <a:pt x="2200" y="406"/>
                  <a:pt x="2207" y="402"/>
                  <a:pt x="2212" y="397"/>
                </a:cubicBezTo>
                <a:cubicBezTo>
                  <a:pt x="2215" y="395"/>
                  <a:pt x="2216" y="391"/>
                  <a:pt x="2218" y="388"/>
                </a:cubicBezTo>
                <a:cubicBezTo>
                  <a:pt x="2214" y="386"/>
                  <a:pt x="2209" y="383"/>
                  <a:pt x="2205" y="381"/>
                </a:cubicBezTo>
                <a:cubicBezTo>
                  <a:pt x="2204" y="381"/>
                  <a:pt x="2203" y="382"/>
                  <a:pt x="2202" y="382"/>
                </a:cubicBezTo>
                <a:cubicBezTo>
                  <a:pt x="2188" y="385"/>
                  <a:pt x="2183" y="382"/>
                  <a:pt x="2174" y="364"/>
                </a:cubicBezTo>
                <a:cubicBezTo>
                  <a:pt x="2170" y="357"/>
                  <a:pt x="2167" y="348"/>
                  <a:pt x="2156" y="348"/>
                </a:cubicBezTo>
                <a:cubicBezTo>
                  <a:pt x="2159" y="339"/>
                  <a:pt x="2154" y="337"/>
                  <a:pt x="2147" y="335"/>
                </a:cubicBezTo>
                <a:cubicBezTo>
                  <a:pt x="2128" y="330"/>
                  <a:pt x="2126" y="327"/>
                  <a:pt x="2139" y="312"/>
                </a:cubicBezTo>
                <a:cubicBezTo>
                  <a:pt x="2151" y="298"/>
                  <a:pt x="2151" y="282"/>
                  <a:pt x="2154" y="266"/>
                </a:cubicBezTo>
                <a:cubicBezTo>
                  <a:pt x="2155" y="260"/>
                  <a:pt x="2159" y="253"/>
                  <a:pt x="2163" y="250"/>
                </a:cubicBezTo>
                <a:cubicBezTo>
                  <a:pt x="2182" y="239"/>
                  <a:pt x="2204" y="234"/>
                  <a:pt x="2225" y="233"/>
                </a:cubicBezTo>
                <a:cubicBezTo>
                  <a:pt x="2237" y="233"/>
                  <a:pt x="2249" y="238"/>
                  <a:pt x="2255" y="249"/>
                </a:cubicBezTo>
                <a:cubicBezTo>
                  <a:pt x="2259" y="256"/>
                  <a:pt x="2261" y="265"/>
                  <a:pt x="2261" y="273"/>
                </a:cubicBezTo>
                <a:cubicBezTo>
                  <a:pt x="2261" y="282"/>
                  <a:pt x="2265" y="285"/>
                  <a:pt x="2271" y="290"/>
                </a:cubicBezTo>
                <a:cubicBezTo>
                  <a:pt x="2277" y="294"/>
                  <a:pt x="2282" y="301"/>
                  <a:pt x="2289" y="309"/>
                </a:cubicBezTo>
                <a:cubicBezTo>
                  <a:pt x="2280" y="313"/>
                  <a:pt x="2274" y="316"/>
                  <a:pt x="2267" y="319"/>
                </a:cubicBezTo>
                <a:cubicBezTo>
                  <a:pt x="2261" y="322"/>
                  <a:pt x="2260" y="327"/>
                  <a:pt x="2262" y="333"/>
                </a:cubicBezTo>
                <a:cubicBezTo>
                  <a:pt x="2266" y="348"/>
                  <a:pt x="2271" y="362"/>
                  <a:pt x="2284" y="372"/>
                </a:cubicBezTo>
                <a:cubicBezTo>
                  <a:pt x="2292" y="379"/>
                  <a:pt x="2299" y="388"/>
                  <a:pt x="2306" y="395"/>
                </a:cubicBezTo>
                <a:cubicBezTo>
                  <a:pt x="2329" y="414"/>
                  <a:pt x="2337" y="441"/>
                  <a:pt x="2341" y="468"/>
                </a:cubicBezTo>
                <a:cubicBezTo>
                  <a:pt x="2343" y="487"/>
                  <a:pt x="2341" y="506"/>
                  <a:pt x="2340" y="525"/>
                </a:cubicBezTo>
                <a:cubicBezTo>
                  <a:pt x="2340" y="539"/>
                  <a:pt x="2338" y="553"/>
                  <a:pt x="2338" y="566"/>
                </a:cubicBezTo>
                <a:cubicBezTo>
                  <a:pt x="2338" y="567"/>
                  <a:pt x="2339" y="568"/>
                  <a:pt x="2341" y="571"/>
                </a:cubicBezTo>
                <a:cubicBezTo>
                  <a:pt x="2348" y="562"/>
                  <a:pt x="2355" y="553"/>
                  <a:pt x="2360" y="544"/>
                </a:cubicBezTo>
                <a:cubicBezTo>
                  <a:pt x="2368" y="531"/>
                  <a:pt x="2375" y="518"/>
                  <a:pt x="2382" y="504"/>
                </a:cubicBezTo>
                <a:cubicBezTo>
                  <a:pt x="2389" y="491"/>
                  <a:pt x="2396" y="478"/>
                  <a:pt x="2403" y="465"/>
                </a:cubicBezTo>
                <a:cubicBezTo>
                  <a:pt x="2416" y="441"/>
                  <a:pt x="2430" y="418"/>
                  <a:pt x="2443" y="395"/>
                </a:cubicBezTo>
                <a:cubicBezTo>
                  <a:pt x="2448" y="387"/>
                  <a:pt x="2451" y="378"/>
                  <a:pt x="2455" y="370"/>
                </a:cubicBezTo>
                <a:cubicBezTo>
                  <a:pt x="2456" y="368"/>
                  <a:pt x="2456" y="366"/>
                  <a:pt x="2456" y="363"/>
                </a:cubicBezTo>
                <a:cubicBezTo>
                  <a:pt x="2454" y="352"/>
                  <a:pt x="2452" y="342"/>
                  <a:pt x="2451" y="331"/>
                </a:cubicBezTo>
                <a:cubicBezTo>
                  <a:pt x="2450" y="328"/>
                  <a:pt x="2452" y="326"/>
                  <a:pt x="2453" y="323"/>
                </a:cubicBezTo>
                <a:cubicBezTo>
                  <a:pt x="2457" y="315"/>
                  <a:pt x="2462" y="307"/>
                  <a:pt x="2466" y="298"/>
                </a:cubicBezTo>
                <a:cubicBezTo>
                  <a:pt x="2474" y="280"/>
                  <a:pt x="2486" y="268"/>
                  <a:pt x="2508" y="271"/>
                </a:cubicBezTo>
                <a:cubicBezTo>
                  <a:pt x="2513" y="271"/>
                  <a:pt x="2518" y="271"/>
                  <a:pt x="2524" y="271"/>
                </a:cubicBezTo>
                <a:cubicBezTo>
                  <a:pt x="2520" y="261"/>
                  <a:pt x="2517" y="253"/>
                  <a:pt x="2514" y="246"/>
                </a:cubicBezTo>
                <a:cubicBezTo>
                  <a:pt x="2521" y="240"/>
                  <a:pt x="2523" y="224"/>
                  <a:pt x="2518" y="213"/>
                </a:cubicBezTo>
                <a:cubicBezTo>
                  <a:pt x="2513" y="200"/>
                  <a:pt x="2514" y="196"/>
                  <a:pt x="2524" y="187"/>
                </a:cubicBezTo>
                <a:cubicBezTo>
                  <a:pt x="2546" y="166"/>
                  <a:pt x="2571" y="161"/>
                  <a:pt x="2600" y="170"/>
                </a:cubicBezTo>
                <a:cubicBezTo>
                  <a:pt x="2612" y="173"/>
                  <a:pt x="2617" y="183"/>
                  <a:pt x="2619" y="193"/>
                </a:cubicBezTo>
                <a:cubicBezTo>
                  <a:pt x="2621" y="204"/>
                  <a:pt x="2620" y="215"/>
                  <a:pt x="2622" y="226"/>
                </a:cubicBezTo>
                <a:cubicBezTo>
                  <a:pt x="2623" y="233"/>
                  <a:pt x="2628" y="240"/>
                  <a:pt x="2631" y="247"/>
                </a:cubicBezTo>
                <a:cubicBezTo>
                  <a:pt x="2625" y="246"/>
                  <a:pt x="2621" y="245"/>
                  <a:pt x="2621" y="254"/>
                </a:cubicBezTo>
                <a:cubicBezTo>
                  <a:pt x="2621" y="261"/>
                  <a:pt x="2619" y="268"/>
                  <a:pt x="2617" y="274"/>
                </a:cubicBezTo>
                <a:cubicBezTo>
                  <a:pt x="2615" y="285"/>
                  <a:pt x="2623" y="291"/>
                  <a:pt x="2630" y="296"/>
                </a:cubicBezTo>
                <a:cubicBezTo>
                  <a:pt x="2648" y="309"/>
                  <a:pt x="2667" y="321"/>
                  <a:pt x="2684" y="335"/>
                </a:cubicBezTo>
                <a:cubicBezTo>
                  <a:pt x="2698" y="346"/>
                  <a:pt x="2710" y="359"/>
                  <a:pt x="2710" y="379"/>
                </a:cubicBezTo>
                <a:cubicBezTo>
                  <a:pt x="2710" y="382"/>
                  <a:pt x="2711" y="385"/>
                  <a:pt x="2712" y="388"/>
                </a:cubicBezTo>
                <a:cubicBezTo>
                  <a:pt x="2721" y="410"/>
                  <a:pt x="2717" y="431"/>
                  <a:pt x="2715" y="453"/>
                </a:cubicBezTo>
                <a:cubicBezTo>
                  <a:pt x="2712" y="481"/>
                  <a:pt x="2705" y="508"/>
                  <a:pt x="2708" y="537"/>
                </a:cubicBezTo>
                <a:cubicBezTo>
                  <a:pt x="2709" y="544"/>
                  <a:pt x="2710" y="551"/>
                  <a:pt x="2710" y="558"/>
                </a:cubicBezTo>
                <a:cubicBezTo>
                  <a:pt x="2709" y="592"/>
                  <a:pt x="2707" y="626"/>
                  <a:pt x="2706" y="660"/>
                </a:cubicBezTo>
                <a:cubicBezTo>
                  <a:pt x="2706" y="664"/>
                  <a:pt x="2705" y="668"/>
                  <a:pt x="2704" y="673"/>
                </a:cubicBezTo>
                <a:cubicBezTo>
                  <a:pt x="2706" y="673"/>
                  <a:pt x="2707" y="674"/>
                  <a:pt x="2708" y="674"/>
                </a:cubicBezTo>
                <a:cubicBezTo>
                  <a:pt x="2712" y="669"/>
                  <a:pt x="2716" y="664"/>
                  <a:pt x="2720" y="660"/>
                </a:cubicBezTo>
                <a:cubicBezTo>
                  <a:pt x="2732" y="648"/>
                  <a:pt x="2743" y="635"/>
                  <a:pt x="2757" y="626"/>
                </a:cubicBezTo>
                <a:cubicBezTo>
                  <a:pt x="2770" y="618"/>
                  <a:pt x="2777" y="607"/>
                  <a:pt x="2788" y="598"/>
                </a:cubicBezTo>
                <a:cubicBezTo>
                  <a:pt x="2797" y="590"/>
                  <a:pt x="2804" y="592"/>
                  <a:pt x="2811" y="602"/>
                </a:cubicBezTo>
                <a:cubicBezTo>
                  <a:pt x="2812" y="605"/>
                  <a:pt x="2814" y="609"/>
                  <a:pt x="2816" y="612"/>
                </a:cubicBezTo>
                <a:cubicBezTo>
                  <a:pt x="2821" y="619"/>
                  <a:pt x="2818" y="625"/>
                  <a:pt x="2814" y="631"/>
                </a:cubicBezTo>
                <a:cubicBezTo>
                  <a:pt x="2800" y="653"/>
                  <a:pt x="2787" y="675"/>
                  <a:pt x="2773" y="697"/>
                </a:cubicBezTo>
                <a:cubicBezTo>
                  <a:pt x="2771" y="702"/>
                  <a:pt x="2770" y="708"/>
                  <a:pt x="2770" y="711"/>
                </a:cubicBezTo>
                <a:cubicBezTo>
                  <a:pt x="2766" y="713"/>
                  <a:pt x="2761" y="715"/>
                  <a:pt x="2760" y="718"/>
                </a:cubicBezTo>
                <a:cubicBezTo>
                  <a:pt x="2757" y="722"/>
                  <a:pt x="2751" y="726"/>
                  <a:pt x="2759" y="734"/>
                </a:cubicBezTo>
                <a:cubicBezTo>
                  <a:pt x="2754" y="739"/>
                  <a:pt x="2747" y="743"/>
                  <a:pt x="2742" y="749"/>
                </a:cubicBezTo>
                <a:cubicBezTo>
                  <a:pt x="2736" y="755"/>
                  <a:pt x="2732" y="763"/>
                  <a:pt x="2727" y="770"/>
                </a:cubicBezTo>
                <a:cubicBezTo>
                  <a:pt x="2713" y="792"/>
                  <a:pt x="2700" y="814"/>
                  <a:pt x="2686" y="836"/>
                </a:cubicBezTo>
                <a:cubicBezTo>
                  <a:pt x="2681" y="844"/>
                  <a:pt x="2672" y="850"/>
                  <a:pt x="2664" y="857"/>
                </a:cubicBezTo>
                <a:cubicBezTo>
                  <a:pt x="2660" y="861"/>
                  <a:pt x="2659" y="864"/>
                  <a:pt x="2661" y="870"/>
                </a:cubicBezTo>
                <a:cubicBezTo>
                  <a:pt x="2665" y="878"/>
                  <a:pt x="2666" y="887"/>
                  <a:pt x="2663" y="896"/>
                </a:cubicBezTo>
                <a:cubicBezTo>
                  <a:pt x="2662" y="899"/>
                  <a:pt x="2663" y="903"/>
                  <a:pt x="2664" y="906"/>
                </a:cubicBezTo>
                <a:cubicBezTo>
                  <a:pt x="2668" y="918"/>
                  <a:pt x="2672" y="931"/>
                  <a:pt x="2677" y="943"/>
                </a:cubicBezTo>
                <a:cubicBezTo>
                  <a:pt x="2679" y="949"/>
                  <a:pt x="2683" y="955"/>
                  <a:pt x="2688" y="957"/>
                </a:cubicBezTo>
                <a:cubicBezTo>
                  <a:pt x="2720" y="971"/>
                  <a:pt x="2752" y="984"/>
                  <a:pt x="2784" y="997"/>
                </a:cubicBezTo>
                <a:cubicBezTo>
                  <a:pt x="2788" y="999"/>
                  <a:pt x="2793" y="998"/>
                  <a:pt x="2797" y="998"/>
                </a:cubicBezTo>
                <a:cubicBezTo>
                  <a:pt x="2858" y="998"/>
                  <a:pt x="2918" y="998"/>
                  <a:pt x="2980" y="998"/>
                </a:cubicBezTo>
                <a:cubicBezTo>
                  <a:pt x="2980" y="1027"/>
                  <a:pt x="2980" y="1056"/>
                  <a:pt x="2980" y="1086"/>
                </a:cubicBezTo>
                <a:cubicBezTo>
                  <a:pt x="1987" y="1086"/>
                  <a:pt x="994" y="1086"/>
                  <a:pt x="0" y="1086"/>
                </a:cubicBezTo>
                <a:cubicBezTo>
                  <a:pt x="0" y="992"/>
                  <a:pt x="0" y="899"/>
                  <a:pt x="0" y="806"/>
                </a:cubicBezTo>
                <a:close/>
                <a:moveTo>
                  <a:pt x="2347" y="754"/>
                </a:moveTo>
                <a:cubicBezTo>
                  <a:pt x="2345" y="754"/>
                  <a:pt x="2344" y="754"/>
                  <a:pt x="2343" y="754"/>
                </a:cubicBezTo>
                <a:cubicBezTo>
                  <a:pt x="2339" y="757"/>
                  <a:pt x="2333" y="761"/>
                  <a:pt x="2331" y="765"/>
                </a:cubicBezTo>
                <a:cubicBezTo>
                  <a:pt x="2326" y="774"/>
                  <a:pt x="2323" y="784"/>
                  <a:pt x="2318" y="793"/>
                </a:cubicBezTo>
                <a:cubicBezTo>
                  <a:pt x="2314" y="801"/>
                  <a:pt x="2317" y="804"/>
                  <a:pt x="2324" y="807"/>
                </a:cubicBezTo>
                <a:cubicBezTo>
                  <a:pt x="2357" y="821"/>
                  <a:pt x="2390" y="835"/>
                  <a:pt x="2423" y="848"/>
                </a:cubicBezTo>
                <a:cubicBezTo>
                  <a:pt x="2430" y="852"/>
                  <a:pt x="2433" y="850"/>
                  <a:pt x="2434" y="842"/>
                </a:cubicBezTo>
                <a:cubicBezTo>
                  <a:pt x="2435" y="825"/>
                  <a:pt x="2436" y="808"/>
                  <a:pt x="2438" y="791"/>
                </a:cubicBezTo>
                <a:cubicBezTo>
                  <a:pt x="2438" y="789"/>
                  <a:pt x="2437" y="786"/>
                  <a:pt x="2436" y="784"/>
                </a:cubicBezTo>
                <a:cubicBezTo>
                  <a:pt x="2429" y="769"/>
                  <a:pt x="2430" y="753"/>
                  <a:pt x="2433" y="737"/>
                </a:cubicBezTo>
                <a:cubicBezTo>
                  <a:pt x="2439" y="704"/>
                  <a:pt x="2445" y="671"/>
                  <a:pt x="2451" y="638"/>
                </a:cubicBezTo>
                <a:cubicBezTo>
                  <a:pt x="2455" y="620"/>
                  <a:pt x="2462" y="602"/>
                  <a:pt x="2466" y="584"/>
                </a:cubicBezTo>
                <a:cubicBezTo>
                  <a:pt x="2468" y="579"/>
                  <a:pt x="2469" y="572"/>
                  <a:pt x="2467" y="569"/>
                </a:cubicBezTo>
                <a:cubicBezTo>
                  <a:pt x="2460" y="560"/>
                  <a:pt x="2462" y="552"/>
                  <a:pt x="2468" y="544"/>
                </a:cubicBezTo>
                <a:cubicBezTo>
                  <a:pt x="2470" y="541"/>
                  <a:pt x="2472" y="538"/>
                  <a:pt x="2472" y="534"/>
                </a:cubicBezTo>
                <a:cubicBezTo>
                  <a:pt x="2473" y="526"/>
                  <a:pt x="2473" y="518"/>
                  <a:pt x="2473" y="510"/>
                </a:cubicBezTo>
                <a:cubicBezTo>
                  <a:pt x="2474" y="500"/>
                  <a:pt x="2476" y="490"/>
                  <a:pt x="2476" y="480"/>
                </a:cubicBezTo>
                <a:cubicBezTo>
                  <a:pt x="2477" y="478"/>
                  <a:pt x="2474" y="475"/>
                  <a:pt x="2473" y="472"/>
                </a:cubicBezTo>
                <a:cubicBezTo>
                  <a:pt x="2471" y="474"/>
                  <a:pt x="2469" y="475"/>
                  <a:pt x="2467" y="477"/>
                </a:cubicBezTo>
                <a:cubicBezTo>
                  <a:pt x="2456" y="487"/>
                  <a:pt x="2447" y="497"/>
                  <a:pt x="2436" y="506"/>
                </a:cubicBezTo>
                <a:cubicBezTo>
                  <a:pt x="2423" y="518"/>
                  <a:pt x="2408" y="528"/>
                  <a:pt x="2395" y="540"/>
                </a:cubicBezTo>
                <a:cubicBezTo>
                  <a:pt x="2390" y="544"/>
                  <a:pt x="2384" y="552"/>
                  <a:pt x="2385" y="557"/>
                </a:cubicBezTo>
                <a:cubicBezTo>
                  <a:pt x="2388" y="569"/>
                  <a:pt x="2383" y="578"/>
                  <a:pt x="2376" y="588"/>
                </a:cubicBezTo>
                <a:cubicBezTo>
                  <a:pt x="2374" y="590"/>
                  <a:pt x="2374" y="593"/>
                  <a:pt x="2373" y="596"/>
                </a:cubicBezTo>
                <a:cubicBezTo>
                  <a:pt x="2370" y="606"/>
                  <a:pt x="2367" y="616"/>
                  <a:pt x="2364" y="626"/>
                </a:cubicBezTo>
                <a:cubicBezTo>
                  <a:pt x="2363" y="628"/>
                  <a:pt x="2360" y="629"/>
                  <a:pt x="2357" y="630"/>
                </a:cubicBezTo>
                <a:cubicBezTo>
                  <a:pt x="2349" y="633"/>
                  <a:pt x="2345" y="627"/>
                  <a:pt x="2337" y="621"/>
                </a:cubicBezTo>
                <a:cubicBezTo>
                  <a:pt x="2338" y="630"/>
                  <a:pt x="2338" y="637"/>
                  <a:pt x="2339" y="643"/>
                </a:cubicBezTo>
                <a:cubicBezTo>
                  <a:pt x="2340" y="647"/>
                  <a:pt x="2340" y="652"/>
                  <a:pt x="2342" y="654"/>
                </a:cubicBezTo>
                <a:cubicBezTo>
                  <a:pt x="2351" y="664"/>
                  <a:pt x="2350" y="667"/>
                  <a:pt x="2338" y="671"/>
                </a:cubicBezTo>
                <a:cubicBezTo>
                  <a:pt x="2336" y="672"/>
                  <a:pt x="2333" y="676"/>
                  <a:pt x="2333" y="678"/>
                </a:cubicBezTo>
                <a:cubicBezTo>
                  <a:pt x="2334" y="687"/>
                  <a:pt x="2337" y="696"/>
                  <a:pt x="2338" y="706"/>
                </a:cubicBezTo>
                <a:cubicBezTo>
                  <a:pt x="2341" y="722"/>
                  <a:pt x="2344" y="738"/>
                  <a:pt x="2347" y="754"/>
                </a:cubicBezTo>
                <a:close/>
                <a:moveTo>
                  <a:pt x="2185" y="524"/>
                </a:moveTo>
                <a:cubicBezTo>
                  <a:pt x="2174" y="534"/>
                  <a:pt x="2160" y="543"/>
                  <a:pt x="2151" y="556"/>
                </a:cubicBezTo>
                <a:cubicBezTo>
                  <a:pt x="2137" y="576"/>
                  <a:pt x="2125" y="599"/>
                  <a:pt x="2104" y="614"/>
                </a:cubicBezTo>
                <a:cubicBezTo>
                  <a:pt x="2103" y="615"/>
                  <a:pt x="2102" y="616"/>
                  <a:pt x="2101" y="618"/>
                </a:cubicBezTo>
                <a:cubicBezTo>
                  <a:pt x="2094" y="628"/>
                  <a:pt x="2086" y="638"/>
                  <a:pt x="2079" y="649"/>
                </a:cubicBezTo>
                <a:cubicBezTo>
                  <a:pt x="2076" y="653"/>
                  <a:pt x="2075" y="659"/>
                  <a:pt x="2075" y="664"/>
                </a:cubicBezTo>
                <a:cubicBezTo>
                  <a:pt x="2073" y="673"/>
                  <a:pt x="2073" y="683"/>
                  <a:pt x="2071" y="692"/>
                </a:cubicBezTo>
                <a:cubicBezTo>
                  <a:pt x="2069" y="699"/>
                  <a:pt x="2070" y="702"/>
                  <a:pt x="2077" y="704"/>
                </a:cubicBezTo>
                <a:cubicBezTo>
                  <a:pt x="2103" y="715"/>
                  <a:pt x="2130" y="726"/>
                  <a:pt x="2156" y="738"/>
                </a:cubicBezTo>
                <a:cubicBezTo>
                  <a:pt x="2162" y="740"/>
                  <a:pt x="2165" y="739"/>
                  <a:pt x="2167" y="733"/>
                </a:cubicBezTo>
                <a:cubicBezTo>
                  <a:pt x="2169" y="729"/>
                  <a:pt x="2172" y="724"/>
                  <a:pt x="2174" y="719"/>
                </a:cubicBezTo>
                <a:cubicBezTo>
                  <a:pt x="2179" y="711"/>
                  <a:pt x="2189" y="705"/>
                  <a:pt x="2183" y="693"/>
                </a:cubicBezTo>
                <a:cubicBezTo>
                  <a:pt x="2182" y="692"/>
                  <a:pt x="2183" y="689"/>
                  <a:pt x="2184" y="688"/>
                </a:cubicBezTo>
                <a:cubicBezTo>
                  <a:pt x="2190" y="683"/>
                  <a:pt x="2201" y="679"/>
                  <a:pt x="2186" y="671"/>
                </a:cubicBezTo>
                <a:cubicBezTo>
                  <a:pt x="2186" y="671"/>
                  <a:pt x="2187" y="671"/>
                  <a:pt x="2186" y="670"/>
                </a:cubicBezTo>
                <a:cubicBezTo>
                  <a:pt x="2182" y="652"/>
                  <a:pt x="2178" y="635"/>
                  <a:pt x="2185" y="616"/>
                </a:cubicBezTo>
                <a:cubicBezTo>
                  <a:pt x="2186" y="613"/>
                  <a:pt x="2186" y="609"/>
                  <a:pt x="2186" y="605"/>
                </a:cubicBezTo>
                <a:cubicBezTo>
                  <a:pt x="2186" y="589"/>
                  <a:pt x="2186" y="573"/>
                  <a:pt x="2192" y="558"/>
                </a:cubicBezTo>
                <a:cubicBezTo>
                  <a:pt x="2197" y="547"/>
                  <a:pt x="2199" y="534"/>
                  <a:pt x="2185" y="524"/>
                </a:cubicBezTo>
                <a:close/>
                <a:moveTo>
                  <a:pt x="1366" y="777"/>
                </a:moveTo>
                <a:cubicBezTo>
                  <a:pt x="1379" y="785"/>
                  <a:pt x="1522" y="814"/>
                  <a:pt x="1529" y="811"/>
                </a:cubicBezTo>
                <a:cubicBezTo>
                  <a:pt x="1499" y="768"/>
                  <a:pt x="1404" y="762"/>
                  <a:pt x="1366" y="777"/>
                </a:cubicBezTo>
                <a:close/>
                <a:moveTo>
                  <a:pt x="1885" y="487"/>
                </a:moveTo>
                <a:cubicBezTo>
                  <a:pt x="1880" y="491"/>
                  <a:pt x="1878" y="493"/>
                  <a:pt x="1875" y="494"/>
                </a:cubicBezTo>
                <a:cubicBezTo>
                  <a:pt x="1867" y="498"/>
                  <a:pt x="1866" y="504"/>
                  <a:pt x="1870" y="512"/>
                </a:cubicBezTo>
                <a:cubicBezTo>
                  <a:pt x="1872" y="518"/>
                  <a:pt x="1872" y="524"/>
                  <a:pt x="1873" y="530"/>
                </a:cubicBezTo>
                <a:cubicBezTo>
                  <a:pt x="1874" y="536"/>
                  <a:pt x="1874" y="542"/>
                  <a:pt x="1875" y="548"/>
                </a:cubicBezTo>
                <a:cubicBezTo>
                  <a:pt x="1876" y="551"/>
                  <a:pt x="1879" y="555"/>
                  <a:pt x="1881" y="555"/>
                </a:cubicBezTo>
                <a:cubicBezTo>
                  <a:pt x="1887" y="554"/>
                  <a:pt x="1896" y="554"/>
                  <a:pt x="1898" y="550"/>
                </a:cubicBezTo>
                <a:cubicBezTo>
                  <a:pt x="1906" y="538"/>
                  <a:pt x="1910" y="523"/>
                  <a:pt x="1918" y="511"/>
                </a:cubicBezTo>
                <a:cubicBezTo>
                  <a:pt x="1923" y="501"/>
                  <a:pt x="1919" y="494"/>
                  <a:pt x="1913" y="487"/>
                </a:cubicBezTo>
                <a:cubicBezTo>
                  <a:pt x="1912" y="485"/>
                  <a:pt x="1908" y="484"/>
                  <a:pt x="1906" y="484"/>
                </a:cubicBezTo>
                <a:cubicBezTo>
                  <a:pt x="1905" y="485"/>
                  <a:pt x="1903" y="488"/>
                  <a:pt x="1903" y="491"/>
                </a:cubicBezTo>
                <a:cubicBezTo>
                  <a:pt x="1902" y="499"/>
                  <a:pt x="1902" y="507"/>
                  <a:pt x="1900" y="515"/>
                </a:cubicBezTo>
                <a:cubicBezTo>
                  <a:pt x="1900" y="518"/>
                  <a:pt x="1896" y="521"/>
                  <a:pt x="1894" y="523"/>
                </a:cubicBezTo>
                <a:cubicBezTo>
                  <a:pt x="1891" y="521"/>
                  <a:pt x="1887" y="518"/>
                  <a:pt x="1887" y="515"/>
                </a:cubicBezTo>
                <a:cubicBezTo>
                  <a:pt x="1886" y="510"/>
                  <a:pt x="1887" y="505"/>
                  <a:pt x="1887" y="499"/>
                </a:cubicBezTo>
                <a:cubicBezTo>
                  <a:pt x="1887" y="496"/>
                  <a:pt x="1886" y="492"/>
                  <a:pt x="1885" y="487"/>
                </a:cubicBezTo>
                <a:close/>
                <a:moveTo>
                  <a:pt x="2712" y="705"/>
                </a:moveTo>
                <a:cubicBezTo>
                  <a:pt x="2710" y="705"/>
                  <a:pt x="2709" y="704"/>
                  <a:pt x="2707" y="704"/>
                </a:cubicBezTo>
                <a:cubicBezTo>
                  <a:pt x="2705" y="708"/>
                  <a:pt x="2703" y="713"/>
                  <a:pt x="2700" y="717"/>
                </a:cubicBezTo>
                <a:cubicBezTo>
                  <a:pt x="2695" y="725"/>
                  <a:pt x="2690" y="735"/>
                  <a:pt x="2683" y="741"/>
                </a:cubicBezTo>
                <a:cubicBezTo>
                  <a:pt x="2675" y="749"/>
                  <a:pt x="2672" y="761"/>
                  <a:pt x="2679" y="767"/>
                </a:cubicBezTo>
                <a:cubicBezTo>
                  <a:pt x="2680" y="766"/>
                  <a:pt x="2681" y="766"/>
                  <a:pt x="2681" y="766"/>
                </a:cubicBezTo>
                <a:cubicBezTo>
                  <a:pt x="2691" y="749"/>
                  <a:pt x="2702" y="733"/>
                  <a:pt x="2711" y="716"/>
                </a:cubicBezTo>
                <a:cubicBezTo>
                  <a:pt x="2713" y="713"/>
                  <a:pt x="2712" y="709"/>
                  <a:pt x="2712" y="705"/>
                </a:cubicBezTo>
                <a:close/>
                <a:moveTo>
                  <a:pt x="2759" y="641"/>
                </a:moveTo>
                <a:cubicBezTo>
                  <a:pt x="2758" y="640"/>
                  <a:pt x="2756" y="639"/>
                  <a:pt x="2755" y="638"/>
                </a:cubicBezTo>
                <a:cubicBezTo>
                  <a:pt x="2743" y="652"/>
                  <a:pt x="2730" y="665"/>
                  <a:pt x="2717" y="679"/>
                </a:cubicBezTo>
                <a:cubicBezTo>
                  <a:pt x="2721" y="683"/>
                  <a:pt x="2724" y="687"/>
                  <a:pt x="2728" y="692"/>
                </a:cubicBezTo>
                <a:cubicBezTo>
                  <a:pt x="2739" y="674"/>
                  <a:pt x="2749" y="657"/>
                  <a:pt x="2759" y="641"/>
                </a:cubicBezTo>
                <a:close/>
                <a:moveTo>
                  <a:pt x="1911" y="568"/>
                </a:moveTo>
                <a:cubicBezTo>
                  <a:pt x="1902" y="564"/>
                  <a:pt x="1879" y="565"/>
                  <a:pt x="1879" y="570"/>
                </a:cubicBezTo>
                <a:cubicBezTo>
                  <a:pt x="1877" y="577"/>
                  <a:pt x="1878" y="585"/>
                  <a:pt x="1878" y="592"/>
                </a:cubicBezTo>
                <a:cubicBezTo>
                  <a:pt x="1879" y="593"/>
                  <a:pt x="1880" y="593"/>
                  <a:pt x="1881" y="593"/>
                </a:cubicBezTo>
                <a:cubicBezTo>
                  <a:pt x="1891" y="585"/>
                  <a:pt x="1900" y="577"/>
                  <a:pt x="1911" y="568"/>
                </a:cubicBezTo>
                <a:close/>
                <a:moveTo>
                  <a:pt x="2789" y="650"/>
                </a:moveTo>
                <a:cubicBezTo>
                  <a:pt x="2787" y="649"/>
                  <a:pt x="2785" y="649"/>
                  <a:pt x="2784" y="648"/>
                </a:cubicBezTo>
                <a:cubicBezTo>
                  <a:pt x="2778" y="656"/>
                  <a:pt x="2772" y="663"/>
                  <a:pt x="2768" y="671"/>
                </a:cubicBezTo>
                <a:cubicBezTo>
                  <a:pt x="2766" y="674"/>
                  <a:pt x="2769" y="680"/>
                  <a:pt x="2770" y="684"/>
                </a:cubicBezTo>
                <a:cubicBezTo>
                  <a:pt x="2773" y="682"/>
                  <a:pt x="2776" y="680"/>
                  <a:pt x="2779" y="678"/>
                </a:cubicBezTo>
                <a:cubicBezTo>
                  <a:pt x="2781" y="674"/>
                  <a:pt x="2784" y="670"/>
                  <a:pt x="2785" y="666"/>
                </a:cubicBezTo>
                <a:cubicBezTo>
                  <a:pt x="2787" y="661"/>
                  <a:pt x="2788" y="655"/>
                  <a:pt x="2789" y="650"/>
                </a:cubicBezTo>
                <a:close/>
                <a:moveTo>
                  <a:pt x="2724" y="758"/>
                </a:moveTo>
                <a:cubicBezTo>
                  <a:pt x="2738" y="748"/>
                  <a:pt x="2743" y="734"/>
                  <a:pt x="2736" y="726"/>
                </a:cubicBezTo>
                <a:cubicBezTo>
                  <a:pt x="2721" y="740"/>
                  <a:pt x="2718" y="749"/>
                  <a:pt x="2724" y="758"/>
                </a:cubicBezTo>
                <a:close/>
                <a:moveTo>
                  <a:pt x="2714" y="764"/>
                </a:moveTo>
                <a:cubicBezTo>
                  <a:pt x="2699" y="777"/>
                  <a:pt x="2696" y="788"/>
                  <a:pt x="2704" y="793"/>
                </a:cubicBezTo>
                <a:cubicBezTo>
                  <a:pt x="2718" y="778"/>
                  <a:pt x="2720" y="773"/>
                  <a:pt x="2714" y="764"/>
                </a:cubicBezTo>
                <a:close/>
                <a:moveTo>
                  <a:pt x="2747" y="723"/>
                </a:moveTo>
                <a:cubicBezTo>
                  <a:pt x="2761" y="711"/>
                  <a:pt x="2763" y="703"/>
                  <a:pt x="2756" y="696"/>
                </a:cubicBezTo>
                <a:cubicBezTo>
                  <a:pt x="2742" y="708"/>
                  <a:pt x="2740" y="712"/>
                  <a:pt x="2747" y="723"/>
                </a:cubicBezTo>
                <a:close/>
                <a:moveTo>
                  <a:pt x="2687" y="826"/>
                </a:moveTo>
                <a:cubicBezTo>
                  <a:pt x="2690" y="818"/>
                  <a:pt x="2694" y="811"/>
                  <a:pt x="2697" y="805"/>
                </a:cubicBezTo>
                <a:cubicBezTo>
                  <a:pt x="2683" y="811"/>
                  <a:pt x="2680" y="819"/>
                  <a:pt x="2687" y="826"/>
                </a:cubicBezTo>
                <a:close/>
                <a:moveTo>
                  <a:pt x="2360" y="608"/>
                </a:moveTo>
                <a:cubicBezTo>
                  <a:pt x="2361" y="600"/>
                  <a:pt x="2361" y="595"/>
                  <a:pt x="2362" y="590"/>
                </a:cubicBezTo>
                <a:cubicBezTo>
                  <a:pt x="2360" y="590"/>
                  <a:pt x="2356" y="590"/>
                  <a:pt x="2355" y="591"/>
                </a:cubicBezTo>
                <a:cubicBezTo>
                  <a:pt x="2351" y="596"/>
                  <a:pt x="2352" y="601"/>
                  <a:pt x="2360" y="6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4A1540-A398-4F6D-9BA0-74FC12594DA9}"/>
              </a:ext>
            </a:extLst>
          </p:cNvPr>
          <p:cNvSpPr/>
          <p:nvPr/>
        </p:nvSpPr>
        <p:spPr>
          <a:xfrm>
            <a:off x="4219074" y="6641432"/>
            <a:ext cx="7972926" cy="22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EB56935-DC7B-4194-B073-9A722DD50427}"/>
              </a:ext>
            </a:extLst>
          </p:cNvPr>
          <p:cNvGrpSpPr/>
          <p:nvPr/>
        </p:nvGrpSpPr>
        <p:grpSpPr>
          <a:xfrm flipH="1">
            <a:off x="10728236" y="5252130"/>
            <a:ext cx="1319386" cy="1305531"/>
            <a:chOff x="3175" y="1588"/>
            <a:chExt cx="4686300" cy="4637087"/>
          </a:xfrm>
          <a:solidFill>
            <a:schemeClr val="accent1"/>
          </a:solidFill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430FBBE0-3839-42FA-BF2D-FEAD7C285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3094038"/>
              <a:ext cx="984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3DF6C43C-2FF2-4F80-8AD9-6E9BA4EFE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3094038"/>
              <a:ext cx="857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DC6CF020-0440-4889-9E55-7E181ADD4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14801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D83FF1DB-ADC0-4783-9693-F4BB3F89D0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A7A67957-1DBB-4B37-B783-DC2FEC2E2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43EC8EA1-3213-4C70-9EC1-DDB548459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4417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B704D3FA-4113-454E-A60E-195B1CF143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E8D7FD53-A8BD-4AE8-A761-A4A6BA21D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id="{BC7A1C43-C435-4A2D-95C1-730D0C21C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7338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AF29528E-C661-4315-8110-3E099C758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40887E4A-4204-473C-A730-A068D2041B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6">
              <a:extLst>
                <a:ext uri="{FF2B5EF4-FFF2-40B4-BE49-F238E27FC236}">
                  <a16:creationId xmlns:a16="http://schemas.microsoft.com/office/drawing/2014/main" id="{11E31C5A-3ACA-4FA3-937C-685B279FC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4027488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82554AC5-87DB-476E-BFD6-2F04A366C9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8CA4A482-17C4-4694-A71F-541FDB321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41D297ED-5966-46AB-B230-329629752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1897063"/>
              <a:ext cx="984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0">
              <a:extLst>
                <a:ext uri="{FF2B5EF4-FFF2-40B4-BE49-F238E27FC236}">
                  <a16:creationId xmlns:a16="http://schemas.microsoft.com/office/drawing/2014/main" id="{EB1F61F9-E66F-48A6-90B2-F7A317D8E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1897063"/>
              <a:ext cx="857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1">
              <a:extLst>
                <a:ext uri="{FF2B5EF4-FFF2-40B4-BE49-F238E27FC236}">
                  <a16:creationId xmlns:a16="http://schemas.microsoft.com/office/drawing/2014/main" id="{68ED6ACF-AFE6-4DD2-8C94-634CE0C67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18970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4F2C01E8-F557-4B8E-9469-5A3D2AF5DA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3F12F38C-A784-4769-BB93-BEB25C031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4">
              <a:extLst>
                <a:ext uri="{FF2B5EF4-FFF2-40B4-BE49-F238E27FC236}">
                  <a16:creationId xmlns:a16="http://schemas.microsoft.com/office/drawing/2014/main" id="{B18217E7-975A-4252-BD4C-23FEB89DA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1891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id="{5DB725A8-BE78-4A9A-8FDF-EEF1C05B7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6">
              <a:extLst>
                <a:ext uri="{FF2B5EF4-FFF2-40B4-BE49-F238E27FC236}">
                  <a16:creationId xmlns:a16="http://schemas.microsoft.com/office/drawing/2014/main" id="{AA51DD82-EE50-4045-8704-C1A12D1A5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81C9C495-4C3D-45C3-9F96-6305616F7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4828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D4ED258A-1B93-4F39-9F7A-EE6D7F19B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9">
              <a:extLst>
                <a:ext uri="{FF2B5EF4-FFF2-40B4-BE49-F238E27FC236}">
                  <a16:creationId xmlns:a16="http://schemas.microsoft.com/office/drawing/2014/main" id="{02AAB840-3010-4F10-B694-987E83205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30">
              <a:extLst>
                <a:ext uri="{FF2B5EF4-FFF2-40B4-BE49-F238E27FC236}">
                  <a16:creationId xmlns:a16="http://schemas.microsoft.com/office/drawing/2014/main" id="{2A00C6E2-246D-430C-B161-6E264D85C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7749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6BDD953B-8C98-4083-ACDE-8B50EB645D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8E36E5C2-77AD-4C35-9FD8-86FD01E3C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33">
              <a:extLst>
                <a:ext uri="{FF2B5EF4-FFF2-40B4-BE49-F238E27FC236}">
                  <a16:creationId xmlns:a16="http://schemas.microsoft.com/office/drawing/2014/main" id="{41466637-1BB4-4C73-A223-4A5C647BB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9163"/>
              <a:ext cx="44450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4">
              <a:extLst>
                <a:ext uri="{FF2B5EF4-FFF2-40B4-BE49-F238E27FC236}">
                  <a16:creationId xmlns:a16="http://schemas.microsoft.com/office/drawing/2014/main" id="{868FF509-FD62-427C-AF17-A4D94AA38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875" y="919163"/>
              <a:ext cx="53975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35">
              <a:extLst>
                <a:ext uri="{FF2B5EF4-FFF2-40B4-BE49-F238E27FC236}">
                  <a16:creationId xmlns:a16="http://schemas.microsoft.com/office/drawing/2014/main" id="{B53FA9C6-5F70-4E32-8318-0065281CA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5988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78B07098-2CEE-439B-A684-C269E1079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7">
              <a:extLst>
                <a:ext uri="{FF2B5EF4-FFF2-40B4-BE49-F238E27FC236}">
                  <a16:creationId xmlns:a16="http://schemas.microsoft.com/office/drawing/2014/main" id="{B3E2BCE5-D7F8-418F-8A15-C9AFD9522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38">
              <a:extLst>
                <a:ext uri="{FF2B5EF4-FFF2-40B4-BE49-F238E27FC236}">
                  <a16:creationId xmlns:a16="http://schemas.microsoft.com/office/drawing/2014/main" id="{50D184A7-E5E3-4D35-BB66-82E18054B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141413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9">
              <a:extLst>
                <a:ext uri="{FF2B5EF4-FFF2-40B4-BE49-F238E27FC236}">
                  <a16:creationId xmlns:a16="http://schemas.microsoft.com/office/drawing/2014/main" id="{26072BE8-5A4F-4476-A5FE-B6D70D10C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0845C74B-1FCC-487F-B67C-7AC328890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41">
              <a:extLst>
                <a:ext uri="{FF2B5EF4-FFF2-40B4-BE49-F238E27FC236}">
                  <a16:creationId xmlns:a16="http://schemas.microsoft.com/office/drawing/2014/main" id="{6376C707-969D-47CE-81CA-BF090013E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3652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2">
              <a:extLst>
                <a:ext uri="{FF2B5EF4-FFF2-40B4-BE49-F238E27FC236}">
                  <a16:creationId xmlns:a16="http://schemas.microsoft.com/office/drawing/2014/main" id="{88E0E642-2C6C-4862-AD0D-8F163EFAC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135 w 149"/>
                <a:gd name="T1" fmla="*/ 146 h 146"/>
                <a:gd name="T2" fmla="*/ 0 w 149"/>
                <a:gd name="T3" fmla="*/ 12 h 146"/>
                <a:gd name="T4" fmla="*/ 14 w 149"/>
                <a:gd name="T5" fmla="*/ 0 h 146"/>
                <a:gd name="T6" fmla="*/ 149 w 149"/>
                <a:gd name="T7" fmla="*/ 134 h 146"/>
                <a:gd name="T8" fmla="*/ 135 w 14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135" y="146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3">
              <a:extLst>
                <a:ext uri="{FF2B5EF4-FFF2-40B4-BE49-F238E27FC236}">
                  <a16:creationId xmlns:a16="http://schemas.microsoft.com/office/drawing/2014/main" id="{3854C093-ACD9-449F-968B-6C998188D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0 w 149"/>
                <a:gd name="T1" fmla="*/ 134 h 146"/>
                <a:gd name="T2" fmla="*/ 135 w 149"/>
                <a:gd name="T3" fmla="*/ 0 h 146"/>
                <a:gd name="T4" fmla="*/ 149 w 149"/>
                <a:gd name="T5" fmla="*/ 12 h 146"/>
                <a:gd name="T6" fmla="*/ 14 w 149"/>
                <a:gd name="T7" fmla="*/ 146 h 146"/>
                <a:gd name="T8" fmla="*/ 0 w 149"/>
                <a:gd name="T9" fmla="*/ 13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0" y="134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6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44">
              <a:extLst>
                <a:ext uri="{FF2B5EF4-FFF2-40B4-BE49-F238E27FC236}">
                  <a16:creationId xmlns:a16="http://schemas.microsoft.com/office/drawing/2014/main" id="{5A3E75A4-AD4E-4A9B-98FC-22F457172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590675"/>
              <a:ext cx="27463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5">
              <a:extLst>
                <a:ext uri="{FF2B5EF4-FFF2-40B4-BE49-F238E27FC236}">
                  <a16:creationId xmlns:a16="http://schemas.microsoft.com/office/drawing/2014/main" id="{A31EE804-F995-4995-A8D9-879A3FA76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6">
              <a:extLst>
                <a:ext uri="{FF2B5EF4-FFF2-40B4-BE49-F238E27FC236}">
                  <a16:creationId xmlns:a16="http://schemas.microsoft.com/office/drawing/2014/main" id="{3B27DC9C-89B3-402B-A221-AC88ABBFE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47">
              <a:extLst>
                <a:ext uri="{FF2B5EF4-FFF2-40B4-BE49-F238E27FC236}">
                  <a16:creationId xmlns:a16="http://schemas.microsoft.com/office/drawing/2014/main" id="{D80AB3DC-A5FE-42BC-8538-A96F5500B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217488"/>
              <a:ext cx="44450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48">
              <a:extLst>
                <a:ext uri="{FF2B5EF4-FFF2-40B4-BE49-F238E27FC236}">
                  <a16:creationId xmlns:a16="http://schemas.microsoft.com/office/drawing/2014/main" id="{55CAABA4-44F2-42F6-9AF8-E65989C9D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050" y="217488"/>
              <a:ext cx="53975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9">
              <a:extLst>
                <a:ext uri="{FF2B5EF4-FFF2-40B4-BE49-F238E27FC236}">
                  <a16:creationId xmlns:a16="http://schemas.microsoft.com/office/drawing/2014/main" id="{1D27D831-7D85-459F-B8BC-4F84C0A0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688" y="65088"/>
              <a:ext cx="287338" cy="188912"/>
            </a:xfrm>
            <a:custGeom>
              <a:avLst/>
              <a:gdLst>
                <a:gd name="T0" fmla="*/ 181 w 181"/>
                <a:gd name="T1" fmla="*/ 119 h 119"/>
                <a:gd name="T2" fmla="*/ 0 w 181"/>
                <a:gd name="T3" fmla="*/ 119 h 119"/>
                <a:gd name="T4" fmla="*/ 0 w 181"/>
                <a:gd name="T5" fmla="*/ 80 h 119"/>
                <a:gd name="T6" fmla="*/ 86 w 181"/>
                <a:gd name="T7" fmla="*/ 0 h 119"/>
                <a:gd name="T8" fmla="*/ 181 w 181"/>
                <a:gd name="T9" fmla="*/ 26 h 119"/>
                <a:gd name="T10" fmla="*/ 181 w 181"/>
                <a:gd name="T1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19">
                  <a:moveTo>
                    <a:pt x="181" y="119"/>
                  </a:moveTo>
                  <a:lnTo>
                    <a:pt x="0" y="119"/>
                  </a:lnTo>
                  <a:lnTo>
                    <a:pt x="0" y="80"/>
                  </a:lnTo>
                  <a:lnTo>
                    <a:pt x="86" y="0"/>
                  </a:lnTo>
                  <a:lnTo>
                    <a:pt x="181" y="26"/>
                  </a:lnTo>
                  <a:lnTo>
                    <a:pt x="181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0">
              <a:extLst>
                <a:ext uri="{FF2B5EF4-FFF2-40B4-BE49-F238E27FC236}">
                  <a16:creationId xmlns:a16="http://schemas.microsoft.com/office/drawing/2014/main" id="{D9DDE899-A01A-455D-904B-40C07571A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5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5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1">
              <a:extLst>
                <a:ext uri="{FF2B5EF4-FFF2-40B4-BE49-F238E27FC236}">
                  <a16:creationId xmlns:a16="http://schemas.microsoft.com/office/drawing/2014/main" id="{326E3D33-BDD2-4104-AB47-004491C2C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5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5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52">
              <a:extLst>
                <a:ext uri="{FF2B5EF4-FFF2-40B4-BE49-F238E27FC236}">
                  <a16:creationId xmlns:a16="http://schemas.microsoft.com/office/drawing/2014/main" id="{E75AD704-4635-4F3B-9827-8F2A1A1B7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43180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3">
              <a:extLst>
                <a:ext uri="{FF2B5EF4-FFF2-40B4-BE49-F238E27FC236}">
                  <a16:creationId xmlns:a16="http://schemas.microsoft.com/office/drawing/2014/main" id="{B3EA00B8-BB9C-4A31-968C-508175DA4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4">
              <a:extLst>
                <a:ext uri="{FF2B5EF4-FFF2-40B4-BE49-F238E27FC236}">
                  <a16:creationId xmlns:a16="http://schemas.microsoft.com/office/drawing/2014/main" id="{FBC46B5C-A44B-4CD4-934E-4F5795C314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55">
              <a:extLst>
                <a:ext uri="{FF2B5EF4-FFF2-40B4-BE49-F238E27FC236}">
                  <a16:creationId xmlns:a16="http://schemas.microsoft.com/office/drawing/2014/main" id="{0E2330A8-3932-4ECB-B37B-6FCCCE018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6540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6">
              <a:extLst>
                <a:ext uri="{FF2B5EF4-FFF2-40B4-BE49-F238E27FC236}">
                  <a16:creationId xmlns:a16="http://schemas.microsoft.com/office/drawing/2014/main" id="{A7D6B8D0-8B1B-485B-AFFC-8CCDB3006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135 w 149"/>
                <a:gd name="T1" fmla="*/ 147 h 147"/>
                <a:gd name="T2" fmla="*/ 0 w 149"/>
                <a:gd name="T3" fmla="*/ 12 h 147"/>
                <a:gd name="T4" fmla="*/ 14 w 149"/>
                <a:gd name="T5" fmla="*/ 0 h 147"/>
                <a:gd name="T6" fmla="*/ 149 w 149"/>
                <a:gd name="T7" fmla="*/ 135 h 147"/>
                <a:gd name="T8" fmla="*/ 135 w 149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135" y="147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7">
              <a:extLst>
                <a:ext uri="{FF2B5EF4-FFF2-40B4-BE49-F238E27FC236}">
                  <a16:creationId xmlns:a16="http://schemas.microsoft.com/office/drawing/2014/main" id="{8E21CE75-486E-4699-AF23-722C046D0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0 w 149"/>
                <a:gd name="T1" fmla="*/ 135 h 147"/>
                <a:gd name="T2" fmla="*/ 135 w 149"/>
                <a:gd name="T3" fmla="*/ 0 h 147"/>
                <a:gd name="T4" fmla="*/ 149 w 149"/>
                <a:gd name="T5" fmla="*/ 12 h 147"/>
                <a:gd name="T6" fmla="*/ 14 w 149"/>
                <a:gd name="T7" fmla="*/ 147 h 147"/>
                <a:gd name="T8" fmla="*/ 0 w 149"/>
                <a:gd name="T9" fmla="*/ 13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0" y="135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7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58">
              <a:extLst>
                <a:ext uri="{FF2B5EF4-FFF2-40B4-BE49-F238E27FC236}">
                  <a16:creationId xmlns:a16="http://schemas.microsoft.com/office/drawing/2014/main" id="{70F0B29A-9177-4AE1-8809-12D4428FC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59">
              <a:extLst>
                <a:ext uri="{FF2B5EF4-FFF2-40B4-BE49-F238E27FC236}">
                  <a16:creationId xmlns:a16="http://schemas.microsoft.com/office/drawing/2014/main" id="{5D832766-C0F9-4B03-96F8-FB74E4219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950913"/>
              <a:ext cx="82550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60">
              <a:extLst>
                <a:ext uri="{FF2B5EF4-FFF2-40B4-BE49-F238E27FC236}">
                  <a16:creationId xmlns:a16="http://schemas.microsoft.com/office/drawing/2014/main" id="{68191A5D-FEF9-4138-ADFB-75F9BAE41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863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1">
              <a:extLst>
                <a:ext uri="{FF2B5EF4-FFF2-40B4-BE49-F238E27FC236}">
                  <a16:creationId xmlns:a16="http://schemas.microsoft.com/office/drawing/2014/main" id="{0E1B00CD-92D9-463C-984D-20C77EBB82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1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1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2">
              <a:extLst>
                <a:ext uri="{FF2B5EF4-FFF2-40B4-BE49-F238E27FC236}">
                  <a16:creationId xmlns:a16="http://schemas.microsoft.com/office/drawing/2014/main" id="{BBF76EDC-3F22-4DF3-8E14-B2067CEF0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11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1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1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63">
              <a:extLst>
                <a:ext uri="{FF2B5EF4-FFF2-40B4-BE49-F238E27FC236}">
                  <a16:creationId xmlns:a16="http://schemas.microsoft.com/office/drawing/2014/main" id="{A3429A8A-8BE2-43DC-BBF6-6D48A3A05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950" y="755650"/>
              <a:ext cx="39688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4">
              <a:extLst>
                <a:ext uri="{FF2B5EF4-FFF2-40B4-BE49-F238E27FC236}">
                  <a16:creationId xmlns:a16="http://schemas.microsoft.com/office/drawing/2014/main" id="{4D727443-F617-4E6B-BBF2-2526BB3FA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4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4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5">
              <a:extLst>
                <a:ext uri="{FF2B5EF4-FFF2-40B4-BE49-F238E27FC236}">
                  <a16:creationId xmlns:a16="http://schemas.microsoft.com/office/drawing/2014/main" id="{E51A7D3E-1500-47DF-A034-F212423555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4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6">
              <a:extLst>
                <a:ext uri="{FF2B5EF4-FFF2-40B4-BE49-F238E27FC236}">
                  <a16:creationId xmlns:a16="http://schemas.microsoft.com/office/drawing/2014/main" id="{078E283E-E897-42E8-B756-FA94D8669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7">
              <a:extLst>
                <a:ext uri="{FF2B5EF4-FFF2-40B4-BE49-F238E27FC236}">
                  <a16:creationId xmlns:a16="http://schemas.microsoft.com/office/drawing/2014/main" id="{AA28B08D-C6F3-4AED-A8E6-238FC76AA2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4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4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8">
              <a:extLst>
                <a:ext uri="{FF2B5EF4-FFF2-40B4-BE49-F238E27FC236}">
                  <a16:creationId xmlns:a16="http://schemas.microsoft.com/office/drawing/2014/main" id="{11FD0F8D-5C37-4466-B947-D5DA45873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4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69">
              <a:extLst>
                <a:ext uri="{FF2B5EF4-FFF2-40B4-BE49-F238E27FC236}">
                  <a16:creationId xmlns:a16="http://schemas.microsoft.com/office/drawing/2014/main" id="{CBB36E4C-598F-450C-9629-C63DF6710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8" y="755650"/>
              <a:ext cx="42863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0">
              <a:extLst>
                <a:ext uri="{FF2B5EF4-FFF2-40B4-BE49-F238E27FC236}">
                  <a16:creationId xmlns:a16="http://schemas.microsoft.com/office/drawing/2014/main" id="{695382CD-1D55-4F2F-ACDF-0C679B466F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2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2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1">
              <a:extLst>
                <a:ext uri="{FF2B5EF4-FFF2-40B4-BE49-F238E27FC236}">
                  <a16:creationId xmlns:a16="http://schemas.microsoft.com/office/drawing/2014/main" id="{E631C064-A750-4A4B-AE7C-FDF7B4CD8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2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72">
              <a:extLst>
                <a:ext uri="{FF2B5EF4-FFF2-40B4-BE49-F238E27FC236}">
                  <a16:creationId xmlns:a16="http://schemas.microsoft.com/office/drawing/2014/main" id="{F1A543AD-BD1B-4DDA-A780-2455B1AC0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755650"/>
              <a:ext cx="822325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73">
              <a:extLst>
                <a:ext uri="{FF2B5EF4-FFF2-40B4-BE49-F238E27FC236}">
                  <a16:creationId xmlns:a16="http://schemas.microsoft.com/office/drawing/2014/main" id="{885367DF-8DC4-47C8-8029-8BF22C746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950913"/>
              <a:ext cx="822325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74">
              <a:extLst>
                <a:ext uri="{FF2B5EF4-FFF2-40B4-BE49-F238E27FC236}">
                  <a16:creationId xmlns:a16="http://schemas.microsoft.com/office/drawing/2014/main" id="{95F6D5A2-E27F-41FB-AE76-BC6084951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350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5">
              <a:extLst>
                <a:ext uri="{FF2B5EF4-FFF2-40B4-BE49-F238E27FC236}">
                  <a16:creationId xmlns:a16="http://schemas.microsoft.com/office/drawing/2014/main" id="{48E3D338-7440-496E-939D-E3C46E26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0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6">
              <a:extLst>
                <a:ext uri="{FF2B5EF4-FFF2-40B4-BE49-F238E27FC236}">
                  <a16:creationId xmlns:a16="http://schemas.microsoft.com/office/drawing/2014/main" id="{7350E51F-6ADF-4874-83D0-C0529230A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10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0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0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77">
              <a:extLst>
                <a:ext uri="{FF2B5EF4-FFF2-40B4-BE49-F238E27FC236}">
                  <a16:creationId xmlns:a16="http://schemas.microsoft.com/office/drawing/2014/main" id="{686AD2B7-4474-4383-9862-3DA023243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8">
              <a:extLst>
                <a:ext uri="{FF2B5EF4-FFF2-40B4-BE49-F238E27FC236}">
                  <a16:creationId xmlns:a16="http://schemas.microsoft.com/office/drawing/2014/main" id="{C420D568-D93D-4A1B-8BE2-C75B2936C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0 w 126"/>
                <a:gd name="T1" fmla="*/ 112 h 124"/>
                <a:gd name="T2" fmla="*/ 114 w 126"/>
                <a:gd name="T3" fmla="*/ 0 h 124"/>
                <a:gd name="T4" fmla="*/ 126 w 126"/>
                <a:gd name="T5" fmla="*/ 12 h 124"/>
                <a:gd name="T6" fmla="*/ 12 w 126"/>
                <a:gd name="T7" fmla="*/ 124 h 124"/>
                <a:gd name="T8" fmla="*/ 0 w 126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0" y="112"/>
                  </a:moveTo>
                  <a:lnTo>
                    <a:pt x="114" y="0"/>
                  </a:lnTo>
                  <a:lnTo>
                    <a:pt x="126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9">
              <a:extLst>
                <a:ext uri="{FF2B5EF4-FFF2-40B4-BE49-F238E27FC236}">
                  <a16:creationId xmlns:a16="http://schemas.microsoft.com/office/drawing/2014/main" id="{C9BA9E8D-C011-40E2-A44D-83B7D6C549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12 w 126"/>
                <a:gd name="T1" fmla="*/ 0 h 124"/>
                <a:gd name="T2" fmla="*/ 126 w 126"/>
                <a:gd name="T3" fmla="*/ 112 h 124"/>
                <a:gd name="T4" fmla="*/ 114 w 126"/>
                <a:gd name="T5" fmla="*/ 124 h 124"/>
                <a:gd name="T6" fmla="*/ 0 w 126"/>
                <a:gd name="T7" fmla="*/ 12 h 124"/>
                <a:gd name="T8" fmla="*/ 12 w 126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12" y="0"/>
                  </a:moveTo>
                  <a:lnTo>
                    <a:pt x="126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80">
              <a:extLst>
                <a:ext uri="{FF2B5EF4-FFF2-40B4-BE49-F238E27FC236}">
                  <a16:creationId xmlns:a16="http://schemas.microsoft.com/office/drawing/2014/main" id="{36DC91EE-447E-4D83-A2D8-A3579AC28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1">
              <a:extLst>
                <a:ext uri="{FF2B5EF4-FFF2-40B4-BE49-F238E27FC236}">
                  <a16:creationId xmlns:a16="http://schemas.microsoft.com/office/drawing/2014/main" id="{B2837E5B-C037-4D90-A97E-6D8B691CD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2">
              <a:extLst>
                <a:ext uri="{FF2B5EF4-FFF2-40B4-BE49-F238E27FC236}">
                  <a16:creationId xmlns:a16="http://schemas.microsoft.com/office/drawing/2014/main" id="{902A64A8-6CF2-489A-9F90-A7CD0C5C15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83">
              <a:extLst>
                <a:ext uri="{FF2B5EF4-FFF2-40B4-BE49-F238E27FC236}">
                  <a16:creationId xmlns:a16="http://schemas.microsoft.com/office/drawing/2014/main" id="{2804124A-4127-4217-9559-F4CEB7776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025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4">
              <a:extLst>
                <a:ext uri="{FF2B5EF4-FFF2-40B4-BE49-F238E27FC236}">
                  <a16:creationId xmlns:a16="http://schemas.microsoft.com/office/drawing/2014/main" id="{4268B51E-8E92-417C-960D-8B3970276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5">
              <a:extLst>
                <a:ext uri="{FF2B5EF4-FFF2-40B4-BE49-F238E27FC236}">
                  <a16:creationId xmlns:a16="http://schemas.microsoft.com/office/drawing/2014/main" id="{5C9F3032-6476-4107-8093-1A0F86AE9A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86">
              <a:extLst>
                <a:ext uri="{FF2B5EF4-FFF2-40B4-BE49-F238E27FC236}">
                  <a16:creationId xmlns:a16="http://schemas.microsoft.com/office/drawing/2014/main" id="{E9116AB6-1454-4197-B133-956D6BE04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0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7">
              <a:extLst>
                <a:ext uri="{FF2B5EF4-FFF2-40B4-BE49-F238E27FC236}">
                  <a16:creationId xmlns:a16="http://schemas.microsoft.com/office/drawing/2014/main" id="{5C3E7896-2E2F-46CC-864B-8FE073A54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  <a:gd name="T10" fmla="*/ 869 w 869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  <a:lnTo>
                    <a:pt x="8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8">
              <a:extLst>
                <a:ext uri="{FF2B5EF4-FFF2-40B4-BE49-F238E27FC236}">
                  <a16:creationId xmlns:a16="http://schemas.microsoft.com/office/drawing/2014/main" id="{ABF692ED-9654-4B06-9600-9F3148E1E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89">
              <a:extLst>
                <a:ext uri="{FF2B5EF4-FFF2-40B4-BE49-F238E27FC236}">
                  <a16:creationId xmlns:a16="http://schemas.microsoft.com/office/drawing/2014/main" id="{C9F8889F-8D96-4252-801F-26EC1315A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3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0">
              <a:extLst>
                <a:ext uri="{FF2B5EF4-FFF2-40B4-BE49-F238E27FC236}">
                  <a16:creationId xmlns:a16="http://schemas.microsoft.com/office/drawing/2014/main" id="{699899DD-6A51-461B-AC44-ACC6953DFE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1">
              <a:extLst>
                <a:ext uri="{FF2B5EF4-FFF2-40B4-BE49-F238E27FC236}">
                  <a16:creationId xmlns:a16="http://schemas.microsoft.com/office/drawing/2014/main" id="{6D668B86-D173-434E-A0DA-9F19AF564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92">
              <a:extLst>
                <a:ext uri="{FF2B5EF4-FFF2-40B4-BE49-F238E27FC236}">
                  <a16:creationId xmlns:a16="http://schemas.microsoft.com/office/drawing/2014/main" id="{480AC855-0BF6-45B7-B6BE-8A9F1F842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438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3">
              <a:extLst>
                <a:ext uri="{FF2B5EF4-FFF2-40B4-BE49-F238E27FC236}">
                  <a16:creationId xmlns:a16="http://schemas.microsoft.com/office/drawing/2014/main" id="{C51850BF-ED3A-4DE3-8F1B-EFEC16B6F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0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4">
              <a:extLst>
                <a:ext uri="{FF2B5EF4-FFF2-40B4-BE49-F238E27FC236}">
                  <a16:creationId xmlns:a16="http://schemas.microsoft.com/office/drawing/2014/main" id="{568BDB93-27C4-4F16-B39F-31D95AB7A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10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0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0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95">
              <a:extLst>
                <a:ext uri="{FF2B5EF4-FFF2-40B4-BE49-F238E27FC236}">
                  <a16:creationId xmlns:a16="http://schemas.microsoft.com/office/drawing/2014/main" id="{1D4BE679-7E19-4F73-926F-22949A557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6">
              <a:extLst>
                <a:ext uri="{FF2B5EF4-FFF2-40B4-BE49-F238E27FC236}">
                  <a16:creationId xmlns:a16="http://schemas.microsoft.com/office/drawing/2014/main" id="{D70A3459-A1AE-47E9-816E-E9695F654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5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5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7">
              <a:extLst>
                <a:ext uri="{FF2B5EF4-FFF2-40B4-BE49-F238E27FC236}">
                  <a16:creationId xmlns:a16="http://schemas.microsoft.com/office/drawing/2014/main" id="{8FA5C4C3-5B4C-4055-A04C-7C47F523B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5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5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Rectangle 98">
              <a:extLst>
                <a:ext uri="{FF2B5EF4-FFF2-40B4-BE49-F238E27FC236}">
                  <a16:creationId xmlns:a16="http://schemas.microsoft.com/office/drawing/2014/main" id="{98692A75-D2A2-42C2-93F6-159E93BF3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025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9">
              <a:extLst>
                <a:ext uri="{FF2B5EF4-FFF2-40B4-BE49-F238E27FC236}">
                  <a16:creationId xmlns:a16="http://schemas.microsoft.com/office/drawing/2014/main" id="{8DCCF4B5-09FD-48BE-8EE7-F207AE75D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0">
              <a:extLst>
                <a:ext uri="{FF2B5EF4-FFF2-40B4-BE49-F238E27FC236}">
                  <a16:creationId xmlns:a16="http://schemas.microsoft.com/office/drawing/2014/main" id="{665A8DAC-93B1-426C-9D9E-388F557BB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1">
              <a:extLst>
                <a:ext uri="{FF2B5EF4-FFF2-40B4-BE49-F238E27FC236}">
                  <a16:creationId xmlns:a16="http://schemas.microsoft.com/office/drawing/2014/main" id="{5DB23F76-C46F-4D25-BAE3-3F63578C1F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513" y="628650"/>
              <a:ext cx="652463" cy="474662"/>
            </a:xfrm>
            <a:custGeom>
              <a:avLst/>
              <a:gdLst>
                <a:gd name="T0" fmla="*/ 205 w 205"/>
                <a:gd name="T1" fmla="*/ 149 h 149"/>
                <a:gd name="T2" fmla="*/ 0 w 205"/>
                <a:gd name="T3" fmla="*/ 149 h 149"/>
                <a:gd name="T4" fmla="*/ 0 w 205"/>
                <a:gd name="T5" fmla="*/ 0 h 149"/>
                <a:gd name="T6" fmla="*/ 125 w 205"/>
                <a:gd name="T7" fmla="*/ 0 h 149"/>
                <a:gd name="T8" fmla="*/ 205 w 205"/>
                <a:gd name="T9" fmla="*/ 67 h 149"/>
                <a:gd name="T10" fmla="*/ 205 w 205"/>
                <a:gd name="T11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" h="149">
                  <a:moveTo>
                    <a:pt x="205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69" y="0"/>
                    <a:pt x="205" y="30"/>
                    <a:pt x="205" y="67"/>
                  </a:cubicBezTo>
                  <a:lnTo>
                    <a:pt x="20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102">
              <a:extLst>
                <a:ext uri="{FF2B5EF4-FFF2-40B4-BE49-F238E27FC236}">
                  <a16:creationId xmlns:a16="http://schemas.microsoft.com/office/drawing/2014/main" id="{98FB8992-41D8-4BCA-9F9B-7BB08EB21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38" y="698500"/>
              <a:ext cx="219075" cy="490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3">
              <a:extLst>
                <a:ext uri="{FF2B5EF4-FFF2-40B4-BE49-F238E27FC236}">
                  <a16:creationId xmlns:a16="http://schemas.microsoft.com/office/drawing/2014/main" id="{1299055D-271D-4FE0-A61F-1E494C1FD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63" y="1588"/>
              <a:ext cx="3952875" cy="977900"/>
            </a:xfrm>
            <a:custGeom>
              <a:avLst/>
              <a:gdLst>
                <a:gd name="T0" fmla="*/ 2474 w 2490"/>
                <a:gd name="T1" fmla="*/ 616 h 616"/>
                <a:gd name="T2" fmla="*/ 580 w 2490"/>
                <a:gd name="T3" fmla="*/ 48 h 616"/>
                <a:gd name="T4" fmla="*/ 28 w 2490"/>
                <a:gd name="T5" fmla="*/ 469 h 616"/>
                <a:gd name="T6" fmla="*/ 0 w 2490"/>
                <a:gd name="T7" fmla="*/ 437 h 616"/>
                <a:gd name="T8" fmla="*/ 572 w 2490"/>
                <a:gd name="T9" fmla="*/ 0 h 616"/>
                <a:gd name="T10" fmla="*/ 2490 w 2490"/>
                <a:gd name="T11" fmla="*/ 578 h 616"/>
                <a:gd name="T12" fmla="*/ 2474 w 2490"/>
                <a:gd name="T13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0" h="616">
                  <a:moveTo>
                    <a:pt x="2474" y="616"/>
                  </a:moveTo>
                  <a:lnTo>
                    <a:pt x="580" y="48"/>
                  </a:lnTo>
                  <a:lnTo>
                    <a:pt x="28" y="469"/>
                  </a:lnTo>
                  <a:lnTo>
                    <a:pt x="0" y="437"/>
                  </a:lnTo>
                  <a:lnTo>
                    <a:pt x="572" y="0"/>
                  </a:lnTo>
                  <a:lnTo>
                    <a:pt x="2490" y="578"/>
                  </a:lnTo>
                  <a:lnTo>
                    <a:pt x="2474" y="6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Rectangle 104">
              <a:extLst>
                <a:ext uri="{FF2B5EF4-FFF2-40B4-BE49-F238E27FC236}">
                  <a16:creationId xmlns:a16="http://schemas.microsoft.com/office/drawing/2014/main" id="{DC3E0313-F5D2-446F-8C9E-0BB08F788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188" y="966788"/>
              <a:ext cx="44450" cy="1012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105">
              <a:extLst>
                <a:ext uri="{FF2B5EF4-FFF2-40B4-BE49-F238E27FC236}">
                  <a16:creationId xmlns:a16="http://schemas.microsoft.com/office/drawing/2014/main" id="{D50BFBCE-1EB5-437F-9FD7-638AB3DA9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1938338"/>
              <a:ext cx="736600" cy="2413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106">
              <a:extLst>
                <a:ext uri="{FF2B5EF4-FFF2-40B4-BE49-F238E27FC236}">
                  <a16:creationId xmlns:a16="http://schemas.microsoft.com/office/drawing/2014/main" id="{2F1E5086-8982-443D-BEF9-2058DE2CC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338" y="1855788"/>
              <a:ext cx="187325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Rectangle 107">
              <a:extLst>
                <a:ext uri="{FF2B5EF4-FFF2-40B4-BE49-F238E27FC236}">
                  <a16:creationId xmlns:a16="http://schemas.microsoft.com/office/drawing/2014/main" id="{740418B9-6504-4A49-9CB6-2F360F7FE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825" y="752475"/>
              <a:ext cx="771525" cy="36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08">
              <a:extLst>
                <a:ext uri="{FF2B5EF4-FFF2-40B4-BE49-F238E27FC236}">
                  <a16:creationId xmlns:a16="http://schemas.microsoft.com/office/drawing/2014/main" id="{CB743A0F-828B-4301-9A0C-834C88016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825" y="900113"/>
              <a:ext cx="1287463" cy="88900"/>
            </a:xfrm>
            <a:custGeom>
              <a:avLst/>
              <a:gdLst>
                <a:gd name="T0" fmla="*/ 0 w 811"/>
                <a:gd name="T1" fmla="*/ 56 h 56"/>
                <a:gd name="T2" fmla="*/ 0 w 811"/>
                <a:gd name="T3" fmla="*/ 30 h 56"/>
                <a:gd name="T4" fmla="*/ 725 w 811"/>
                <a:gd name="T5" fmla="*/ 30 h 56"/>
                <a:gd name="T6" fmla="*/ 735 w 811"/>
                <a:gd name="T7" fmla="*/ 0 h 56"/>
                <a:gd name="T8" fmla="*/ 811 w 811"/>
                <a:gd name="T9" fmla="*/ 30 h 56"/>
                <a:gd name="T10" fmla="*/ 811 w 811"/>
                <a:gd name="T11" fmla="*/ 56 h 56"/>
                <a:gd name="T12" fmla="*/ 0 w 811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1" h="56">
                  <a:moveTo>
                    <a:pt x="0" y="56"/>
                  </a:moveTo>
                  <a:lnTo>
                    <a:pt x="0" y="30"/>
                  </a:lnTo>
                  <a:lnTo>
                    <a:pt x="725" y="30"/>
                  </a:lnTo>
                  <a:lnTo>
                    <a:pt x="735" y="0"/>
                  </a:lnTo>
                  <a:lnTo>
                    <a:pt x="811" y="30"/>
                  </a:lnTo>
                  <a:lnTo>
                    <a:pt x="811" y="56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109">
              <a:extLst>
                <a:ext uri="{FF2B5EF4-FFF2-40B4-BE49-F238E27FC236}">
                  <a16:creationId xmlns:a16="http://schemas.microsoft.com/office/drawing/2014/main" id="{1618E242-9C49-428F-A32A-616B88D8B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425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110">
              <a:extLst>
                <a:ext uri="{FF2B5EF4-FFF2-40B4-BE49-F238E27FC236}">
                  <a16:creationId xmlns:a16="http://schemas.microsoft.com/office/drawing/2014/main" id="{FF6000E8-694A-4928-952B-49DE66E67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700" y="820738"/>
              <a:ext cx="38100" cy="133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1">
              <a:extLst>
                <a:ext uri="{FF2B5EF4-FFF2-40B4-BE49-F238E27FC236}">
                  <a16:creationId xmlns:a16="http://schemas.microsoft.com/office/drawing/2014/main" id="{610D562F-2DE8-4F64-A823-89325B8B4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0 w 117"/>
                <a:gd name="T1" fmla="*/ 105 h 117"/>
                <a:gd name="T2" fmla="*/ 107 w 117"/>
                <a:gd name="T3" fmla="*/ 0 h 117"/>
                <a:gd name="T4" fmla="*/ 117 w 117"/>
                <a:gd name="T5" fmla="*/ 11 h 117"/>
                <a:gd name="T6" fmla="*/ 12 w 117"/>
                <a:gd name="T7" fmla="*/ 117 h 117"/>
                <a:gd name="T8" fmla="*/ 0 w 117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0" y="105"/>
                  </a:moveTo>
                  <a:lnTo>
                    <a:pt x="107" y="0"/>
                  </a:lnTo>
                  <a:lnTo>
                    <a:pt x="117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12">
              <a:extLst>
                <a:ext uri="{FF2B5EF4-FFF2-40B4-BE49-F238E27FC236}">
                  <a16:creationId xmlns:a16="http://schemas.microsoft.com/office/drawing/2014/main" id="{17F56CFB-9A92-469C-9D91-DB9BC07E4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300" y="814388"/>
              <a:ext cx="142875" cy="139700"/>
            </a:xfrm>
            <a:custGeom>
              <a:avLst/>
              <a:gdLst>
                <a:gd name="T0" fmla="*/ 0 w 90"/>
                <a:gd name="T1" fmla="*/ 78 h 88"/>
                <a:gd name="T2" fmla="*/ 78 w 90"/>
                <a:gd name="T3" fmla="*/ 0 h 88"/>
                <a:gd name="T4" fmla="*/ 90 w 90"/>
                <a:gd name="T5" fmla="*/ 10 h 88"/>
                <a:gd name="T6" fmla="*/ 12 w 90"/>
                <a:gd name="T7" fmla="*/ 88 h 88"/>
                <a:gd name="T8" fmla="*/ 0 w 90"/>
                <a:gd name="T9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88">
                  <a:moveTo>
                    <a:pt x="0" y="78"/>
                  </a:moveTo>
                  <a:lnTo>
                    <a:pt x="78" y="0"/>
                  </a:lnTo>
                  <a:lnTo>
                    <a:pt x="90" y="10"/>
                  </a:lnTo>
                  <a:lnTo>
                    <a:pt x="12" y="8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13">
              <a:extLst>
                <a:ext uri="{FF2B5EF4-FFF2-40B4-BE49-F238E27FC236}">
                  <a16:creationId xmlns:a16="http://schemas.microsoft.com/office/drawing/2014/main" id="{082643CD-2523-42B2-8502-F6B1FB7DD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12 w 117"/>
                <a:gd name="T1" fmla="*/ 0 h 117"/>
                <a:gd name="T2" fmla="*/ 117 w 117"/>
                <a:gd name="T3" fmla="*/ 105 h 117"/>
                <a:gd name="T4" fmla="*/ 107 w 117"/>
                <a:gd name="T5" fmla="*/ 117 h 117"/>
                <a:gd name="T6" fmla="*/ 0 w 117"/>
                <a:gd name="T7" fmla="*/ 11 h 117"/>
                <a:gd name="T8" fmla="*/ 12 w 117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12" y="0"/>
                  </a:moveTo>
                  <a:lnTo>
                    <a:pt x="117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Rectangle 114">
              <a:extLst>
                <a:ext uri="{FF2B5EF4-FFF2-40B4-BE49-F238E27FC236}">
                  <a16:creationId xmlns:a16="http://schemas.microsoft.com/office/drawing/2014/main" id="{B1FED55C-27CF-4A88-BCF5-D8DE6FE34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038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15">
              <a:extLst>
                <a:ext uri="{FF2B5EF4-FFF2-40B4-BE49-F238E27FC236}">
                  <a16:creationId xmlns:a16="http://schemas.microsoft.com/office/drawing/2014/main" id="{D5FACEB9-08D3-40FE-BECB-0507FBE6C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4 w 116"/>
                <a:gd name="T3" fmla="*/ 0 h 117"/>
                <a:gd name="T4" fmla="*/ 116 w 116"/>
                <a:gd name="T5" fmla="*/ 11 h 117"/>
                <a:gd name="T6" fmla="*/ 10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4" y="0"/>
                  </a:lnTo>
                  <a:lnTo>
                    <a:pt x="116" y="11"/>
                  </a:lnTo>
                  <a:lnTo>
                    <a:pt x="10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16">
              <a:extLst>
                <a:ext uri="{FF2B5EF4-FFF2-40B4-BE49-F238E27FC236}">
                  <a16:creationId xmlns:a16="http://schemas.microsoft.com/office/drawing/2014/main" id="{8C2B8C2F-810D-4963-AB28-37918035A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10 w 116"/>
                <a:gd name="T1" fmla="*/ 0 h 117"/>
                <a:gd name="T2" fmla="*/ 116 w 116"/>
                <a:gd name="T3" fmla="*/ 105 h 117"/>
                <a:gd name="T4" fmla="*/ 104 w 116"/>
                <a:gd name="T5" fmla="*/ 117 h 117"/>
                <a:gd name="T6" fmla="*/ 0 w 116"/>
                <a:gd name="T7" fmla="*/ 11 h 117"/>
                <a:gd name="T8" fmla="*/ 10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0" y="0"/>
                  </a:moveTo>
                  <a:lnTo>
                    <a:pt x="116" y="105"/>
                  </a:lnTo>
                  <a:lnTo>
                    <a:pt x="104" y="117"/>
                  </a:lnTo>
                  <a:lnTo>
                    <a:pt x="0" y="11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117">
              <a:extLst>
                <a:ext uri="{FF2B5EF4-FFF2-40B4-BE49-F238E27FC236}">
                  <a16:creationId xmlns:a16="http://schemas.microsoft.com/office/drawing/2014/main" id="{5F5F0E86-6CE7-4E9D-8C26-2DE0C32DC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413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18">
              <a:extLst>
                <a:ext uri="{FF2B5EF4-FFF2-40B4-BE49-F238E27FC236}">
                  <a16:creationId xmlns:a16="http://schemas.microsoft.com/office/drawing/2014/main" id="{4C9360A6-A811-496A-B1D2-D97366C44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0 w 119"/>
                <a:gd name="T1" fmla="*/ 105 h 117"/>
                <a:gd name="T2" fmla="*/ 107 w 119"/>
                <a:gd name="T3" fmla="*/ 0 h 117"/>
                <a:gd name="T4" fmla="*/ 119 w 119"/>
                <a:gd name="T5" fmla="*/ 11 h 117"/>
                <a:gd name="T6" fmla="*/ 12 w 119"/>
                <a:gd name="T7" fmla="*/ 117 h 117"/>
                <a:gd name="T8" fmla="*/ 0 w 119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0" y="105"/>
                  </a:moveTo>
                  <a:lnTo>
                    <a:pt x="107" y="0"/>
                  </a:lnTo>
                  <a:lnTo>
                    <a:pt x="119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19">
              <a:extLst>
                <a:ext uri="{FF2B5EF4-FFF2-40B4-BE49-F238E27FC236}">
                  <a16:creationId xmlns:a16="http://schemas.microsoft.com/office/drawing/2014/main" id="{58E21B91-117B-439A-A29F-5BA09F9A1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12 w 119"/>
                <a:gd name="T1" fmla="*/ 0 h 117"/>
                <a:gd name="T2" fmla="*/ 119 w 119"/>
                <a:gd name="T3" fmla="*/ 105 h 117"/>
                <a:gd name="T4" fmla="*/ 107 w 119"/>
                <a:gd name="T5" fmla="*/ 117 h 117"/>
                <a:gd name="T6" fmla="*/ 0 w 119"/>
                <a:gd name="T7" fmla="*/ 11 h 117"/>
                <a:gd name="T8" fmla="*/ 12 w 11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12" y="0"/>
                  </a:moveTo>
                  <a:lnTo>
                    <a:pt x="119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Rectangle 120">
              <a:extLst>
                <a:ext uri="{FF2B5EF4-FFF2-40B4-BE49-F238E27FC236}">
                  <a16:creationId xmlns:a16="http://schemas.microsoft.com/office/drawing/2014/main" id="{CAE4B2B1-839D-46A4-8867-40047D2F8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200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21">
              <a:extLst>
                <a:ext uri="{FF2B5EF4-FFF2-40B4-BE49-F238E27FC236}">
                  <a16:creationId xmlns:a16="http://schemas.microsoft.com/office/drawing/2014/main" id="{A6B6E817-489C-4D87-9D64-DEBDC50CC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6 w 116"/>
                <a:gd name="T3" fmla="*/ 0 h 117"/>
                <a:gd name="T4" fmla="*/ 116 w 116"/>
                <a:gd name="T5" fmla="*/ 11 h 117"/>
                <a:gd name="T6" fmla="*/ 12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6" y="0"/>
                  </a:lnTo>
                  <a:lnTo>
                    <a:pt x="116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22">
              <a:extLst>
                <a:ext uri="{FF2B5EF4-FFF2-40B4-BE49-F238E27FC236}">
                  <a16:creationId xmlns:a16="http://schemas.microsoft.com/office/drawing/2014/main" id="{C0DC8B36-D047-4C6E-9B62-68EF1ED93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12 w 116"/>
                <a:gd name="T1" fmla="*/ 0 h 117"/>
                <a:gd name="T2" fmla="*/ 116 w 116"/>
                <a:gd name="T3" fmla="*/ 105 h 117"/>
                <a:gd name="T4" fmla="*/ 106 w 116"/>
                <a:gd name="T5" fmla="*/ 117 h 117"/>
                <a:gd name="T6" fmla="*/ 0 w 116"/>
                <a:gd name="T7" fmla="*/ 11 h 117"/>
                <a:gd name="T8" fmla="*/ 12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2" y="0"/>
                  </a:moveTo>
                  <a:lnTo>
                    <a:pt x="116" y="105"/>
                  </a:lnTo>
                  <a:lnTo>
                    <a:pt x="106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Rectangle 123">
              <a:extLst>
                <a:ext uri="{FF2B5EF4-FFF2-40B4-BE49-F238E27FC236}">
                  <a16:creationId xmlns:a16="http://schemas.microsoft.com/office/drawing/2014/main" id="{C4CB6B29-E591-4385-B4C4-B9BD74546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2192338"/>
              <a:ext cx="736600" cy="242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Rectangle 124">
              <a:extLst>
                <a:ext uri="{FF2B5EF4-FFF2-40B4-BE49-F238E27FC236}">
                  <a16:creationId xmlns:a16="http://schemas.microsoft.com/office/drawing/2014/main" id="{5168B1A0-661D-4125-B36B-F703E31D7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695325"/>
              <a:ext cx="206375" cy="676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25">
              <a:extLst>
                <a:ext uri="{FF2B5EF4-FFF2-40B4-BE49-F238E27FC236}">
                  <a16:creationId xmlns:a16="http://schemas.microsoft.com/office/drawing/2014/main" id="{D5400CFC-0D34-48DD-9E23-D1FE1E26A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" y="4430713"/>
              <a:ext cx="1154113" cy="207962"/>
            </a:xfrm>
            <a:custGeom>
              <a:avLst/>
              <a:gdLst>
                <a:gd name="T0" fmla="*/ 362 w 362"/>
                <a:gd name="T1" fmla="*/ 31 h 65"/>
                <a:gd name="T2" fmla="*/ 362 w 362"/>
                <a:gd name="T3" fmla="*/ 65 h 65"/>
                <a:gd name="T4" fmla="*/ 0 w 362"/>
                <a:gd name="T5" fmla="*/ 65 h 65"/>
                <a:gd name="T6" fmla="*/ 0 w 362"/>
                <a:gd name="T7" fmla="*/ 31 h 65"/>
                <a:gd name="T8" fmla="*/ 30 w 362"/>
                <a:gd name="T9" fmla="*/ 0 h 65"/>
                <a:gd name="T10" fmla="*/ 332 w 362"/>
                <a:gd name="T11" fmla="*/ 0 h 65"/>
                <a:gd name="T12" fmla="*/ 362 w 362"/>
                <a:gd name="T13" fmla="*/ 3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" h="65">
                  <a:moveTo>
                    <a:pt x="362" y="31"/>
                  </a:moveTo>
                  <a:cubicBezTo>
                    <a:pt x="362" y="65"/>
                    <a:pt x="362" y="65"/>
                    <a:pt x="362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49" y="0"/>
                    <a:pt x="362" y="14"/>
                    <a:pt x="36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nstructi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7900"/>
      </a:accent1>
      <a:accent2>
        <a:srgbClr val="E7E5E6"/>
      </a:accent2>
      <a:accent3>
        <a:srgbClr val="BBC0C3"/>
      </a:accent3>
      <a:accent4>
        <a:srgbClr val="A0A5AA"/>
      </a:accent4>
      <a:accent5>
        <a:srgbClr val="7D7D7D"/>
      </a:accent5>
      <a:accent6>
        <a:srgbClr val="5E5E5E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nstructi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7900"/>
      </a:accent1>
      <a:accent2>
        <a:srgbClr val="E7E5E6"/>
      </a:accent2>
      <a:accent3>
        <a:srgbClr val="BBC0C3"/>
      </a:accent3>
      <a:accent4>
        <a:srgbClr val="A0A5AA"/>
      </a:accent4>
      <a:accent5>
        <a:srgbClr val="7D7D7D"/>
      </a:accent5>
      <a:accent6>
        <a:srgbClr val="5E5E5E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nstructi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7900"/>
      </a:accent1>
      <a:accent2>
        <a:srgbClr val="E7E5E6"/>
      </a:accent2>
      <a:accent3>
        <a:srgbClr val="BBC0C3"/>
      </a:accent3>
      <a:accent4>
        <a:srgbClr val="A0A5AA"/>
      </a:accent4>
      <a:accent5>
        <a:srgbClr val="7D7D7D"/>
      </a:accent5>
      <a:accent6>
        <a:srgbClr val="5E5E5E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4449</TotalTime>
  <Words>217</Words>
  <Application>Microsoft Office PowerPoint</Application>
  <PresentationFormat>מסך רחב</PresentationFormat>
  <Paragraphs>43</Paragraphs>
  <Slides>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1</vt:i4>
      </vt:variant>
      <vt:variant>
        <vt:lpstr>ערכת נושא</vt:lpstr>
      </vt:variant>
      <vt:variant>
        <vt:i4>3</vt:i4>
      </vt:variant>
      <vt:variant>
        <vt:lpstr>כותרות שקופיות</vt:lpstr>
      </vt:variant>
      <vt:variant>
        <vt:i4>8</vt:i4>
      </vt:variant>
    </vt:vector>
  </HeadingPairs>
  <TitlesOfParts>
    <vt:vector size="12" baseType="lpstr">
      <vt:lpstr>Arial</vt:lpstr>
      <vt:lpstr>Cover and End Slide Master</vt:lpstr>
      <vt:lpstr>Contents Slide Master</vt:lpstr>
      <vt:lpstr>Section Break Slide Master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Omar burqan</cp:lastModifiedBy>
  <cp:revision>164</cp:revision>
  <dcterms:created xsi:type="dcterms:W3CDTF">2018-04-24T17:14:44Z</dcterms:created>
  <dcterms:modified xsi:type="dcterms:W3CDTF">2019-12-18T15:31:34Z</dcterms:modified>
</cp:coreProperties>
</file>