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97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2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6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1E39-BB3D-489C-A965-3912D8692FB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EFD6-AD4D-4BC5-BDCD-EFEA552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7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4F48-2D6C-42B1-BDC6-8FF837D9F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Credit One – Analyzing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1DDFA-2F9D-4A6B-98EA-A83DE81FC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Omar Chavez</a:t>
            </a:r>
          </a:p>
        </p:txBody>
      </p:sp>
    </p:spTree>
    <p:extLst>
      <p:ext uri="{BB962C8B-B14F-4D97-AF65-F5344CB8AC3E}">
        <p14:creationId xmlns:p14="http://schemas.microsoft.com/office/powerpoint/2010/main" val="24426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8498-C70A-4C16-A14B-260EB47E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 to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8B79-BFD8-4C86-8B99-D712577A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One is seeing an increase in the number of customers that have defaulted on their loans</a:t>
            </a:r>
          </a:p>
          <a:p>
            <a:endParaRPr lang="en-US" sz="2800" dirty="0"/>
          </a:p>
          <a:p>
            <a:r>
              <a:rPr lang="en-US" sz="2800" dirty="0"/>
              <a:t>How do we decide whether to approve someone for a loan or not? </a:t>
            </a:r>
          </a:p>
          <a:p>
            <a:r>
              <a:rPr lang="en-US" sz="2800" dirty="0"/>
              <a:t>If they are approved, how much do we credit do we approve them for?</a:t>
            </a:r>
          </a:p>
        </p:txBody>
      </p:sp>
    </p:spTree>
    <p:extLst>
      <p:ext uri="{BB962C8B-B14F-4D97-AF65-F5344CB8AC3E}">
        <p14:creationId xmlns:p14="http://schemas.microsoft.com/office/powerpoint/2010/main" val="132089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C8D-10F8-40CD-A894-C6620D3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032"/>
            <a:ext cx="9905998" cy="1478570"/>
          </a:xfrm>
        </p:spPr>
        <p:txBody>
          <a:bodyPr/>
          <a:lstStyle/>
          <a:p>
            <a:r>
              <a:rPr lang="en-US" dirty="0"/>
              <a:t>The 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8CBE-89D9-432F-8D62-A3CC3315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652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Question – How do we determine which customers to extend credit to?</a:t>
            </a:r>
          </a:p>
          <a:p>
            <a:r>
              <a:rPr lang="en-US" dirty="0"/>
              <a:t>Analysis plan – Analyze the dataset to look for patterns that occur in customers that default, and in those that do not default. Then use decision tree algorithms to determine if a given customer is credit worthy or not</a:t>
            </a:r>
          </a:p>
          <a:p>
            <a:r>
              <a:rPr lang="en-US" dirty="0"/>
              <a:t>Data Collection – Data is coming from Credit One’s SQL database. The data will be removed of duplicates and sorted to prepare for analysis.</a:t>
            </a:r>
          </a:p>
          <a:p>
            <a:r>
              <a:rPr lang="en-US" dirty="0"/>
              <a:t>Insights – What are the attributes of a customer that defaults on their loan? Given a new customer, how accurate is the decision tree algorithm in determining whether that customer will default or not?</a:t>
            </a:r>
          </a:p>
          <a:p>
            <a:r>
              <a:rPr lang="en-US" dirty="0"/>
              <a:t>Recommendation – What are the key insights from the analysis? What kind of customer can we recommend that Credit One does or doesn’t extend credit to?</a:t>
            </a:r>
          </a:p>
        </p:txBody>
      </p:sp>
    </p:spTree>
    <p:extLst>
      <p:ext uri="{BB962C8B-B14F-4D97-AF65-F5344CB8AC3E}">
        <p14:creationId xmlns:p14="http://schemas.microsoft.com/office/powerpoint/2010/main" val="401021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538-D9F8-4764-BD6F-21EE1D1C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45809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3333-F8BA-4893-9830-7BC29954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463"/>
            <a:ext cx="5852946" cy="40907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comes from the </a:t>
            </a:r>
            <a:r>
              <a:rPr lang="en-US" sz="2800" dirty="0" err="1"/>
              <a:t>CreditOne</a:t>
            </a:r>
            <a:r>
              <a:rPr lang="en-US" sz="2800" dirty="0"/>
              <a:t> SQL Database</a:t>
            </a:r>
          </a:p>
          <a:p>
            <a:r>
              <a:rPr lang="en-US" sz="2800" dirty="0"/>
              <a:t>Features of the Data:</a:t>
            </a:r>
          </a:p>
          <a:p>
            <a:pPr lvl="1"/>
            <a:r>
              <a:rPr lang="en-US" sz="2400" dirty="0"/>
              <a:t>Amount of given credit</a:t>
            </a:r>
          </a:p>
          <a:p>
            <a:pPr lvl="1"/>
            <a:r>
              <a:rPr lang="en-US" sz="2400" dirty="0"/>
              <a:t>Male or Female</a:t>
            </a:r>
          </a:p>
          <a:p>
            <a:pPr lvl="1"/>
            <a:r>
              <a:rPr lang="en-US" sz="2400" dirty="0"/>
              <a:t>Education Level</a:t>
            </a:r>
          </a:p>
          <a:p>
            <a:pPr lvl="1"/>
            <a:r>
              <a:rPr lang="en-US" sz="2400" dirty="0"/>
              <a:t>Marital status</a:t>
            </a:r>
          </a:p>
          <a:p>
            <a:pPr lvl="1"/>
            <a:r>
              <a:rPr lang="en-US" sz="2400" dirty="0"/>
              <a:t>Age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6BE03F-2794-4C0C-8CF1-1E4532CC6FD3}"/>
              </a:ext>
            </a:extLst>
          </p:cNvPr>
          <p:cNvSpPr txBox="1">
            <a:spLocks/>
          </p:cNvSpPr>
          <p:nvPr/>
        </p:nvSpPr>
        <p:spPr>
          <a:xfrm>
            <a:off x="4757697" y="3179033"/>
            <a:ext cx="5852946" cy="158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Repayment status for 6 past payments</a:t>
            </a:r>
          </a:p>
          <a:p>
            <a:pPr lvl="1"/>
            <a:r>
              <a:rPr lang="en-US" sz="2400" dirty="0"/>
              <a:t>Amount of  6 past statements</a:t>
            </a:r>
          </a:p>
          <a:p>
            <a:pPr lvl="1"/>
            <a:r>
              <a:rPr lang="en-US" sz="2400" dirty="0"/>
              <a:t>Amount of 6 past payments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6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233D-C22C-4DFD-99FD-844FE19E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FE4E-CCE6-4434-9640-0F87B45B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9853"/>
            <a:ext cx="9905999" cy="4005201"/>
          </a:xfrm>
        </p:spPr>
        <p:txBody>
          <a:bodyPr>
            <a:normAutofit/>
          </a:bodyPr>
          <a:lstStyle/>
          <a:p>
            <a:r>
              <a:rPr lang="en-US" sz="2800" dirty="0"/>
              <a:t>Data will be securely managed by the Data Science team to ensure privacy of the customers is maintained</a:t>
            </a:r>
          </a:p>
          <a:p>
            <a:r>
              <a:rPr lang="en-US" sz="2800" dirty="0"/>
              <a:t>No personal data will be include in the analysis</a:t>
            </a:r>
          </a:p>
          <a:p>
            <a:r>
              <a:rPr lang="en-US" sz="2800" dirty="0"/>
              <a:t>Data will be analyzed and managed using </a:t>
            </a:r>
            <a:r>
              <a:rPr lang="en-US" sz="2800" dirty="0" err="1"/>
              <a:t>Jupyter</a:t>
            </a:r>
            <a:r>
              <a:rPr lang="en-US" sz="2800" dirty="0"/>
              <a:t> notebook and excel</a:t>
            </a:r>
          </a:p>
        </p:txBody>
      </p:sp>
    </p:spTree>
    <p:extLst>
      <p:ext uri="{BB962C8B-B14F-4D97-AF65-F5344CB8AC3E}">
        <p14:creationId xmlns:p14="http://schemas.microsoft.com/office/powerpoint/2010/main" val="111862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C86E-7A64-4472-9791-5059DE27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511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Issues with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87C5-B99C-4003-8299-9B8D296D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295"/>
            <a:ext cx="9905999" cy="4796589"/>
          </a:xfrm>
        </p:spPr>
        <p:txBody>
          <a:bodyPr>
            <a:normAutofit/>
          </a:bodyPr>
          <a:lstStyle/>
          <a:p>
            <a:r>
              <a:rPr lang="en-US" sz="2800" dirty="0"/>
              <a:t>Data provided will need to be modified in following ways:</a:t>
            </a:r>
          </a:p>
          <a:p>
            <a:pPr lvl="1"/>
            <a:r>
              <a:rPr lang="en-US" sz="2400" dirty="0"/>
              <a:t>Data will need to be sorted</a:t>
            </a:r>
          </a:p>
          <a:p>
            <a:pPr lvl="1"/>
            <a:r>
              <a:rPr lang="en-US" sz="2400" dirty="0"/>
              <a:t>Headers will need to be modified (Currently data has two headers)</a:t>
            </a:r>
          </a:p>
          <a:p>
            <a:pPr lvl="1"/>
            <a:r>
              <a:rPr lang="en-US" sz="2400" dirty="0"/>
              <a:t>Duplicated will need to be removed</a:t>
            </a:r>
          </a:p>
          <a:p>
            <a:pPr lvl="1"/>
            <a:r>
              <a:rPr lang="en-US" sz="2400" dirty="0"/>
              <a:t>Any blank data will need to be given a value</a:t>
            </a:r>
          </a:p>
          <a:p>
            <a:pPr lvl="1"/>
            <a:r>
              <a:rPr lang="en-US" sz="2400" dirty="0"/>
              <a:t>The ‘Sex’ and ‘Education; fields are currently strings, so they will need to be assigned an integer value</a:t>
            </a:r>
          </a:p>
          <a:p>
            <a:pPr lvl="2"/>
            <a:r>
              <a:rPr lang="en-US" sz="2000" dirty="0"/>
              <a:t>Gender: 1 = male, 2 = female  	</a:t>
            </a:r>
          </a:p>
          <a:p>
            <a:pPr lvl="2"/>
            <a:r>
              <a:rPr lang="en-US" sz="2000" dirty="0"/>
              <a:t>Education: 1 = graduate school, 2 = university, 3 = high school, 0,4,5,6 = others</a:t>
            </a:r>
          </a:p>
        </p:txBody>
      </p:sp>
    </p:spTree>
    <p:extLst>
      <p:ext uri="{BB962C8B-B14F-4D97-AF65-F5344CB8AC3E}">
        <p14:creationId xmlns:p14="http://schemas.microsoft.com/office/powerpoint/2010/main" val="30047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9C87FC-C993-44AF-B4C9-54F42F652C4E}"/>
              </a:ext>
            </a:extLst>
          </p:cNvPr>
          <p:cNvSpPr/>
          <p:nvPr/>
        </p:nvSpPr>
        <p:spPr>
          <a:xfrm rot="7506608">
            <a:off x="8085957" y="3508977"/>
            <a:ext cx="1284301" cy="230721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02B8A-2512-4D63-AD46-5A9A0B65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933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Overview of the data science process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3303A38-FB89-47BE-932B-6B5ED26A916F}"/>
              </a:ext>
            </a:extLst>
          </p:cNvPr>
          <p:cNvSpPr/>
          <p:nvPr/>
        </p:nvSpPr>
        <p:spPr>
          <a:xfrm>
            <a:off x="1504182" y="1480592"/>
            <a:ext cx="2420235" cy="166602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Question – Who should Credit One extend credit to?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C209BD9-E84B-4A95-B1FB-9F7F30736470}"/>
              </a:ext>
            </a:extLst>
          </p:cNvPr>
          <p:cNvSpPr/>
          <p:nvPr/>
        </p:nvSpPr>
        <p:spPr>
          <a:xfrm>
            <a:off x="5001072" y="1499358"/>
            <a:ext cx="2186680" cy="166601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Plan – look for patterns in the data and use Decision Trees to make predictions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3635228-1423-491C-9670-70CD5B6BC8EA}"/>
              </a:ext>
            </a:extLst>
          </p:cNvPr>
          <p:cNvSpPr/>
          <p:nvPr/>
        </p:nvSpPr>
        <p:spPr>
          <a:xfrm>
            <a:off x="2431557" y="4177323"/>
            <a:ext cx="2420236" cy="166602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– Identify customers that will reliably pay their loans back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4212A0C-7651-43AE-9360-3090BA0E0728}"/>
              </a:ext>
            </a:extLst>
          </p:cNvPr>
          <p:cNvSpPr/>
          <p:nvPr/>
        </p:nvSpPr>
        <p:spPr>
          <a:xfrm>
            <a:off x="6491454" y="4177323"/>
            <a:ext cx="2420236" cy="166602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 – Identify patterns in customers that do and do not default on their loans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835E92E-09C2-481F-99C2-6401F937298D}"/>
              </a:ext>
            </a:extLst>
          </p:cNvPr>
          <p:cNvSpPr/>
          <p:nvPr/>
        </p:nvSpPr>
        <p:spPr>
          <a:xfrm>
            <a:off x="8267585" y="1499358"/>
            <a:ext cx="2333182" cy="159419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– Data will be extracted from Credit One’s SQL database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91C05D-CCB6-4C68-B4DF-1EFCC0624262}"/>
              </a:ext>
            </a:extLst>
          </p:cNvPr>
          <p:cNvSpPr/>
          <p:nvPr/>
        </p:nvSpPr>
        <p:spPr>
          <a:xfrm>
            <a:off x="3924417" y="2296457"/>
            <a:ext cx="1076655" cy="24354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CD66EE-65B4-414F-B10C-EB2A9C306F1D}"/>
              </a:ext>
            </a:extLst>
          </p:cNvPr>
          <p:cNvSpPr/>
          <p:nvPr/>
        </p:nvSpPr>
        <p:spPr>
          <a:xfrm>
            <a:off x="7187752" y="2248961"/>
            <a:ext cx="1076655" cy="24354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D7FB38-98BC-47D4-9D92-E17FAFD32B99}"/>
              </a:ext>
            </a:extLst>
          </p:cNvPr>
          <p:cNvSpPr/>
          <p:nvPr/>
        </p:nvSpPr>
        <p:spPr>
          <a:xfrm flipH="1">
            <a:off x="4857768" y="4871989"/>
            <a:ext cx="1633685" cy="24354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73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4407</TotalTime>
  <Words>466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Credit One – Analyzing Customers</vt:lpstr>
      <vt:lpstr>The problem to be solved</vt:lpstr>
      <vt:lpstr>The data science process</vt:lpstr>
      <vt:lpstr>The Data</vt:lpstr>
      <vt:lpstr>Data management</vt:lpstr>
      <vt:lpstr>Issues with the data </vt:lpstr>
      <vt:lpstr>Overview of the data science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– Analyzing Customers</dc:title>
  <dc:creator>Omar Chavez</dc:creator>
  <cp:lastModifiedBy>Omar Chavez</cp:lastModifiedBy>
  <cp:revision>4</cp:revision>
  <dcterms:created xsi:type="dcterms:W3CDTF">2021-12-23T20:56:38Z</dcterms:created>
  <dcterms:modified xsi:type="dcterms:W3CDTF">2021-12-26T22:23:58Z</dcterms:modified>
</cp:coreProperties>
</file>