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6037-58CC-444A-81D8-769D3CDF0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01B96-5241-D945-B5C7-89F58771F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3892-E672-634B-8F1B-2B31A364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D55E-409A-4B46-9391-4EC7299E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EC89-CFD6-2147-B69C-D3FAD183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1103-8E27-AB4C-94B4-5F33372B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7F703-EDD0-8D41-9B0C-B2DC5D42C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B0CF-4954-6E41-81FE-AC7C0C22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E7E89-9E39-6240-9AC3-91405E2C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0C36-4132-6142-ACEF-B9A82523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5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2469E-622C-4847-9A70-71EFEF863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2BEF-9CB2-FA48-9280-215BF9A6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70A4-66E6-D649-BDF2-20629FBE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7E4F-63C3-CA45-AED0-632428AF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621D-F041-034A-A40E-F714698C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A88C-6F9E-1A47-BAE7-2E028F36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855E-5EC7-CC48-A0EE-1E35702F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F5DC-451C-A942-87C3-3BE89909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098F-C6EB-3940-9A7B-9EA38C44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23E4-2647-9C4A-BCCA-8025F73C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428C-2DB4-2444-BB73-19D043FE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2D331-549E-454E-A730-D75487AD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3B69-84D3-EF4D-AA5B-1FBB8ED0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864C-0D1B-3047-AC5A-DB0EAE5B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B68-DABE-7D40-9689-2E7DF87D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0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D7B6-E5FB-AC4F-9FB5-2FA87576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7F67-3033-5346-9B40-9B9523C4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AE110-3300-A648-8F3A-D79E6E6DC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E567-FAC4-E044-93C5-74105108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FCC7-5E17-6244-8558-C24B7C6A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6EF45-AB51-7943-8852-78EDE4D6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0EDF-497C-364F-8893-ECAC230C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E7A2-54BA-184F-AFF2-FE5C64B4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E47CB-F857-E146-9D98-3F558407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64FEB-58C2-6649-8A29-DE4023B89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81001-4D03-0C43-BF83-104E31B0F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14345-04C4-A748-AFA5-C16EB4D6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F2DCC-E533-7542-B058-01FAE213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7D2A9-1E7D-F746-9939-B32E8C99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D057-413E-5F48-B333-65362FAE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3EB7F-74E8-0943-B9EE-71537360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88D98-7407-A744-8A8D-45884DE3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0903-9CA6-6F45-8D03-797B35BA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9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697A4-701E-F44A-B41C-43AD1C00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FC3A3-470A-E34A-B74E-8C26DD3D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D745C-DCEF-8849-A571-167C4A59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3973-12BA-1D4C-B6A8-8E1129EE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F2ED-F173-614F-B7AF-BAC363F6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C640C-0ED5-824E-922E-CF839EE0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F81C-D855-AE45-A533-D16F4139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CD60-BF9D-C443-8B96-6464BBDB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2054F-B22E-FE43-8F5E-7FDC59D6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3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7F63-0D06-5B4F-9EB5-993EFBC0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C323D-C2A3-7C43-9304-261198D34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5AD8-C094-124A-9D58-F0882E3B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D7DC-5A27-824B-9337-683A6A36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8160-486F-234A-89FC-E8760261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0C4E8-826A-F841-B9A7-701BFE20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B269B-5E86-3247-87A1-25AB6C4D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C125-D132-1347-A752-3C0B106C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C1663-0F12-7244-90AE-FF0F81E62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F1787-BA10-EA43-9268-C8FE893EEF1B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2FE0-EFAB-F942-B305-29DC537E8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5A0A-036E-814A-A1A6-CD33AF57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26B0-467D-BE4A-80D7-9D416028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04FD-D91A-2841-8796-B96AA3F38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9496"/>
          </a:xfrm>
        </p:spPr>
        <p:txBody>
          <a:bodyPr/>
          <a:lstStyle/>
          <a:p>
            <a:r>
              <a:rPr lang="en-US" dirty="0"/>
              <a:t>ACT vs SAT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08E81-7A56-1E46-9C98-3FE9DF839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1859"/>
            <a:ext cx="9144000" cy="1655762"/>
          </a:xfrm>
        </p:spPr>
        <p:txBody>
          <a:bodyPr/>
          <a:lstStyle/>
          <a:p>
            <a:r>
              <a:rPr lang="en-US" dirty="0"/>
              <a:t>Why Should We Care????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93F51F-D0A0-B747-B32A-0C91279D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2739447"/>
            <a:ext cx="3403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8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E527-1FC9-4443-B667-02269A5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Issues???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1813D-0D92-4C4B-A374-664D290DD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2017, 2.03 million students took the ACT vs. 1.7 million for the SAT.</a:t>
            </a:r>
          </a:p>
          <a:p>
            <a:r>
              <a:rPr lang="en-US" dirty="0"/>
              <a:t>17 states had 100% participation in ACT (34% of US)</a:t>
            </a:r>
          </a:p>
          <a:p>
            <a:r>
              <a:rPr lang="en-US" dirty="0"/>
              <a:t>4 states (including District of Columbia) participated in SAT</a:t>
            </a:r>
          </a:p>
          <a:p>
            <a:r>
              <a:rPr lang="en-US" dirty="0"/>
              <a:t>We can’t buy any positive press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031D5-7734-2F49-BC65-E0FC0C07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27" y="3845139"/>
            <a:ext cx="7253416" cy="30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77B4-D0FE-B544-B3BD-A69F7C6B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32BE-D6D5-3A49-8704-4B75B894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National SAT Total Score: 1060</a:t>
            </a:r>
          </a:p>
          <a:p>
            <a:r>
              <a:rPr lang="en-US" dirty="0"/>
              <a:t>Average National ACT Composite Score: 21.0</a:t>
            </a:r>
          </a:p>
          <a:p>
            <a:r>
              <a:rPr lang="en-US" dirty="0"/>
              <a:t>95% probability that ACT participation rate is between 56.43% and 74.08%</a:t>
            </a:r>
          </a:p>
          <a:p>
            <a:r>
              <a:rPr lang="en-US" dirty="0"/>
              <a:t>30.12% and 49.49% for SAT</a:t>
            </a:r>
          </a:p>
          <a:p>
            <a:r>
              <a:rPr lang="en-US" dirty="0"/>
              <a:t>36 states were over the average SAT Total (9 states 50% and higher participation)</a:t>
            </a:r>
          </a:p>
          <a:p>
            <a:r>
              <a:rPr lang="en-US" dirty="0"/>
              <a:t>27 states (including DC were over the average ACT Composite (19 states 50% and </a:t>
            </a:r>
            <a:r>
              <a:rPr lang="en-US"/>
              <a:t>higher participation)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2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BAFC-A539-904F-B2F7-4336E254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We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A507D-C20C-D040-9F88-C67219BE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State over Average</a:t>
            </a:r>
          </a:p>
          <a:p>
            <a:r>
              <a:rPr lang="en-US" dirty="0"/>
              <a:t>Better Positive Correlation on English (Reading/Writing)</a:t>
            </a:r>
          </a:p>
        </p:txBody>
      </p:sp>
    </p:spTree>
    <p:extLst>
      <p:ext uri="{BB962C8B-B14F-4D97-AF65-F5344CB8AC3E}">
        <p14:creationId xmlns:p14="http://schemas.microsoft.com/office/powerpoint/2010/main" val="265334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2B66-304E-CF49-B9A4-981DCA57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FBFA-0087-F94B-97F3-CB52B7CE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drive higher average attainment, better English correlation to higher scores, and get more buy-in from admissions offices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E8383-A089-2F47-919A-F4DFA40E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006" y="3268877"/>
            <a:ext cx="6350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0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179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 vs SAT</vt:lpstr>
      <vt:lpstr>What Are Our Issues???</vt:lpstr>
      <vt:lpstr>Things to Note:</vt:lpstr>
      <vt:lpstr>Where Should We Focus</vt:lpstr>
      <vt:lpstr>In 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vs SAT</dc:title>
  <dc:creator>Omar Carr</dc:creator>
  <cp:lastModifiedBy>Omar Carr</cp:lastModifiedBy>
  <cp:revision>8</cp:revision>
  <dcterms:created xsi:type="dcterms:W3CDTF">2018-08-10T11:23:07Z</dcterms:created>
  <dcterms:modified xsi:type="dcterms:W3CDTF">2018-08-10T14:35:36Z</dcterms:modified>
</cp:coreProperties>
</file>