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8120"/>
            <a:ext cx="91440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7247"/>
            <a:ext cx="91440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3137"/>
            <a:ext cx="2628900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3137"/>
            <a:ext cx="7734300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0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85340"/>
            <a:ext cx="10515600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816"/>
            <a:ext cx="10515600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5682"/>
            <a:ext cx="51816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5682"/>
            <a:ext cx="51816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3137"/>
            <a:ext cx="10515600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5528"/>
            <a:ext cx="5157787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36736"/>
            <a:ext cx="5157787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65528"/>
            <a:ext cx="5183188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36736"/>
            <a:ext cx="5183188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6971"/>
            <a:ext cx="3932237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4570"/>
            <a:ext cx="6172200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26369"/>
            <a:ext cx="3932237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6971"/>
            <a:ext cx="3932237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84570"/>
            <a:ext cx="6172200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26369"/>
            <a:ext cx="3932237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3137"/>
            <a:ext cx="10515600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5682"/>
            <a:ext cx="10515600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406776"/>
            <a:ext cx="27432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4235-DDD2-E241-947C-585685D0A8C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406776"/>
            <a:ext cx="41148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406776"/>
            <a:ext cx="27432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3827-E2AF-4447-B876-71ED2EAD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F34779F0-EF94-7545-9E96-9F17E0030165}"/>
              </a:ext>
            </a:extLst>
          </p:cNvPr>
          <p:cNvGrpSpPr/>
          <p:nvPr/>
        </p:nvGrpSpPr>
        <p:grpSpPr>
          <a:xfrm>
            <a:off x="184398" y="318156"/>
            <a:ext cx="11866070" cy="4256749"/>
            <a:chOff x="184398" y="402023"/>
            <a:chExt cx="11866070" cy="4256749"/>
          </a:xfrm>
        </p:grpSpPr>
        <p:pic>
          <p:nvPicPr>
            <p:cNvPr id="19" name="Picture 18" descr="A picture containing water, sitting, table, boat&#10;&#10;Description automatically generated">
              <a:extLst>
                <a:ext uri="{FF2B5EF4-FFF2-40B4-BE49-F238E27FC236}">
                  <a16:creationId xmlns:a16="http://schemas.microsoft.com/office/drawing/2014/main" id="{636F041D-E6EA-E145-9AD8-ED61864A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98" y="402023"/>
              <a:ext cx="2123037" cy="3200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AEB12A-E831-6E48-8CE3-CDE71AD52BF8}"/>
                </a:ext>
              </a:extLst>
            </p:cNvPr>
            <p:cNvSpPr txBox="1"/>
            <p:nvPr/>
          </p:nvSpPr>
          <p:spPr>
            <a:xfrm>
              <a:off x="667272" y="3643109"/>
              <a:ext cx="1157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Original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</p:txBody>
        </p:sp>
        <p:pic>
          <p:nvPicPr>
            <p:cNvPr id="22" name="Picture 21" descr="A picture containing water, game&#10;&#10;Description automatically generated">
              <a:extLst>
                <a:ext uri="{FF2B5EF4-FFF2-40B4-BE49-F238E27FC236}">
                  <a16:creationId xmlns:a16="http://schemas.microsoft.com/office/drawing/2014/main" id="{3F4EC5C4-E49A-9D48-9E9F-168B70DAD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000" y="402023"/>
              <a:ext cx="2141193" cy="3200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FB0913-5DBB-D349-8E98-18190BE22F50}"/>
                </a:ext>
              </a:extLst>
            </p:cNvPr>
            <p:cNvSpPr txBox="1"/>
            <p:nvPr/>
          </p:nvSpPr>
          <p:spPr>
            <a:xfrm>
              <a:off x="3093952" y="3643109"/>
              <a:ext cx="115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Emboss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</p:txBody>
        </p:sp>
        <p:pic>
          <p:nvPicPr>
            <p:cNvPr id="25" name="Picture 24" descr="A picture containing table, sitting, water, bird&#10;&#10;Description automatically generated">
              <a:extLst>
                <a:ext uri="{FF2B5EF4-FFF2-40B4-BE49-F238E27FC236}">
                  <a16:creationId xmlns:a16="http://schemas.microsoft.com/office/drawing/2014/main" id="{2B9E174A-FC05-2740-92FC-A3565F27D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7758" y="402023"/>
              <a:ext cx="2141193" cy="3200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EEAA87-E3FB-8144-B781-6D6180772FCE}"/>
                </a:ext>
              </a:extLst>
            </p:cNvPr>
            <p:cNvSpPr txBox="1"/>
            <p:nvPr/>
          </p:nvSpPr>
          <p:spPr>
            <a:xfrm>
              <a:off x="5629722" y="3643109"/>
              <a:ext cx="957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H-line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386F3F-00C9-3649-93BE-DFFB88218D89}"/>
                </a:ext>
              </a:extLst>
            </p:cNvPr>
            <p:cNvSpPr txBox="1"/>
            <p:nvPr/>
          </p:nvSpPr>
          <p:spPr>
            <a:xfrm>
              <a:off x="8065480" y="3643109"/>
              <a:ext cx="957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Gauss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 descr="A body of water&#10;&#10;Description automatically generated">
              <a:extLst>
                <a:ext uri="{FF2B5EF4-FFF2-40B4-BE49-F238E27FC236}">
                  <a16:creationId xmlns:a16="http://schemas.microsoft.com/office/drawing/2014/main" id="{67CCFA5D-FB0D-CA43-B560-FEAF461C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3516" y="402023"/>
              <a:ext cx="2141193" cy="3200400"/>
            </a:xfrm>
            <a:prstGeom prst="rect">
              <a:avLst/>
            </a:prstGeom>
          </p:spPr>
        </p:pic>
        <p:pic>
          <p:nvPicPr>
            <p:cNvPr id="37" name="Picture 36" descr="A picture containing water, sitting, table, boat&#10;&#10;Description automatically generated">
              <a:extLst>
                <a:ext uri="{FF2B5EF4-FFF2-40B4-BE49-F238E27FC236}">
                  <a16:creationId xmlns:a16="http://schemas.microsoft.com/office/drawing/2014/main" id="{54EE4C80-C98A-B349-A8D3-0AAF47AD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9275" y="402023"/>
              <a:ext cx="2141193" cy="3200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D1C902-F85E-1B4D-9A7B-EC0F6535DD38}"/>
                </a:ext>
              </a:extLst>
            </p:cNvPr>
            <p:cNvSpPr txBox="1"/>
            <p:nvPr/>
          </p:nvSpPr>
          <p:spPr>
            <a:xfrm>
              <a:off x="10501239" y="3643109"/>
              <a:ext cx="9572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Avg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Chaarawi</dc:creator>
  <cp:lastModifiedBy>Omar Chaarawi</cp:lastModifiedBy>
  <cp:revision>4</cp:revision>
  <cp:lastPrinted>2020-07-24T23:50:59Z</cp:lastPrinted>
  <dcterms:created xsi:type="dcterms:W3CDTF">2020-07-24T23:21:07Z</dcterms:created>
  <dcterms:modified xsi:type="dcterms:W3CDTF">2020-07-26T23:41:58Z</dcterms:modified>
</cp:coreProperties>
</file>