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B624A-00DD-4B32-AA7F-5B3030C3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ECC25-E11A-4CB7-A398-317CED9F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887C16-64ED-45BF-BC6F-F419E452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C6C-17AC-4EBF-AC63-81F30311F1A7}" type="datetimeFigureOut">
              <a:rPr lang="es-PE" smtClean="0"/>
              <a:t>22/03/2023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300A05-CC7A-44BB-8837-D180A73C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0FDFA-87FC-4EFD-A6AA-9E972D8A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C928-BDDC-4F0C-9366-AD61996971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470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A8C94-7144-410E-9ABA-1188F7DF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2D0499-FC82-4518-9378-DC781B66D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CB75A-F956-49A5-A17A-CC8CC39A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C6C-17AC-4EBF-AC63-81F30311F1A7}" type="datetimeFigureOut">
              <a:rPr lang="es-PE" smtClean="0"/>
              <a:t>22/03/2023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A4F4F1-AAA5-4FC1-A878-1EFCACFE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2B2EE-7333-46E2-9451-8BDC8641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C928-BDDC-4F0C-9366-AD61996971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551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A06AA-1DE2-42D1-B4C4-0D083EB1E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D5195A-5AA3-41CD-BB0D-AEBDA981E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FC549-3546-46AE-B3CC-19B217A9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C6C-17AC-4EBF-AC63-81F30311F1A7}" type="datetimeFigureOut">
              <a:rPr lang="es-PE" smtClean="0"/>
              <a:t>22/03/2023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5F47D4-3480-4B4D-AA9D-25C19DA5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C0BC4C-5342-4C68-BA06-5B563B6B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C928-BDDC-4F0C-9366-AD61996971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911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E7B72-F943-4D27-9264-A810A3A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AAF4C-6F9C-46DF-AB19-4F8809C4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6F25CF-8F73-4A13-890A-2EA277CC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C6C-17AC-4EBF-AC63-81F30311F1A7}" type="datetimeFigureOut">
              <a:rPr lang="es-PE" smtClean="0"/>
              <a:t>22/03/2023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AA237-36C7-4536-AC61-4C7AD6CC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71887-3C5C-4A9F-BA2B-F95BFC2A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C928-BDDC-4F0C-9366-AD61996971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00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5286C-61EA-40B3-BAE6-4585C3F0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17F02C-B8FE-4CBD-8F19-63EE948C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CB611-B5A6-4063-A7D0-AC48B3C4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C6C-17AC-4EBF-AC63-81F30311F1A7}" type="datetimeFigureOut">
              <a:rPr lang="es-PE" smtClean="0"/>
              <a:t>22/03/2023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1ADB86-7478-4596-92B8-714CDA4B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E7F6F-1EA0-4167-B4CF-4DC3D036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C928-BDDC-4F0C-9366-AD61996971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379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8C3F5-B22E-41FD-9F0E-E8F99016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43EE07-88A1-4291-9FDA-7FB1A4F13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7D3D2A-712A-4DE6-8FD2-ED006A8E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87F098-B333-433F-9383-8754A281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C6C-17AC-4EBF-AC63-81F30311F1A7}" type="datetimeFigureOut">
              <a:rPr lang="es-PE" smtClean="0"/>
              <a:t>22/03/2023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BB9D1E-5A75-4007-B2A0-EC50E8A6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250BD6-7221-4207-AD57-0BFAEF97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C928-BDDC-4F0C-9366-AD61996971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792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A7C10-F2C6-460E-8FA2-25D8DCCC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56B77A-C0AE-478B-B293-47669AB1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D2D558-9FB5-46DE-A3E0-930F17C7A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83C70D-43EF-4A1F-B3BE-3988A1823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E1697F-208E-4673-85CE-DEE3202A6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8121C1-2B10-409C-9A0B-AB3AD177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C6C-17AC-4EBF-AC63-81F30311F1A7}" type="datetimeFigureOut">
              <a:rPr lang="es-PE" smtClean="0"/>
              <a:t>22/03/2023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0B2EAB-D186-4558-8C30-BDDC6738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DE8195-42DA-4A6D-B800-96BFF457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C928-BDDC-4F0C-9366-AD61996971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252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E0F2A-31A9-4D53-8378-B4AFB4A2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64F5C8-B592-4675-93F0-D619D1F8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C6C-17AC-4EBF-AC63-81F30311F1A7}" type="datetimeFigureOut">
              <a:rPr lang="es-PE" smtClean="0"/>
              <a:t>22/03/2023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7E53A0-2A29-4E8F-99E2-5A1CA280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23C753-2653-43EB-9491-122451E6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C928-BDDC-4F0C-9366-AD61996971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912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E5753F-726D-4D0B-861D-CB865F2E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C6C-17AC-4EBF-AC63-81F30311F1A7}" type="datetimeFigureOut">
              <a:rPr lang="es-PE" smtClean="0"/>
              <a:t>22/03/2023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43D1B1-B089-49E1-9222-8A57AED4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DE08AC-46BE-4C78-940B-DF4B419A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C928-BDDC-4F0C-9366-AD61996971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326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D08A6-23F5-4FA9-A09D-AAB993E5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CEDE8-B8F6-4E51-9F18-910ECE0C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EA762-D701-41B5-8144-027558184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893A70-4E2D-4098-9A8C-B58D9B09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C6C-17AC-4EBF-AC63-81F30311F1A7}" type="datetimeFigureOut">
              <a:rPr lang="es-PE" smtClean="0"/>
              <a:t>22/03/2023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6809BD-56E7-4DFD-B6FD-0B6BD469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C9B221-8755-4B50-9674-43DABA7A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C928-BDDC-4F0C-9366-AD61996971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384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4AEC4-B6EF-46B8-9F4D-8C47D822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CF875A-0706-4E8A-9EDD-56B0BCA28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59C9A4-962E-4A84-9E96-EEC83216C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C24CAA-C8A2-402B-A793-D0D55B13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C6C-17AC-4EBF-AC63-81F30311F1A7}" type="datetimeFigureOut">
              <a:rPr lang="es-PE" smtClean="0"/>
              <a:t>22/03/2023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9153A3-53FD-4C65-A5A7-17CB7DEE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349804-AEA1-4793-BCA9-6AC43DA2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C928-BDDC-4F0C-9366-AD61996971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96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7C9EBD-77B1-4542-B1AB-B5116863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D554A9-844B-4CAD-A1B3-D56BF040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DED342-D614-4224-8BB1-27CEFB2BB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EC6C-17AC-4EBF-AC63-81F30311F1A7}" type="datetimeFigureOut">
              <a:rPr lang="es-PE" smtClean="0"/>
              <a:t>22/03/2023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DE3FC-A17D-43B1-9368-719666724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C6795-1CEE-4C70-AC09-EC2E7D7F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C928-BDDC-4F0C-9366-AD61996971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00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070A3-6D21-462C-99C6-1ADB7D611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EF5F87-EB23-4AED-BEBF-F687EF551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CCB7EC-5BED-476D-AF1E-2A6097F1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7BA53-DCF7-4870-ADF4-43A2B0E7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E8B5E-6413-470A-B3EA-5739D4FA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D9A4B4-91B3-4C46-A39D-FF8B7B22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6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A95A6-8D7E-4009-8418-F276C16A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56028-6E56-41F7-9776-751C7907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934BCF-51BD-4980-9FCC-6BA6913FE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71E876-B6BD-4375-AF7F-5BBAFCCA8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1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D7B70-AB27-4CEA-AD42-23D13B88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49339-7AD6-462F-97CA-9FE7BDA40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21BA18-AC3D-4B0C-806D-F7F730CE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0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C1908D5-1D57-4452-BFDB-37F6F27575DE}"/>
              </a:ext>
            </a:extLst>
          </p:cNvPr>
          <p:cNvSpPr txBox="1"/>
          <p:nvPr/>
        </p:nvSpPr>
        <p:spPr>
          <a:xfrm>
            <a:off x="3047260" y="476564"/>
            <a:ext cx="609452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Empresa peruana especializada en la industria del sector eléctrico, con amplio conocimiento y experiencia que nos permite atender sus proyectos con soluciones a la medida.</a:t>
            </a:r>
            <a:br>
              <a:rPr lang="es-PE" dirty="0"/>
            </a:br>
            <a:br>
              <a:rPr lang="es-PE" dirty="0"/>
            </a:br>
            <a:r>
              <a:rPr lang="es-PE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Nuestro staff técnico posee una excelente trayectoria en los campos de mantenimiento (predictivo – preventivo – correctivo) de equipos eléctricos – </a:t>
            </a:r>
            <a:r>
              <a:rPr lang="es-PE" b="0" i="0" dirty="0" err="1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electró</a:t>
            </a:r>
            <a:r>
              <a:rPr lang="es-PE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 industrial, elaboración de sistemas puesta a tierra, mantenimientos eléctricos, fabricación, instalación y montaje de sub estaciones eléctricas, servicios eléctricos en general, siendo nuestro profesionalismo el símbolo de garantía.</a:t>
            </a:r>
            <a:br>
              <a:rPr lang="es-PE" dirty="0"/>
            </a:br>
            <a:br>
              <a:rPr lang="es-PE" dirty="0"/>
            </a:br>
            <a:r>
              <a:rPr lang="es-PE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Suministramos equipos con altos estándares de calidad tales como: estabilizadores, baterías de libre mantenimiento, tableros eléctricos, equipos de aire acondicionado, entre otros.</a:t>
            </a:r>
            <a:br>
              <a:rPr lang="es-PE" dirty="0"/>
            </a:br>
            <a:br>
              <a:rPr lang="es-PE" dirty="0"/>
            </a:br>
            <a:r>
              <a:rPr lang="es-PE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“Sus objetivos son nuestros objetivos y nuestras soluciones sus soluciones“.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952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Laboratorios Frada</dc:creator>
  <cp:lastModifiedBy>Laboratorios Frada</cp:lastModifiedBy>
  <cp:revision>1</cp:revision>
  <dcterms:created xsi:type="dcterms:W3CDTF">2023-03-23T01:43:22Z</dcterms:created>
  <dcterms:modified xsi:type="dcterms:W3CDTF">2023-03-23T01:43:42Z</dcterms:modified>
</cp:coreProperties>
</file>