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charset="0"/>
      <p:regular r:id="rId12"/>
      <p:bold r:id="rId13"/>
    </p:embeddedFont>
    <p:embeddedFont>
      <p:font typeface="La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es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2974700" y="1803150"/>
            <a:ext cx="4606500" cy="153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" sz="3000" dirty="0" smtClean="0"/>
              <a:t>FlexBox</a:t>
            </a:r>
            <a:endParaRPr lang="es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643702" y="4835723"/>
            <a:ext cx="400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Figueroa Tapia Omar Daniel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4050" y="819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dirty="0" smtClean="0"/>
              <a:t>Pre-FlexBox</a:t>
            </a:r>
            <a:endParaRPr lang="es" b="1" dirty="0"/>
          </a:p>
        </p:txBody>
      </p:sp>
      <p:sp>
        <p:nvSpPr>
          <p:cNvPr id="144" name="Shape 144"/>
          <p:cNvSpPr txBox="1"/>
          <p:nvPr/>
        </p:nvSpPr>
        <p:spPr>
          <a:xfrm>
            <a:off x="182350" y="1479137"/>
            <a:ext cx="7853700" cy="8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Uso de propiedades de </a:t>
            </a:r>
            <a: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posición </a:t>
            </a:r>
            <a: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diferentes, como </a:t>
            </a:r>
            <a: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s-E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absolute</a:t>
            </a:r>
            <a: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Alturas para columnas predeterminadas</a:t>
            </a:r>
            <a:b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Uso de </a:t>
            </a:r>
            <a:r>
              <a:rPr lang="es-E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s-E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fixes</a:t>
            </a:r>
            <a:endParaRPr lang="es-E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4050" y="819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dirty="0" smtClean="0"/>
              <a:t>¿Que es FlexBox?</a:t>
            </a:r>
            <a:endParaRPr lang="es" b="1" dirty="0"/>
          </a:p>
        </p:txBody>
      </p:sp>
      <p:sp>
        <p:nvSpPr>
          <p:cNvPr id="144" name="Shape 144"/>
          <p:cNvSpPr txBox="1"/>
          <p:nvPr/>
        </p:nvSpPr>
        <p:spPr>
          <a:xfrm>
            <a:off x="182350" y="1479137"/>
            <a:ext cx="7853700" cy="8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</a:rPr>
              <a:t>Modulo de diseño en CSS3 para mejorar la forma en que hacemos diseño web adaptable, de manera que se evita el uso de </a:t>
            </a:r>
            <a:r>
              <a:rPr lang="es-ES" sz="2000" b="1" dirty="0" err="1" smtClean="0">
                <a:solidFill>
                  <a:schemeClr val="bg1"/>
                </a:solidFill>
              </a:rPr>
              <a:t>float</a:t>
            </a:r>
            <a:r>
              <a:rPr lang="es-ES" sz="2000" b="1" dirty="0" smtClean="0">
                <a:solidFill>
                  <a:schemeClr val="bg1"/>
                </a:solidFill>
              </a:rPr>
              <a:t>. Gracias a </a:t>
            </a:r>
            <a:r>
              <a:rPr lang="es-ES" sz="2000" b="1" dirty="0" err="1" smtClean="0">
                <a:solidFill>
                  <a:schemeClr val="bg1"/>
                </a:solidFill>
              </a:rPr>
              <a:t>FlexBox</a:t>
            </a:r>
            <a:r>
              <a:rPr lang="es-ES" sz="2000" b="1" dirty="0" smtClean="0">
                <a:solidFill>
                  <a:schemeClr val="bg1"/>
                </a:solidFill>
              </a:rPr>
              <a:t> facilitamos la forma en que posicionamos elementos, es mas simple y usamos menos </a:t>
            </a:r>
            <a:r>
              <a:rPr lang="es-ES" sz="2000" b="1" dirty="0" err="1" smtClean="0">
                <a:solidFill>
                  <a:schemeClr val="bg1"/>
                </a:solidFill>
              </a:rPr>
              <a:t>codigo</a:t>
            </a:r>
            <a:r>
              <a:rPr lang="es-ES" sz="2000" b="1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4050" y="81900"/>
            <a:ext cx="5305206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dirty="0" smtClean="0"/>
              <a:t>¿C</a:t>
            </a:r>
            <a:r>
              <a:rPr lang="es-ES" b="1" dirty="0" smtClean="0"/>
              <a:t>ó</a:t>
            </a:r>
            <a:r>
              <a:rPr lang="es" b="1" dirty="0" smtClean="0"/>
              <a:t>mo esta constituido?</a:t>
            </a:r>
            <a:endParaRPr lang="es" b="1" dirty="0"/>
          </a:p>
        </p:txBody>
      </p:sp>
      <p:sp>
        <p:nvSpPr>
          <p:cNvPr id="144" name="Shape 144"/>
          <p:cNvSpPr txBox="1"/>
          <p:nvPr/>
        </p:nvSpPr>
        <p:spPr>
          <a:xfrm>
            <a:off x="182350" y="756556"/>
            <a:ext cx="7853700" cy="8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s-ES" sz="2000" b="1" dirty="0" err="1" smtClean="0">
                <a:solidFill>
                  <a:schemeClr val="bg1"/>
                </a:solidFill>
              </a:rPr>
              <a:t>FlexBox</a:t>
            </a:r>
            <a:r>
              <a:rPr lang="es-ES" sz="2000" b="1" dirty="0" smtClean="0">
                <a:solidFill>
                  <a:schemeClr val="bg1"/>
                </a:solidFill>
              </a:rPr>
              <a:t> está constituido por un padre (Contenedor -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) y sus hijos (Elemento -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1026" name="Picture 2" descr="C:\Users\Danny\Desktop\Flexbo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206" y="1714494"/>
            <a:ext cx="5635438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4050" y="81900"/>
            <a:ext cx="5305206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dirty="0" smtClean="0"/>
              <a:t>¿C</a:t>
            </a:r>
            <a:r>
              <a:rPr lang="es-ES" b="1" dirty="0" smtClean="0"/>
              <a:t>ó</a:t>
            </a:r>
            <a:r>
              <a:rPr lang="es" b="1" dirty="0" smtClean="0"/>
              <a:t>mo esta constituido?</a:t>
            </a:r>
            <a:endParaRPr lang="es" b="1" dirty="0"/>
          </a:p>
        </p:txBody>
      </p:sp>
      <p:sp>
        <p:nvSpPr>
          <p:cNvPr id="144" name="Shape 144"/>
          <p:cNvSpPr txBox="1"/>
          <p:nvPr/>
        </p:nvSpPr>
        <p:spPr>
          <a:xfrm>
            <a:off x="182350" y="1685250"/>
            <a:ext cx="7853700" cy="8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</a:rPr>
              <a:t>Contenedor -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: Es el elemento "padre" que contiene nuestros elementos "hijos", para definirlo se usa "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" o "</a:t>
            </a:r>
            <a:r>
              <a:rPr lang="es-ES" sz="2000" b="1" dirty="0" err="1" smtClean="0">
                <a:solidFill>
                  <a:schemeClr val="bg1"/>
                </a:solidFill>
              </a:rPr>
              <a:t>inline-flex</a:t>
            </a:r>
            <a:r>
              <a:rPr lang="es-ES" sz="2000" b="1" dirty="0" smtClean="0">
                <a:solidFill>
                  <a:schemeClr val="bg1"/>
                </a:solidFill>
              </a:rPr>
              <a:t>" en la propiedad </a:t>
            </a:r>
            <a:r>
              <a:rPr lang="es-ES" sz="2000" b="1" dirty="0" err="1" smtClean="0">
                <a:solidFill>
                  <a:schemeClr val="bg1"/>
                </a:solidFill>
              </a:rPr>
              <a:t>display</a:t>
            </a:r>
            <a:r>
              <a:rPr lang="es-ES" sz="2000" b="1" dirty="0" smtClean="0">
                <a:solidFill>
                  <a:schemeClr val="bg1"/>
                </a:solidFill>
              </a:rPr>
              <a:t>.</a:t>
            </a:r>
          </a:p>
          <a:p>
            <a:endParaRPr lang="es-ES" sz="2000" b="1" dirty="0" smtClean="0">
              <a:solidFill>
                <a:schemeClr val="bg1"/>
              </a:solidFill>
            </a:endParaRPr>
          </a:p>
          <a:p>
            <a:r>
              <a:rPr lang="es-ES" sz="2000" b="1" dirty="0" smtClean="0">
                <a:solidFill>
                  <a:schemeClr val="bg1"/>
                </a:solidFill>
              </a:rPr>
              <a:t>Elemento </a:t>
            </a:r>
            <a:r>
              <a:rPr lang="es-ES" sz="2000" b="1" dirty="0" smtClean="0">
                <a:solidFill>
                  <a:schemeClr val="bg1"/>
                </a:solidFill>
              </a:rPr>
              <a:t>-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: Estos son los elementos "hijos" que tendrán un comportamiento automático dependiendo lo que defina el elemento "padre".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4050" y="81900"/>
            <a:ext cx="5305206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dirty="0" smtClean="0"/>
              <a:t>¿C</a:t>
            </a:r>
            <a:r>
              <a:rPr lang="es-ES" b="1" dirty="0" smtClean="0"/>
              <a:t>ó</a:t>
            </a:r>
            <a:r>
              <a:rPr lang="es" b="1" dirty="0" smtClean="0"/>
              <a:t>mo esta constituido?</a:t>
            </a:r>
            <a:endParaRPr lang="es" b="1" dirty="0"/>
          </a:p>
        </p:txBody>
      </p:sp>
      <p:sp>
        <p:nvSpPr>
          <p:cNvPr id="144" name="Shape 144"/>
          <p:cNvSpPr txBox="1"/>
          <p:nvPr/>
        </p:nvSpPr>
        <p:spPr>
          <a:xfrm>
            <a:off x="182350" y="1685250"/>
            <a:ext cx="7853700" cy="8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</a:rPr>
              <a:t>Ejes: Cada diseño "</a:t>
            </a:r>
            <a:r>
              <a:rPr lang="es-ES" sz="2000" b="1" dirty="0" err="1" smtClean="0">
                <a:solidFill>
                  <a:schemeClr val="bg1"/>
                </a:solidFill>
              </a:rPr>
              <a:t>FlexBox</a:t>
            </a:r>
            <a:r>
              <a:rPr lang="es-ES" sz="2000" b="1" dirty="0" smtClean="0">
                <a:solidFill>
                  <a:schemeClr val="bg1"/>
                </a:solidFill>
              </a:rPr>
              <a:t>" está compuesto por dos ejes.</a:t>
            </a:r>
          </a:p>
          <a:p>
            <a:endParaRPr lang="es-ES" sz="2000" b="1" dirty="0" smtClean="0">
              <a:solidFill>
                <a:schemeClr val="bg1"/>
              </a:solidFill>
            </a:endParaRPr>
          </a:p>
          <a:p>
            <a:r>
              <a:rPr lang="es-ES" sz="2000" b="1" dirty="0" smtClean="0">
                <a:solidFill>
                  <a:schemeClr val="bg1"/>
                </a:solidFill>
              </a:rPr>
              <a:t>Eje </a:t>
            </a:r>
            <a:r>
              <a:rPr lang="es-ES" sz="2000" b="1" dirty="0" smtClean="0">
                <a:solidFill>
                  <a:schemeClr val="bg1"/>
                </a:solidFill>
              </a:rPr>
              <a:t>principal: Es el eje que define la posición horizontal de los elementos -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endParaRPr lang="es-ES" sz="2000" b="1" dirty="0" smtClean="0">
              <a:solidFill>
                <a:schemeClr val="bg1"/>
              </a:solidFill>
            </a:endParaRPr>
          </a:p>
          <a:p>
            <a:endParaRPr lang="es-ES" sz="2000" b="1" dirty="0" smtClean="0">
              <a:solidFill>
                <a:schemeClr val="bg1"/>
              </a:solidFill>
            </a:endParaRPr>
          </a:p>
          <a:p>
            <a:r>
              <a:rPr lang="es-ES" sz="2000" b="1" dirty="0" smtClean="0">
                <a:solidFill>
                  <a:schemeClr val="bg1"/>
                </a:solidFill>
              </a:rPr>
              <a:t>Eje </a:t>
            </a:r>
            <a:r>
              <a:rPr lang="es-ES" sz="2000" b="1" dirty="0" smtClean="0">
                <a:solidFill>
                  <a:schemeClr val="bg1"/>
                </a:solidFill>
              </a:rPr>
              <a:t>secundario: Es el eje que define la posición vertical de los elementos -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4050" y="81900"/>
            <a:ext cx="5305206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dirty="0" smtClean="0"/>
              <a:t>¿C</a:t>
            </a:r>
            <a:r>
              <a:rPr lang="es-ES" b="1" dirty="0" smtClean="0"/>
              <a:t>ó</a:t>
            </a:r>
            <a:r>
              <a:rPr lang="es" b="1" dirty="0" smtClean="0"/>
              <a:t>mo esta constituido?</a:t>
            </a:r>
            <a:endParaRPr lang="es" b="1" dirty="0"/>
          </a:p>
        </p:txBody>
      </p:sp>
      <p:sp>
        <p:nvSpPr>
          <p:cNvPr id="144" name="Shape 144"/>
          <p:cNvSpPr txBox="1"/>
          <p:nvPr/>
        </p:nvSpPr>
        <p:spPr>
          <a:xfrm>
            <a:off x="182350" y="1685250"/>
            <a:ext cx="7853700" cy="8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</a:rPr>
              <a:t>Direcciones: Las partes de inicio principal / fin principal e inicio secundario / fin secundario del Contenedor -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 definen el origen y final del flujo de elementos -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.</a:t>
            </a:r>
          </a:p>
          <a:p>
            <a:endParaRPr lang="es-ES" sz="2000" b="1" dirty="0" smtClean="0">
              <a:solidFill>
                <a:schemeClr val="bg1"/>
              </a:solidFill>
            </a:endParaRPr>
          </a:p>
          <a:p>
            <a:r>
              <a:rPr lang="es-ES" sz="2000" b="1" dirty="0" smtClean="0">
                <a:solidFill>
                  <a:schemeClr val="bg1"/>
                </a:solidFill>
              </a:rPr>
              <a:t>Dimensiones</a:t>
            </a:r>
            <a:r>
              <a:rPr lang="es-ES" sz="2000" b="1" dirty="0" smtClean="0">
                <a:solidFill>
                  <a:schemeClr val="bg1"/>
                </a:solidFill>
              </a:rPr>
              <a:t>: Esto equivale a la anchura (tamaño principal) y la altura (tamaño secundario) del elemento -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 que dependen de eje principal y eje secundario.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4050" y="81900"/>
            <a:ext cx="5305206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dirty="0" smtClean="0"/>
              <a:t>Definiendo FlexBox</a:t>
            </a:r>
            <a:endParaRPr lang="es" b="1" dirty="0"/>
          </a:p>
        </p:txBody>
      </p:sp>
      <p:sp>
        <p:nvSpPr>
          <p:cNvPr id="144" name="Shape 144"/>
          <p:cNvSpPr txBox="1"/>
          <p:nvPr/>
        </p:nvSpPr>
        <p:spPr>
          <a:xfrm>
            <a:off x="182350" y="2328192"/>
            <a:ext cx="7853700" cy="8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</a:rPr>
              <a:t>Para empezar a usar </a:t>
            </a:r>
            <a:r>
              <a:rPr lang="es-ES" sz="2000" b="1" dirty="0" err="1" smtClean="0">
                <a:solidFill>
                  <a:schemeClr val="bg1"/>
                </a:solidFill>
              </a:rPr>
              <a:t>FlexBox</a:t>
            </a:r>
            <a:r>
              <a:rPr lang="es-ES" sz="2000" b="1" dirty="0" smtClean="0">
                <a:solidFill>
                  <a:schemeClr val="bg1"/>
                </a:solidFill>
              </a:rPr>
              <a:t> solo tenemos que definir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 en la propiedad </a:t>
            </a:r>
            <a:r>
              <a:rPr lang="es-ES" sz="2000" b="1" dirty="0" err="1" smtClean="0">
                <a:solidFill>
                  <a:schemeClr val="bg1"/>
                </a:solidFill>
              </a:rPr>
              <a:t>display</a:t>
            </a:r>
            <a:r>
              <a:rPr lang="es-ES" sz="2000" b="1" dirty="0" smtClean="0">
                <a:solidFill>
                  <a:schemeClr val="bg1"/>
                </a:solidFill>
              </a:rPr>
              <a:t> del elemento padre:</a:t>
            </a:r>
          </a:p>
          <a:p>
            <a:endParaRPr lang="es-ES" sz="2000" b="1" dirty="0" smtClean="0">
              <a:solidFill>
                <a:schemeClr val="bg1"/>
              </a:solidFill>
            </a:endParaRPr>
          </a:p>
          <a:p>
            <a:r>
              <a:rPr lang="es-ES" sz="2000" b="1" dirty="0" smtClean="0">
                <a:solidFill>
                  <a:schemeClr val="bg1"/>
                </a:solidFill>
              </a:rPr>
              <a:t>&lt;</a:t>
            </a:r>
            <a:r>
              <a:rPr lang="es-ES" sz="2000" b="1" dirty="0" err="1" smtClean="0">
                <a:solidFill>
                  <a:schemeClr val="bg1"/>
                </a:solidFill>
              </a:rPr>
              <a:t>section</a:t>
            </a:r>
            <a:r>
              <a:rPr lang="es-ES" sz="2000" b="1" dirty="0" smtClean="0">
                <a:solidFill>
                  <a:schemeClr val="bg1"/>
                </a:solidFill>
              </a:rPr>
              <a:t> </a:t>
            </a:r>
            <a:r>
              <a:rPr lang="es-ES" sz="2000" b="1" dirty="0" err="1" smtClean="0">
                <a:solidFill>
                  <a:schemeClr val="bg1"/>
                </a:solidFill>
              </a:rPr>
              <a:t>class</a:t>
            </a:r>
            <a:r>
              <a:rPr lang="es-ES" sz="2000" b="1" dirty="0" smtClean="0">
                <a:solidFill>
                  <a:schemeClr val="bg1"/>
                </a:solidFill>
              </a:rPr>
              <a:t>="padre"&gt;  </a:t>
            </a:r>
          </a:p>
          <a:p>
            <a:r>
              <a:rPr lang="es-ES" sz="2000" b="1" dirty="0" smtClean="0">
                <a:solidFill>
                  <a:schemeClr val="bg1"/>
                </a:solidFill>
              </a:rPr>
              <a:t>&lt;/</a:t>
            </a:r>
            <a:r>
              <a:rPr lang="es-ES" sz="2000" b="1" dirty="0" err="1" smtClean="0">
                <a:solidFill>
                  <a:schemeClr val="bg1"/>
                </a:solidFill>
              </a:rPr>
              <a:t>section</a:t>
            </a:r>
            <a:r>
              <a:rPr lang="es-ES" sz="2000" b="1" dirty="0" smtClean="0">
                <a:solidFill>
                  <a:schemeClr val="bg1"/>
                </a:solidFill>
              </a:rPr>
              <a:t>&gt;  </a:t>
            </a:r>
          </a:p>
          <a:p>
            <a:r>
              <a:rPr lang="es-ES" sz="2000" b="1" dirty="0" smtClean="0">
                <a:solidFill>
                  <a:schemeClr val="bg1"/>
                </a:solidFill>
              </a:rPr>
              <a:t>.padre{</a:t>
            </a:r>
          </a:p>
          <a:p>
            <a:r>
              <a:rPr lang="es-ES" sz="2000" b="1" dirty="0" smtClean="0">
                <a:solidFill>
                  <a:schemeClr val="bg1"/>
                </a:solidFill>
              </a:rPr>
              <a:t>	</a:t>
            </a:r>
            <a:r>
              <a:rPr lang="es-ES" sz="2000" b="1" dirty="0" err="1" smtClean="0">
                <a:solidFill>
                  <a:schemeClr val="bg1"/>
                </a:solidFill>
              </a:rPr>
              <a:t>display</a:t>
            </a:r>
            <a:r>
              <a:rPr lang="es-ES" sz="2000" b="1" dirty="0" smtClean="0">
                <a:solidFill>
                  <a:schemeClr val="bg1"/>
                </a:solidFill>
              </a:rPr>
              <a:t>: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s" sz="2000" b="1" dirty="0" smtClean="0">
                <a:solidFill>
                  <a:schemeClr val="bg1"/>
                </a:solidFill>
              </a:rPr>
              <a:t>}</a:t>
            </a:r>
          </a:p>
          <a:p>
            <a:endParaRPr lang="es" sz="2000" b="1" dirty="0" smtClean="0">
              <a:solidFill>
                <a:schemeClr val="bg1"/>
              </a:solidFill>
            </a:endParaRPr>
          </a:p>
          <a:p>
            <a:r>
              <a:rPr lang="es-ES" sz="2000" b="1" dirty="0" smtClean="0">
                <a:solidFill>
                  <a:schemeClr val="bg1"/>
                </a:solidFill>
              </a:rPr>
              <a:t>Haciendo esto, configuramos el contenedor principal y </a:t>
            </a:r>
            <a:r>
              <a:rPr lang="es-ES" sz="2000" b="1" dirty="0" smtClean="0">
                <a:solidFill>
                  <a:schemeClr val="bg1"/>
                </a:solidFill>
              </a:rPr>
              <a:t>automáticamente </a:t>
            </a:r>
            <a:r>
              <a:rPr lang="es-ES" sz="2000" b="1" dirty="0" smtClean="0">
                <a:solidFill>
                  <a:schemeClr val="bg1"/>
                </a:solidFill>
              </a:rPr>
              <a:t>todos sus hijos se </a:t>
            </a:r>
            <a:r>
              <a:rPr lang="es-ES" sz="2000" b="1" dirty="0" smtClean="0">
                <a:solidFill>
                  <a:schemeClr val="bg1"/>
                </a:solidFill>
              </a:rPr>
              <a:t>convertirán </a:t>
            </a:r>
            <a:r>
              <a:rPr lang="es-ES" sz="2000" b="1" dirty="0" smtClean="0">
                <a:solidFill>
                  <a:schemeClr val="bg1"/>
                </a:solidFill>
              </a:rPr>
              <a:t>en elementos </a:t>
            </a:r>
            <a:r>
              <a:rPr lang="es-ES" sz="2000" b="1" dirty="0" err="1" smtClean="0">
                <a:solidFill>
                  <a:schemeClr val="bg1"/>
                </a:solidFill>
              </a:rPr>
              <a:t>flex</a:t>
            </a:r>
            <a:r>
              <a:rPr lang="es-ES" sz="2000" b="1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4050" y="81900"/>
            <a:ext cx="5305206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dirty="0" smtClean="0"/>
              <a:t>Ventajas</a:t>
            </a:r>
            <a:endParaRPr lang="es" b="1" dirty="0"/>
          </a:p>
        </p:txBody>
      </p:sp>
      <p:sp>
        <p:nvSpPr>
          <p:cNvPr id="144" name="Shape 144"/>
          <p:cNvSpPr txBox="1"/>
          <p:nvPr/>
        </p:nvSpPr>
        <p:spPr>
          <a:xfrm>
            <a:off x="182350" y="1470936"/>
            <a:ext cx="7853700" cy="8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</a:rPr>
              <a:t>Permite</a:t>
            </a:r>
          </a:p>
          <a:p>
            <a:r>
              <a:rPr lang="es-ES" sz="2000" b="1" dirty="0" smtClean="0">
                <a:solidFill>
                  <a:schemeClr val="bg1"/>
                </a:solidFill>
              </a:rPr>
              <a:t>- </a:t>
            </a:r>
            <a:r>
              <a:rPr lang="es-ES" sz="2000" b="1" dirty="0" smtClean="0">
                <a:solidFill>
                  <a:schemeClr val="bg1"/>
                </a:solidFill>
              </a:rPr>
              <a:t>Creación </a:t>
            </a:r>
            <a:r>
              <a:rPr lang="es-ES" sz="2000" b="1" dirty="0" smtClean="0">
                <a:solidFill>
                  <a:schemeClr val="bg1"/>
                </a:solidFill>
              </a:rPr>
              <a:t>de barras de </a:t>
            </a:r>
            <a:r>
              <a:rPr lang="es-ES" sz="2000" b="1" dirty="0" smtClean="0">
                <a:solidFill>
                  <a:schemeClr val="bg1"/>
                </a:solidFill>
              </a:rPr>
              <a:t>navegación </a:t>
            </a:r>
            <a:r>
              <a:rPr lang="es-ES" sz="2000" b="1" dirty="0" smtClean="0">
                <a:solidFill>
                  <a:schemeClr val="bg1"/>
                </a:solidFill>
              </a:rPr>
              <a:t>y </a:t>
            </a:r>
            <a:r>
              <a:rPr lang="es-ES" sz="2000" b="1" dirty="0" smtClean="0">
                <a:solidFill>
                  <a:schemeClr val="bg1"/>
                </a:solidFill>
              </a:rPr>
              <a:t>menús</a:t>
            </a:r>
            <a:r>
              <a:rPr lang="es-ES" sz="2000" b="1" dirty="0" smtClean="0">
                <a:solidFill>
                  <a:schemeClr val="bg1"/>
                </a:solidFill>
              </a:rPr>
              <a:t/>
            </a:r>
            <a:br>
              <a:rPr lang="es-ES" sz="2000" b="1" dirty="0" smtClean="0">
                <a:solidFill>
                  <a:schemeClr val="bg1"/>
                </a:solidFill>
              </a:rPr>
            </a:br>
            <a:r>
              <a:rPr lang="es-ES" sz="2000" b="1" dirty="0" smtClean="0">
                <a:solidFill>
                  <a:schemeClr val="bg1"/>
                </a:solidFill>
              </a:rPr>
              <a:t>- Hacer diseño en cuadricula</a:t>
            </a:r>
            <a:br>
              <a:rPr lang="es-ES" sz="2000" b="1" dirty="0" smtClean="0">
                <a:solidFill>
                  <a:schemeClr val="bg1"/>
                </a:solidFill>
              </a:rPr>
            </a:br>
            <a:r>
              <a:rPr lang="es-ES" sz="2000" b="1" dirty="0" smtClean="0">
                <a:solidFill>
                  <a:schemeClr val="bg1"/>
                </a:solidFill>
              </a:rPr>
              <a:t>- </a:t>
            </a:r>
            <a:r>
              <a:rPr lang="es-ES" sz="2000" b="1" dirty="0" smtClean="0">
                <a:solidFill>
                  <a:schemeClr val="bg1"/>
                </a:solidFill>
              </a:rPr>
              <a:t>Creación </a:t>
            </a:r>
            <a:r>
              <a:rPr lang="es-ES" sz="2000" b="1" dirty="0" smtClean="0">
                <a:solidFill>
                  <a:schemeClr val="bg1"/>
                </a:solidFill>
              </a:rPr>
              <a:t>de Graficas de barras</a:t>
            </a:r>
            <a:br>
              <a:rPr lang="es-ES" sz="2000" b="1" dirty="0" smtClean="0">
                <a:solidFill>
                  <a:schemeClr val="bg1"/>
                </a:solidFill>
              </a:rPr>
            </a:br>
            <a:r>
              <a:rPr lang="es-ES" sz="2000" b="1" dirty="0" smtClean="0">
                <a:solidFill>
                  <a:schemeClr val="bg1"/>
                </a:solidFill>
              </a:rPr>
              <a:t>- Hacer columnas con la misma altura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324</Words>
  <PresentationFormat>Presentación en pantalla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Montserrat</vt:lpstr>
      <vt:lpstr>Times New Roman</vt:lpstr>
      <vt:lpstr>Lato</vt:lpstr>
      <vt:lpstr>Focus</vt:lpstr>
      <vt:lpstr>FlexBox</vt:lpstr>
      <vt:lpstr>Pre-FlexBox</vt:lpstr>
      <vt:lpstr>¿Que es FlexBox?</vt:lpstr>
      <vt:lpstr>¿Cómo esta constituido?</vt:lpstr>
      <vt:lpstr>¿Cómo esta constituido?</vt:lpstr>
      <vt:lpstr>¿Cómo esta constituido?</vt:lpstr>
      <vt:lpstr>¿Cómo esta constituido?</vt:lpstr>
      <vt:lpstr>Definiendo FlexBox</vt:lpstr>
      <vt:lpstr>Ventajas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Daniel Figueroa</dc:creator>
  <cp:lastModifiedBy>Daniel Figueroa</cp:lastModifiedBy>
  <cp:revision>2</cp:revision>
  <dcterms:modified xsi:type="dcterms:W3CDTF">2017-08-31T10:10:43Z</dcterms:modified>
</cp:coreProperties>
</file>