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7" r:id="rId7"/>
    <p:sldId id="264" r:id="rId8"/>
    <p:sldId id="268" r:id="rId9"/>
    <p:sldId id="265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742" y="1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18BC81-7038-4032-9AED-290D1EB2DA1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50DE145-303E-442D-968B-B8136D0F5C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1. Connect to Outlook securely via Microsoft Graph API</a:t>
          </a:r>
        </a:p>
      </dgm:t>
    </dgm:pt>
    <dgm:pt modelId="{B348C8C7-2815-4E43-A2A8-A3EEF4992E1B}" type="parTrans" cxnId="{849D1CCA-2BA0-410A-B8B0-A97BC9688C0A}">
      <dgm:prSet/>
      <dgm:spPr/>
      <dgm:t>
        <a:bodyPr/>
        <a:lstStyle/>
        <a:p>
          <a:endParaRPr lang="en-US"/>
        </a:p>
      </dgm:t>
    </dgm:pt>
    <dgm:pt modelId="{74A4E898-A2CB-4DFF-880C-D4F2911852BF}" type="sibTrans" cxnId="{849D1CCA-2BA0-410A-B8B0-A97BC9688C0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7E18FF3-CC76-4C60-B5CF-E25ACCC147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2. Extract email subject, sender, date, and body</a:t>
          </a:r>
        </a:p>
      </dgm:t>
    </dgm:pt>
    <dgm:pt modelId="{D26B187D-1FCE-4E21-9CEB-B7F302F101B6}" type="parTrans" cxnId="{E7FC34A0-7AEA-4646-A3B3-34B982EC0D25}">
      <dgm:prSet/>
      <dgm:spPr/>
      <dgm:t>
        <a:bodyPr/>
        <a:lstStyle/>
        <a:p>
          <a:endParaRPr lang="en-US"/>
        </a:p>
      </dgm:t>
    </dgm:pt>
    <dgm:pt modelId="{F33533CC-F770-4090-95B2-C4AD4CA643D1}" type="sibTrans" cxnId="{E7FC34A0-7AEA-4646-A3B3-34B982EC0D2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83FAA61-976B-41EB-AB0B-144F49287D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3. AI summarizes content and drafts a response</a:t>
          </a:r>
        </a:p>
      </dgm:t>
    </dgm:pt>
    <dgm:pt modelId="{36594F11-D5EE-479A-B3AA-7E1004CC4D2A}" type="parTrans" cxnId="{ABDECF8E-7058-423C-9253-408A180CD83F}">
      <dgm:prSet/>
      <dgm:spPr/>
      <dgm:t>
        <a:bodyPr/>
        <a:lstStyle/>
        <a:p>
          <a:endParaRPr lang="en-US"/>
        </a:p>
      </dgm:t>
    </dgm:pt>
    <dgm:pt modelId="{D8B69AE0-3DF2-4A37-8D92-293E77A38827}" type="sibTrans" cxnId="{ABDECF8E-7058-423C-9253-408A180CD83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20A6E30-3BF2-493C-91EE-E8E0EEAD20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4. All data saved into MySQL database</a:t>
          </a:r>
        </a:p>
      </dgm:t>
    </dgm:pt>
    <dgm:pt modelId="{1F15E960-C36D-4881-B88F-F0B542C76ECE}" type="parTrans" cxnId="{9046F0B6-116A-481C-BFD0-2588EA2EB85B}">
      <dgm:prSet/>
      <dgm:spPr/>
      <dgm:t>
        <a:bodyPr/>
        <a:lstStyle/>
        <a:p>
          <a:endParaRPr lang="en-US"/>
        </a:p>
      </dgm:t>
    </dgm:pt>
    <dgm:pt modelId="{A792CD73-8629-4F67-9CBB-174E1818A34A}" type="sibTrans" cxnId="{9046F0B6-116A-481C-BFD0-2588EA2EB85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8552B77-2B07-4941-A03D-41F95243F5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5. MS Teams notification with summary and reply"</a:t>
          </a:r>
        </a:p>
      </dgm:t>
    </dgm:pt>
    <dgm:pt modelId="{376C233C-E8C2-4A78-967A-1191D048ECDD}" type="parTrans" cxnId="{2854C125-91FB-4AE5-9B86-7B4BADD8EB05}">
      <dgm:prSet/>
      <dgm:spPr/>
      <dgm:t>
        <a:bodyPr/>
        <a:lstStyle/>
        <a:p>
          <a:endParaRPr lang="en-US"/>
        </a:p>
      </dgm:t>
    </dgm:pt>
    <dgm:pt modelId="{BCB84C1C-4DFB-4334-B3E1-AB311F5F4235}" type="sibTrans" cxnId="{2854C125-91FB-4AE5-9B86-7B4BADD8EB0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335B55A-04E0-4AE3-B813-5955B93ECF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6. Reply appears in Outlook drafts with receiver name"</a:t>
          </a:r>
        </a:p>
      </dgm:t>
    </dgm:pt>
    <dgm:pt modelId="{4A08B028-C956-423B-AEFF-63E1C61C90BB}" type="parTrans" cxnId="{7B140FEE-D125-4DFC-995D-42ED51744B00}">
      <dgm:prSet/>
      <dgm:spPr/>
      <dgm:t>
        <a:bodyPr/>
        <a:lstStyle/>
        <a:p>
          <a:endParaRPr lang="en-US"/>
        </a:p>
      </dgm:t>
    </dgm:pt>
    <dgm:pt modelId="{F64BCFE7-0916-4A0E-9B62-70BF72006873}" type="sibTrans" cxnId="{7B140FEE-D125-4DFC-995D-42ED51744B00}">
      <dgm:prSet/>
      <dgm:spPr/>
      <dgm:t>
        <a:bodyPr/>
        <a:lstStyle/>
        <a:p>
          <a:endParaRPr lang="en-US"/>
        </a:p>
      </dgm:t>
    </dgm:pt>
    <dgm:pt modelId="{F95BA4BB-6669-40EC-88EA-8043A9816442}" type="pres">
      <dgm:prSet presAssocID="{0518BC81-7038-4032-9AED-290D1EB2DA19}" presName="root" presStyleCnt="0">
        <dgm:presLayoutVars>
          <dgm:dir/>
          <dgm:resizeHandles val="exact"/>
        </dgm:presLayoutVars>
      </dgm:prSet>
      <dgm:spPr/>
    </dgm:pt>
    <dgm:pt modelId="{F042A9DB-DEB5-40AB-9916-FC4752D8B5CA}" type="pres">
      <dgm:prSet presAssocID="{0518BC81-7038-4032-9AED-290D1EB2DA19}" presName="container" presStyleCnt="0">
        <dgm:presLayoutVars>
          <dgm:dir/>
          <dgm:resizeHandles val="exact"/>
        </dgm:presLayoutVars>
      </dgm:prSet>
      <dgm:spPr/>
    </dgm:pt>
    <dgm:pt modelId="{7A4A17F1-EFFF-4C55-882B-05DC67BB6713}" type="pres">
      <dgm:prSet presAssocID="{C50DE145-303E-442D-968B-B8136D0F5C40}" presName="compNode" presStyleCnt="0"/>
      <dgm:spPr/>
    </dgm:pt>
    <dgm:pt modelId="{F7217535-581A-410D-974C-02E511F0DF66}" type="pres">
      <dgm:prSet presAssocID="{C50DE145-303E-442D-968B-B8136D0F5C40}" presName="iconBgRect" presStyleLbl="bgShp" presStyleIdx="0" presStyleCnt="6"/>
      <dgm:spPr/>
    </dgm:pt>
    <dgm:pt modelId="{8967E104-B2B3-46F0-BC7A-1BF3458D36B1}" type="pres">
      <dgm:prSet presAssocID="{C50DE145-303E-442D-968B-B8136D0F5C4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C00EE552-08FF-435D-8072-00C566D678DF}" type="pres">
      <dgm:prSet presAssocID="{C50DE145-303E-442D-968B-B8136D0F5C40}" presName="spaceRect" presStyleCnt="0"/>
      <dgm:spPr/>
    </dgm:pt>
    <dgm:pt modelId="{A46EA6D1-B08A-42D4-8EA8-D497D7F2640E}" type="pres">
      <dgm:prSet presAssocID="{C50DE145-303E-442D-968B-B8136D0F5C40}" presName="textRect" presStyleLbl="revTx" presStyleIdx="0" presStyleCnt="6">
        <dgm:presLayoutVars>
          <dgm:chMax val="1"/>
          <dgm:chPref val="1"/>
        </dgm:presLayoutVars>
      </dgm:prSet>
      <dgm:spPr/>
    </dgm:pt>
    <dgm:pt modelId="{F74CDF3A-F83B-4A30-82E9-82CFFA8B65C6}" type="pres">
      <dgm:prSet presAssocID="{74A4E898-A2CB-4DFF-880C-D4F2911852BF}" presName="sibTrans" presStyleLbl="sibTrans2D1" presStyleIdx="0" presStyleCnt="0"/>
      <dgm:spPr/>
    </dgm:pt>
    <dgm:pt modelId="{4C438E3A-1037-4667-A906-EA331CBFA437}" type="pres">
      <dgm:prSet presAssocID="{67E18FF3-CC76-4C60-B5CF-E25ACCC1470F}" presName="compNode" presStyleCnt="0"/>
      <dgm:spPr/>
    </dgm:pt>
    <dgm:pt modelId="{6938F158-5AD4-405E-8389-F3AD894EFEDD}" type="pres">
      <dgm:prSet presAssocID="{67E18FF3-CC76-4C60-B5CF-E25ACCC1470F}" presName="iconBgRect" presStyleLbl="bgShp" presStyleIdx="1" presStyleCnt="6"/>
      <dgm:spPr/>
    </dgm:pt>
    <dgm:pt modelId="{6E917C73-8751-42D0-829C-1C8B3DB1F1DD}" type="pres">
      <dgm:prSet presAssocID="{67E18FF3-CC76-4C60-B5CF-E25ACCC1470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F2F878A6-C04A-4B64-81C7-3EB2EE7D3430}" type="pres">
      <dgm:prSet presAssocID="{67E18FF3-CC76-4C60-B5CF-E25ACCC1470F}" presName="spaceRect" presStyleCnt="0"/>
      <dgm:spPr/>
    </dgm:pt>
    <dgm:pt modelId="{D856A7BC-E46D-4454-9A18-C34840E1F61E}" type="pres">
      <dgm:prSet presAssocID="{67E18FF3-CC76-4C60-B5CF-E25ACCC1470F}" presName="textRect" presStyleLbl="revTx" presStyleIdx="1" presStyleCnt="6">
        <dgm:presLayoutVars>
          <dgm:chMax val="1"/>
          <dgm:chPref val="1"/>
        </dgm:presLayoutVars>
      </dgm:prSet>
      <dgm:spPr/>
    </dgm:pt>
    <dgm:pt modelId="{6BA526F5-1CE3-405D-8181-B628145DB08C}" type="pres">
      <dgm:prSet presAssocID="{F33533CC-F770-4090-95B2-C4AD4CA643D1}" presName="sibTrans" presStyleLbl="sibTrans2D1" presStyleIdx="0" presStyleCnt="0"/>
      <dgm:spPr/>
    </dgm:pt>
    <dgm:pt modelId="{41078E2D-63FF-42ED-B305-06C474BA42BA}" type="pres">
      <dgm:prSet presAssocID="{483FAA61-976B-41EB-AB0B-144F49287D3F}" presName="compNode" presStyleCnt="0"/>
      <dgm:spPr/>
    </dgm:pt>
    <dgm:pt modelId="{772691D6-42F1-499A-9510-1AC41880EEFA}" type="pres">
      <dgm:prSet presAssocID="{483FAA61-976B-41EB-AB0B-144F49287D3F}" presName="iconBgRect" presStyleLbl="bgShp" presStyleIdx="2" presStyleCnt="6"/>
      <dgm:spPr/>
    </dgm:pt>
    <dgm:pt modelId="{8B66CEEB-3843-4334-B80C-5068724D597E}" type="pres">
      <dgm:prSet presAssocID="{483FAA61-976B-41EB-AB0B-144F49287D3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4FD3F6A-5A20-4BE8-949B-1360F972CBB5}" type="pres">
      <dgm:prSet presAssocID="{483FAA61-976B-41EB-AB0B-144F49287D3F}" presName="spaceRect" presStyleCnt="0"/>
      <dgm:spPr/>
    </dgm:pt>
    <dgm:pt modelId="{E6BE1030-3339-4AD6-9135-32AC2886BA26}" type="pres">
      <dgm:prSet presAssocID="{483FAA61-976B-41EB-AB0B-144F49287D3F}" presName="textRect" presStyleLbl="revTx" presStyleIdx="2" presStyleCnt="6">
        <dgm:presLayoutVars>
          <dgm:chMax val="1"/>
          <dgm:chPref val="1"/>
        </dgm:presLayoutVars>
      </dgm:prSet>
      <dgm:spPr/>
    </dgm:pt>
    <dgm:pt modelId="{38600E6A-13EE-4EAC-917F-D526E17CAFB4}" type="pres">
      <dgm:prSet presAssocID="{D8B69AE0-3DF2-4A37-8D92-293E77A38827}" presName="sibTrans" presStyleLbl="sibTrans2D1" presStyleIdx="0" presStyleCnt="0"/>
      <dgm:spPr/>
    </dgm:pt>
    <dgm:pt modelId="{6E956475-DDC2-479E-B141-2016105E557C}" type="pres">
      <dgm:prSet presAssocID="{C20A6E30-3BF2-493C-91EE-E8E0EEAD205D}" presName="compNode" presStyleCnt="0"/>
      <dgm:spPr/>
    </dgm:pt>
    <dgm:pt modelId="{DCE150EC-2DC5-451E-A3B7-6E16AFB43A04}" type="pres">
      <dgm:prSet presAssocID="{C20A6E30-3BF2-493C-91EE-E8E0EEAD205D}" presName="iconBgRect" presStyleLbl="bgShp" presStyleIdx="3" presStyleCnt="6"/>
      <dgm:spPr/>
    </dgm:pt>
    <dgm:pt modelId="{55771F2B-A142-4F1B-AF4A-BD3936128C96}" type="pres">
      <dgm:prSet presAssocID="{C20A6E30-3BF2-493C-91EE-E8E0EEAD205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407D23B-F4BD-4DAA-B4D6-6C0A76B316DF}" type="pres">
      <dgm:prSet presAssocID="{C20A6E30-3BF2-493C-91EE-E8E0EEAD205D}" presName="spaceRect" presStyleCnt="0"/>
      <dgm:spPr/>
    </dgm:pt>
    <dgm:pt modelId="{E334C8BA-7466-4308-B594-CA552112BCC5}" type="pres">
      <dgm:prSet presAssocID="{C20A6E30-3BF2-493C-91EE-E8E0EEAD205D}" presName="textRect" presStyleLbl="revTx" presStyleIdx="3" presStyleCnt="6">
        <dgm:presLayoutVars>
          <dgm:chMax val="1"/>
          <dgm:chPref val="1"/>
        </dgm:presLayoutVars>
      </dgm:prSet>
      <dgm:spPr/>
    </dgm:pt>
    <dgm:pt modelId="{082BA4CC-348C-4E12-A641-B0955127A024}" type="pres">
      <dgm:prSet presAssocID="{A792CD73-8629-4F67-9CBB-174E1818A34A}" presName="sibTrans" presStyleLbl="sibTrans2D1" presStyleIdx="0" presStyleCnt="0"/>
      <dgm:spPr/>
    </dgm:pt>
    <dgm:pt modelId="{D4E68A0C-8039-48D6-8656-4327ACC0D40B}" type="pres">
      <dgm:prSet presAssocID="{88552B77-2B07-4941-A03D-41F95243F57C}" presName="compNode" presStyleCnt="0"/>
      <dgm:spPr/>
    </dgm:pt>
    <dgm:pt modelId="{BB3CB4CC-ECBA-4CE7-9D79-464B54B97D53}" type="pres">
      <dgm:prSet presAssocID="{88552B77-2B07-4941-A03D-41F95243F57C}" presName="iconBgRect" presStyleLbl="bgShp" presStyleIdx="4" presStyleCnt="6"/>
      <dgm:spPr/>
    </dgm:pt>
    <dgm:pt modelId="{3A99490C-5C7C-4C70-B3F8-2DEECDA09133}" type="pres">
      <dgm:prSet presAssocID="{88552B77-2B07-4941-A03D-41F95243F57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ail outline"/>
        </a:ext>
      </dgm:extLst>
    </dgm:pt>
    <dgm:pt modelId="{68EECB8B-7020-4104-8F1E-4E1C0A2FCD85}" type="pres">
      <dgm:prSet presAssocID="{88552B77-2B07-4941-A03D-41F95243F57C}" presName="spaceRect" presStyleCnt="0"/>
      <dgm:spPr/>
    </dgm:pt>
    <dgm:pt modelId="{8FC9B076-9769-4EDF-804C-8E19A0D140E0}" type="pres">
      <dgm:prSet presAssocID="{88552B77-2B07-4941-A03D-41F95243F57C}" presName="textRect" presStyleLbl="revTx" presStyleIdx="4" presStyleCnt="6">
        <dgm:presLayoutVars>
          <dgm:chMax val="1"/>
          <dgm:chPref val="1"/>
        </dgm:presLayoutVars>
      </dgm:prSet>
      <dgm:spPr/>
    </dgm:pt>
    <dgm:pt modelId="{AA3F1F83-309A-4CB4-BFD2-F8A13E3A108A}" type="pres">
      <dgm:prSet presAssocID="{BCB84C1C-4DFB-4334-B3E1-AB311F5F4235}" presName="sibTrans" presStyleLbl="sibTrans2D1" presStyleIdx="0" presStyleCnt="0"/>
      <dgm:spPr/>
    </dgm:pt>
    <dgm:pt modelId="{AA3E05C8-82D7-4D04-A46B-423C6DC6F2A6}" type="pres">
      <dgm:prSet presAssocID="{B335B55A-04E0-4AE3-B813-5955B93ECFE7}" presName="compNode" presStyleCnt="0"/>
      <dgm:spPr/>
    </dgm:pt>
    <dgm:pt modelId="{6E2B748C-926C-41AF-B825-EFC74953147C}" type="pres">
      <dgm:prSet presAssocID="{B335B55A-04E0-4AE3-B813-5955B93ECFE7}" presName="iconBgRect" presStyleLbl="bgShp" presStyleIdx="5" presStyleCnt="6"/>
      <dgm:spPr/>
    </dgm:pt>
    <dgm:pt modelId="{A7D21329-0E62-4F9C-9942-1CD053DBDB34}" type="pres">
      <dgm:prSet presAssocID="{B335B55A-04E0-4AE3-B813-5955B93ECFE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with solid fill"/>
        </a:ext>
      </dgm:extLst>
    </dgm:pt>
    <dgm:pt modelId="{BE0A4C37-BDD6-4F72-9E1F-E18A68017CDC}" type="pres">
      <dgm:prSet presAssocID="{B335B55A-04E0-4AE3-B813-5955B93ECFE7}" presName="spaceRect" presStyleCnt="0"/>
      <dgm:spPr/>
    </dgm:pt>
    <dgm:pt modelId="{197352E5-EC7F-43D1-9D42-79F54F5E7863}" type="pres">
      <dgm:prSet presAssocID="{B335B55A-04E0-4AE3-B813-5955B93ECFE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7870F09-1F7C-497A-973B-185116C82270}" type="presOf" srcId="{D8B69AE0-3DF2-4A37-8D92-293E77A38827}" destId="{38600E6A-13EE-4EAC-917F-D526E17CAFB4}" srcOrd="0" destOrd="0" presId="urn:microsoft.com/office/officeart/2018/2/layout/IconCircleList"/>
    <dgm:cxn modelId="{53B1F122-529A-4EC4-8ED0-2B542C1CC9DE}" type="presOf" srcId="{B335B55A-04E0-4AE3-B813-5955B93ECFE7}" destId="{197352E5-EC7F-43D1-9D42-79F54F5E7863}" srcOrd="0" destOrd="0" presId="urn:microsoft.com/office/officeart/2018/2/layout/IconCircleList"/>
    <dgm:cxn modelId="{2854C125-91FB-4AE5-9B86-7B4BADD8EB05}" srcId="{0518BC81-7038-4032-9AED-290D1EB2DA19}" destId="{88552B77-2B07-4941-A03D-41F95243F57C}" srcOrd="4" destOrd="0" parTransId="{376C233C-E8C2-4A78-967A-1191D048ECDD}" sibTransId="{BCB84C1C-4DFB-4334-B3E1-AB311F5F4235}"/>
    <dgm:cxn modelId="{76C36033-1B23-45D6-93B2-F91CD37F4064}" type="presOf" srcId="{74A4E898-A2CB-4DFF-880C-D4F2911852BF}" destId="{F74CDF3A-F83B-4A30-82E9-82CFFA8B65C6}" srcOrd="0" destOrd="0" presId="urn:microsoft.com/office/officeart/2018/2/layout/IconCircleList"/>
    <dgm:cxn modelId="{4E4AA95F-64FE-47AA-AF44-27C9DC186B82}" type="presOf" srcId="{F33533CC-F770-4090-95B2-C4AD4CA643D1}" destId="{6BA526F5-1CE3-405D-8181-B628145DB08C}" srcOrd="0" destOrd="0" presId="urn:microsoft.com/office/officeart/2018/2/layout/IconCircleList"/>
    <dgm:cxn modelId="{925B3459-69C1-440C-AEC2-470A2C6D1F5C}" type="presOf" srcId="{A792CD73-8629-4F67-9CBB-174E1818A34A}" destId="{082BA4CC-348C-4E12-A641-B0955127A024}" srcOrd="0" destOrd="0" presId="urn:microsoft.com/office/officeart/2018/2/layout/IconCircleList"/>
    <dgm:cxn modelId="{E460F584-9623-475C-8539-D90F309BB76B}" type="presOf" srcId="{88552B77-2B07-4941-A03D-41F95243F57C}" destId="{8FC9B076-9769-4EDF-804C-8E19A0D140E0}" srcOrd="0" destOrd="0" presId="urn:microsoft.com/office/officeart/2018/2/layout/IconCircleList"/>
    <dgm:cxn modelId="{ABDECF8E-7058-423C-9253-408A180CD83F}" srcId="{0518BC81-7038-4032-9AED-290D1EB2DA19}" destId="{483FAA61-976B-41EB-AB0B-144F49287D3F}" srcOrd="2" destOrd="0" parTransId="{36594F11-D5EE-479A-B3AA-7E1004CC4D2A}" sibTransId="{D8B69AE0-3DF2-4A37-8D92-293E77A38827}"/>
    <dgm:cxn modelId="{8F65239B-769F-4469-8228-2925E89C4127}" type="presOf" srcId="{C50DE145-303E-442D-968B-B8136D0F5C40}" destId="{A46EA6D1-B08A-42D4-8EA8-D497D7F2640E}" srcOrd="0" destOrd="0" presId="urn:microsoft.com/office/officeart/2018/2/layout/IconCircleList"/>
    <dgm:cxn modelId="{E7FC34A0-7AEA-4646-A3B3-34B982EC0D25}" srcId="{0518BC81-7038-4032-9AED-290D1EB2DA19}" destId="{67E18FF3-CC76-4C60-B5CF-E25ACCC1470F}" srcOrd="1" destOrd="0" parTransId="{D26B187D-1FCE-4E21-9CEB-B7F302F101B6}" sibTransId="{F33533CC-F770-4090-95B2-C4AD4CA643D1}"/>
    <dgm:cxn modelId="{4C6F07B2-BA0F-4EF5-BBF1-CC6780325035}" type="presOf" srcId="{0518BC81-7038-4032-9AED-290D1EB2DA19}" destId="{F95BA4BB-6669-40EC-88EA-8043A9816442}" srcOrd="0" destOrd="0" presId="urn:microsoft.com/office/officeart/2018/2/layout/IconCircleList"/>
    <dgm:cxn modelId="{9046F0B6-116A-481C-BFD0-2588EA2EB85B}" srcId="{0518BC81-7038-4032-9AED-290D1EB2DA19}" destId="{C20A6E30-3BF2-493C-91EE-E8E0EEAD205D}" srcOrd="3" destOrd="0" parTransId="{1F15E960-C36D-4881-B88F-F0B542C76ECE}" sibTransId="{A792CD73-8629-4F67-9CBB-174E1818A34A}"/>
    <dgm:cxn modelId="{849D1CCA-2BA0-410A-B8B0-A97BC9688C0A}" srcId="{0518BC81-7038-4032-9AED-290D1EB2DA19}" destId="{C50DE145-303E-442D-968B-B8136D0F5C40}" srcOrd="0" destOrd="0" parTransId="{B348C8C7-2815-4E43-A2A8-A3EEF4992E1B}" sibTransId="{74A4E898-A2CB-4DFF-880C-D4F2911852BF}"/>
    <dgm:cxn modelId="{4B67C2D3-BC48-4DA0-BE86-35BAEB0E3127}" type="presOf" srcId="{BCB84C1C-4DFB-4334-B3E1-AB311F5F4235}" destId="{AA3F1F83-309A-4CB4-BFD2-F8A13E3A108A}" srcOrd="0" destOrd="0" presId="urn:microsoft.com/office/officeart/2018/2/layout/IconCircleList"/>
    <dgm:cxn modelId="{E18A62DE-E009-48FD-AEBF-90FDE2194443}" type="presOf" srcId="{67E18FF3-CC76-4C60-B5CF-E25ACCC1470F}" destId="{D856A7BC-E46D-4454-9A18-C34840E1F61E}" srcOrd="0" destOrd="0" presId="urn:microsoft.com/office/officeart/2018/2/layout/IconCircleList"/>
    <dgm:cxn modelId="{B1B9AEE7-BF3F-48B3-95FF-69D737D0355F}" type="presOf" srcId="{C20A6E30-3BF2-493C-91EE-E8E0EEAD205D}" destId="{E334C8BA-7466-4308-B594-CA552112BCC5}" srcOrd="0" destOrd="0" presId="urn:microsoft.com/office/officeart/2018/2/layout/IconCircleList"/>
    <dgm:cxn modelId="{7B140FEE-D125-4DFC-995D-42ED51744B00}" srcId="{0518BC81-7038-4032-9AED-290D1EB2DA19}" destId="{B335B55A-04E0-4AE3-B813-5955B93ECFE7}" srcOrd="5" destOrd="0" parTransId="{4A08B028-C956-423B-AEFF-63E1C61C90BB}" sibTransId="{F64BCFE7-0916-4A0E-9B62-70BF72006873}"/>
    <dgm:cxn modelId="{2E046BF8-A8ED-421D-8941-CCD4C1C6F0F3}" type="presOf" srcId="{483FAA61-976B-41EB-AB0B-144F49287D3F}" destId="{E6BE1030-3339-4AD6-9135-32AC2886BA26}" srcOrd="0" destOrd="0" presId="urn:microsoft.com/office/officeart/2018/2/layout/IconCircleList"/>
    <dgm:cxn modelId="{098C1DC7-2FE9-43BC-8A2C-D94E5B3CA419}" type="presParOf" srcId="{F95BA4BB-6669-40EC-88EA-8043A9816442}" destId="{F042A9DB-DEB5-40AB-9916-FC4752D8B5CA}" srcOrd="0" destOrd="0" presId="urn:microsoft.com/office/officeart/2018/2/layout/IconCircleList"/>
    <dgm:cxn modelId="{B96D76E1-5ADA-4A75-90DB-0072C8C91033}" type="presParOf" srcId="{F042A9DB-DEB5-40AB-9916-FC4752D8B5CA}" destId="{7A4A17F1-EFFF-4C55-882B-05DC67BB6713}" srcOrd="0" destOrd="0" presId="urn:microsoft.com/office/officeart/2018/2/layout/IconCircleList"/>
    <dgm:cxn modelId="{7A96D0BE-A81C-4289-A569-F0A17BC1527A}" type="presParOf" srcId="{7A4A17F1-EFFF-4C55-882B-05DC67BB6713}" destId="{F7217535-581A-410D-974C-02E511F0DF66}" srcOrd="0" destOrd="0" presId="urn:microsoft.com/office/officeart/2018/2/layout/IconCircleList"/>
    <dgm:cxn modelId="{861ADB51-5A24-413A-9125-4C6E9F33903E}" type="presParOf" srcId="{7A4A17F1-EFFF-4C55-882B-05DC67BB6713}" destId="{8967E104-B2B3-46F0-BC7A-1BF3458D36B1}" srcOrd="1" destOrd="0" presId="urn:microsoft.com/office/officeart/2018/2/layout/IconCircleList"/>
    <dgm:cxn modelId="{15100F47-F953-44A7-A29A-8961267E77D9}" type="presParOf" srcId="{7A4A17F1-EFFF-4C55-882B-05DC67BB6713}" destId="{C00EE552-08FF-435D-8072-00C566D678DF}" srcOrd="2" destOrd="0" presId="urn:microsoft.com/office/officeart/2018/2/layout/IconCircleList"/>
    <dgm:cxn modelId="{5F91BB8D-4F14-403E-9C87-E7150ACFC0D8}" type="presParOf" srcId="{7A4A17F1-EFFF-4C55-882B-05DC67BB6713}" destId="{A46EA6D1-B08A-42D4-8EA8-D497D7F2640E}" srcOrd="3" destOrd="0" presId="urn:microsoft.com/office/officeart/2018/2/layout/IconCircleList"/>
    <dgm:cxn modelId="{216ABF74-DD45-429D-9A1D-46639550C86D}" type="presParOf" srcId="{F042A9DB-DEB5-40AB-9916-FC4752D8B5CA}" destId="{F74CDF3A-F83B-4A30-82E9-82CFFA8B65C6}" srcOrd="1" destOrd="0" presId="urn:microsoft.com/office/officeart/2018/2/layout/IconCircleList"/>
    <dgm:cxn modelId="{E6D804B2-258C-494C-9DF4-2DEDF8447AB1}" type="presParOf" srcId="{F042A9DB-DEB5-40AB-9916-FC4752D8B5CA}" destId="{4C438E3A-1037-4667-A906-EA331CBFA437}" srcOrd="2" destOrd="0" presId="urn:microsoft.com/office/officeart/2018/2/layout/IconCircleList"/>
    <dgm:cxn modelId="{010A6575-F190-48C9-A4B5-2689A6EF60A4}" type="presParOf" srcId="{4C438E3A-1037-4667-A906-EA331CBFA437}" destId="{6938F158-5AD4-405E-8389-F3AD894EFEDD}" srcOrd="0" destOrd="0" presId="urn:microsoft.com/office/officeart/2018/2/layout/IconCircleList"/>
    <dgm:cxn modelId="{891A8C6E-17E5-4BDE-9CD3-02F3FF3E71C2}" type="presParOf" srcId="{4C438E3A-1037-4667-A906-EA331CBFA437}" destId="{6E917C73-8751-42D0-829C-1C8B3DB1F1DD}" srcOrd="1" destOrd="0" presId="urn:microsoft.com/office/officeart/2018/2/layout/IconCircleList"/>
    <dgm:cxn modelId="{2B95DE4F-0610-4F23-A638-39DAC25E3873}" type="presParOf" srcId="{4C438E3A-1037-4667-A906-EA331CBFA437}" destId="{F2F878A6-C04A-4B64-81C7-3EB2EE7D3430}" srcOrd="2" destOrd="0" presId="urn:microsoft.com/office/officeart/2018/2/layout/IconCircleList"/>
    <dgm:cxn modelId="{59ECD024-DE04-49E8-9B06-520402AE0F20}" type="presParOf" srcId="{4C438E3A-1037-4667-A906-EA331CBFA437}" destId="{D856A7BC-E46D-4454-9A18-C34840E1F61E}" srcOrd="3" destOrd="0" presId="urn:microsoft.com/office/officeart/2018/2/layout/IconCircleList"/>
    <dgm:cxn modelId="{967B60D3-C7B2-415A-9F1B-EF6CF049CE00}" type="presParOf" srcId="{F042A9DB-DEB5-40AB-9916-FC4752D8B5CA}" destId="{6BA526F5-1CE3-405D-8181-B628145DB08C}" srcOrd="3" destOrd="0" presId="urn:microsoft.com/office/officeart/2018/2/layout/IconCircleList"/>
    <dgm:cxn modelId="{ECEA9BFF-C747-440D-AAE6-93DA4A8888AB}" type="presParOf" srcId="{F042A9DB-DEB5-40AB-9916-FC4752D8B5CA}" destId="{41078E2D-63FF-42ED-B305-06C474BA42BA}" srcOrd="4" destOrd="0" presId="urn:microsoft.com/office/officeart/2018/2/layout/IconCircleList"/>
    <dgm:cxn modelId="{69126D6C-BD2D-4001-AFC7-3B47FD28B28D}" type="presParOf" srcId="{41078E2D-63FF-42ED-B305-06C474BA42BA}" destId="{772691D6-42F1-499A-9510-1AC41880EEFA}" srcOrd="0" destOrd="0" presId="urn:microsoft.com/office/officeart/2018/2/layout/IconCircleList"/>
    <dgm:cxn modelId="{F552EF4F-095C-4788-9467-BE9791468640}" type="presParOf" srcId="{41078E2D-63FF-42ED-B305-06C474BA42BA}" destId="{8B66CEEB-3843-4334-B80C-5068724D597E}" srcOrd="1" destOrd="0" presId="urn:microsoft.com/office/officeart/2018/2/layout/IconCircleList"/>
    <dgm:cxn modelId="{0BE98D47-C710-4938-8A97-9383D4B2660C}" type="presParOf" srcId="{41078E2D-63FF-42ED-B305-06C474BA42BA}" destId="{74FD3F6A-5A20-4BE8-949B-1360F972CBB5}" srcOrd="2" destOrd="0" presId="urn:microsoft.com/office/officeart/2018/2/layout/IconCircleList"/>
    <dgm:cxn modelId="{510DD39C-FA9D-4FDC-9C2F-F8A2A3256951}" type="presParOf" srcId="{41078E2D-63FF-42ED-B305-06C474BA42BA}" destId="{E6BE1030-3339-4AD6-9135-32AC2886BA26}" srcOrd="3" destOrd="0" presId="urn:microsoft.com/office/officeart/2018/2/layout/IconCircleList"/>
    <dgm:cxn modelId="{AC4E280D-7C8F-4637-B6EE-0071B9B995F4}" type="presParOf" srcId="{F042A9DB-DEB5-40AB-9916-FC4752D8B5CA}" destId="{38600E6A-13EE-4EAC-917F-D526E17CAFB4}" srcOrd="5" destOrd="0" presId="urn:microsoft.com/office/officeart/2018/2/layout/IconCircleList"/>
    <dgm:cxn modelId="{730C5973-01EB-4195-BD23-8925A31CA662}" type="presParOf" srcId="{F042A9DB-DEB5-40AB-9916-FC4752D8B5CA}" destId="{6E956475-DDC2-479E-B141-2016105E557C}" srcOrd="6" destOrd="0" presId="urn:microsoft.com/office/officeart/2018/2/layout/IconCircleList"/>
    <dgm:cxn modelId="{5A451614-F568-4FA6-AD8D-446F5CB6C647}" type="presParOf" srcId="{6E956475-DDC2-479E-B141-2016105E557C}" destId="{DCE150EC-2DC5-451E-A3B7-6E16AFB43A04}" srcOrd="0" destOrd="0" presId="urn:microsoft.com/office/officeart/2018/2/layout/IconCircleList"/>
    <dgm:cxn modelId="{26CB50E5-45FA-4E03-90C0-B873140603F3}" type="presParOf" srcId="{6E956475-DDC2-479E-B141-2016105E557C}" destId="{55771F2B-A142-4F1B-AF4A-BD3936128C96}" srcOrd="1" destOrd="0" presId="urn:microsoft.com/office/officeart/2018/2/layout/IconCircleList"/>
    <dgm:cxn modelId="{455DAEAB-9617-4EB0-959F-01A307D78FD4}" type="presParOf" srcId="{6E956475-DDC2-479E-B141-2016105E557C}" destId="{F407D23B-F4BD-4DAA-B4D6-6C0A76B316DF}" srcOrd="2" destOrd="0" presId="urn:microsoft.com/office/officeart/2018/2/layout/IconCircleList"/>
    <dgm:cxn modelId="{13232FFD-C178-4F5E-A42E-F4C74AF1794D}" type="presParOf" srcId="{6E956475-DDC2-479E-B141-2016105E557C}" destId="{E334C8BA-7466-4308-B594-CA552112BCC5}" srcOrd="3" destOrd="0" presId="urn:microsoft.com/office/officeart/2018/2/layout/IconCircleList"/>
    <dgm:cxn modelId="{F86BB2E2-7C9B-4C98-BF9F-2FD828412BD0}" type="presParOf" srcId="{F042A9DB-DEB5-40AB-9916-FC4752D8B5CA}" destId="{082BA4CC-348C-4E12-A641-B0955127A024}" srcOrd="7" destOrd="0" presId="urn:microsoft.com/office/officeart/2018/2/layout/IconCircleList"/>
    <dgm:cxn modelId="{59AE12DE-554A-4493-9900-CC2F9B43DE9F}" type="presParOf" srcId="{F042A9DB-DEB5-40AB-9916-FC4752D8B5CA}" destId="{D4E68A0C-8039-48D6-8656-4327ACC0D40B}" srcOrd="8" destOrd="0" presId="urn:microsoft.com/office/officeart/2018/2/layout/IconCircleList"/>
    <dgm:cxn modelId="{8062D06D-79FC-4DF7-9BC9-502C736C9B98}" type="presParOf" srcId="{D4E68A0C-8039-48D6-8656-4327ACC0D40B}" destId="{BB3CB4CC-ECBA-4CE7-9D79-464B54B97D53}" srcOrd="0" destOrd="0" presId="urn:microsoft.com/office/officeart/2018/2/layout/IconCircleList"/>
    <dgm:cxn modelId="{8A083DF1-B1F6-4BFC-8287-99057E14192F}" type="presParOf" srcId="{D4E68A0C-8039-48D6-8656-4327ACC0D40B}" destId="{3A99490C-5C7C-4C70-B3F8-2DEECDA09133}" srcOrd="1" destOrd="0" presId="urn:microsoft.com/office/officeart/2018/2/layout/IconCircleList"/>
    <dgm:cxn modelId="{55038430-E92A-4C81-814A-9B873D247297}" type="presParOf" srcId="{D4E68A0C-8039-48D6-8656-4327ACC0D40B}" destId="{68EECB8B-7020-4104-8F1E-4E1C0A2FCD85}" srcOrd="2" destOrd="0" presId="urn:microsoft.com/office/officeart/2018/2/layout/IconCircleList"/>
    <dgm:cxn modelId="{092D8FE8-BD5B-4690-AD91-D400A9BC3866}" type="presParOf" srcId="{D4E68A0C-8039-48D6-8656-4327ACC0D40B}" destId="{8FC9B076-9769-4EDF-804C-8E19A0D140E0}" srcOrd="3" destOrd="0" presId="urn:microsoft.com/office/officeart/2018/2/layout/IconCircleList"/>
    <dgm:cxn modelId="{40952768-407A-4BE5-BF2D-2FE667F64E57}" type="presParOf" srcId="{F042A9DB-DEB5-40AB-9916-FC4752D8B5CA}" destId="{AA3F1F83-309A-4CB4-BFD2-F8A13E3A108A}" srcOrd="9" destOrd="0" presId="urn:microsoft.com/office/officeart/2018/2/layout/IconCircleList"/>
    <dgm:cxn modelId="{2B483812-6A6F-41BA-9697-A72CEBE18B04}" type="presParOf" srcId="{F042A9DB-DEB5-40AB-9916-FC4752D8B5CA}" destId="{AA3E05C8-82D7-4D04-A46B-423C6DC6F2A6}" srcOrd="10" destOrd="0" presId="urn:microsoft.com/office/officeart/2018/2/layout/IconCircleList"/>
    <dgm:cxn modelId="{17FB930B-A6E1-428B-8E00-A8FAC0F019FF}" type="presParOf" srcId="{AA3E05C8-82D7-4D04-A46B-423C6DC6F2A6}" destId="{6E2B748C-926C-41AF-B825-EFC74953147C}" srcOrd="0" destOrd="0" presId="urn:microsoft.com/office/officeart/2018/2/layout/IconCircleList"/>
    <dgm:cxn modelId="{1E914F24-39A3-4B56-BB62-2F930625A925}" type="presParOf" srcId="{AA3E05C8-82D7-4D04-A46B-423C6DC6F2A6}" destId="{A7D21329-0E62-4F9C-9942-1CD053DBDB34}" srcOrd="1" destOrd="0" presId="urn:microsoft.com/office/officeart/2018/2/layout/IconCircleList"/>
    <dgm:cxn modelId="{4408D587-F4D5-4D1B-AA7E-8B0E3E74250C}" type="presParOf" srcId="{AA3E05C8-82D7-4D04-A46B-423C6DC6F2A6}" destId="{BE0A4C37-BDD6-4F72-9E1F-E18A68017CDC}" srcOrd="2" destOrd="0" presId="urn:microsoft.com/office/officeart/2018/2/layout/IconCircleList"/>
    <dgm:cxn modelId="{0AE26714-379B-48A1-9848-2F1BF7942323}" type="presParOf" srcId="{AA3E05C8-82D7-4D04-A46B-423C6DC6F2A6}" destId="{197352E5-EC7F-43D1-9D42-79F54F5E786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17535-581A-410D-974C-02E511F0DF66}">
      <dsp:nvSpPr>
        <dsp:cNvPr id="0" name=""/>
        <dsp:cNvSpPr/>
      </dsp:nvSpPr>
      <dsp:spPr>
        <a:xfrm>
          <a:off x="334403" y="2600"/>
          <a:ext cx="955560" cy="9555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7E104-B2B3-46F0-BC7A-1BF3458D36B1}">
      <dsp:nvSpPr>
        <dsp:cNvPr id="0" name=""/>
        <dsp:cNvSpPr/>
      </dsp:nvSpPr>
      <dsp:spPr>
        <a:xfrm>
          <a:off x="535070" y="203268"/>
          <a:ext cx="554225" cy="5542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EA6D1-B08A-42D4-8EA8-D497D7F2640E}">
      <dsp:nvSpPr>
        <dsp:cNvPr id="0" name=""/>
        <dsp:cNvSpPr/>
      </dsp:nvSpPr>
      <dsp:spPr>
        <a:xfrm>
          <a:off x="1494726" y="2600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 Connect to Outlook securely via Microsoft Graph API</a:t>
          </a:r>
        </a:p>
      </dsp:txBody>
      <dsp:txXfrm>
        <a:off x="1494726" y="2600"/>
        <a:ext cx="2252392" cy="955560"/>
      </dsp:txXfrm>
    </dsp:sp>
    <dsp:sp modelId="{6938F158-5AD4-405E-8389-F3AD894EFEDD}">
      <dsp:nvSpPr>
        <dsp:cNvPr id="0" name=""/>
        <dsp:cNvSpPr/>
      </dsp:nvSpPr>
      <dsp:spPr>
        <a:xfrm>
          <a:off x="4139581" y="2600"/>
          <a:ext cx="955560" cy="9555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17C73-8751-42D0-829C-1C8B3DB1F1DD}">
      <dsp:nvSpPr>
        <dsp:cNvPr id="0" name=""/>
        <dsp:cNvSpPr/>
      </dsp:nvSpPr>
      <dsp:spPr>
        <a:xfrm>
          <a:off x="4340248" y="203268"/>
          <a:ext cx="554225" cy="5542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6A7BC-E46D-4454-9A18-C34840E1F61E}">
      <dsp:nvSpPr>
        <dsp:cNvPr id="0" name=""/>
        <dsp:cNvSpPr/>
      </dsp:nvSpPr>
      <dsp:spPr>
        <a:xfrm>
          <a:off x="5299904" y="2600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2. Extract email subject, sender, date, and body</a:t>
          </a:r>
        </a:p>
      </dsp:txBody>
      <dsp:txXfrm>
        <a:off x="5299904" y="2600"/>
        <a:ext cx="2252392" cy="955560"/>
      </dsp:txXfrm>
    </dsp:sp>
    <dsp:sp modelId="{772691D6-42F1-499A-9510-1AC41880EEFA}">
      <dsp:nvSpPr>
        <dsp:cNvPr id="0" name=""/>
        <dsp:cNvSpPr/>
      </dsp:nvSpPr>
      <dsp:spPr>
        <a:xfrm>
          <a:off x="334403" y="1697888"/>
          <a:ext cx="955560" cy="9555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6CEEB-3843-4334-B80C-5068724D597E}">
      <dsp:nvSpPr>
        <dsp:cNvPr id="0" name=""/>
        <dsp:cNvSpPr/>
      </dsp:nvSpPr>
      <dsp:spPr>
        <a:xfrm>
          <a:off x="535070" y="1898556"/>
          <a:ext cx="554225" cy="5542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E1030-3339-4AD6-9135-32AC2886BA26}">
      <dsp:nvSpPr>
        <dsp:cNvPr id="0" name=""/>
        <dsp:cNvSpPr/>
      </dsp:nvSpPr>
      <dsp:spPr>
        <a:xfrm>
          <a:off x="1494726" y="1697888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 AI summarizes content and drafts a response</a:t>
          </a:r>
        </a:p>
      </dsp:txBody>
      <dsp:txXfrm>
        <a:off x="1494726" y="1697888"/>
        <a:ext cx="2252392" cy="955560"/>
      </dsp:txXfrm>
    </dsp:sp>
    <dsp:sp modelId="{DCE150EC-2DC5-451E-A3B7-6E16AFB43A04}">
      <dsp:nvSpPr>
        <dsp:cNvPr id="0" name=""/>
        <dsp:cNvSpPr/>
      </dsp:nvSpPr>
      <dsp:spPr>
        <a:xfrm>
          <a:off x="4139581" y="1697888"/>
          <a:ext cx="955560" cy="9555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71F2B-A142-4F1B-AF4A-BD3936128C96}">
      <dsp:nvSpPr>
        <dsp:cNvPr id="0" name=""/>
        <dsp:cNvSpPr/>
      </dsp:nvSpPr>
      <dsp:spPr>
        <a:xfrm>
          <a:off x="4340248" y="1898556"/>
          <a:ext cx="554225" cy="5542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4C8BA-7466-4308-B594-CA552112BCC5}">
      <dsp:nvSpPr>
        <dsp:cNvPr id="0" name=""/>
        <dsp:cNvSpPr/>
      </dsp:nvSpPr>
      <dsp:spPr>
        <a:xfrm>
          <a:off x="5299904" y="1697888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4. All data saved into MySQL database</a:t>
          </a:r>
        </a:p>
      </dsp:txBody>
      <dsp:txXfrm>
        <a:off x="5299904" y="1697888"/>
        <a:ext cx="2252392" cy="955560"/>
      </dsp:txXfrm>
    </dsp:sp>
    <dsp:sp modelId="{BB3CB4CC-ECBA-4CE7-9D79-464B54B97D53}">
      <dsp:nvSpPr>
        <dsp:cNvPr id="0" name=""/>
        <dsp:cNvSpPr/>
      </dsp:nvSpPr>
      <dsp:spPr>
        <a:xfrm>
          <a:off x="334403" y="3393176"/>
          <a:ext cx="955560" cy="95556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9490C-5C7C-4C70-B3F8-2DEECDA09133}">
      <dsp:nvSpPr>
        <dsp:cNvPr id="0" name=""/>
        <dsp:cNvSpPr/>
      </dsp:nvSpPr>
      <dsp:spPr>
        <a:xfrm>
          <a:off x="535070" y="3593844"/>
          <a:ext cx="554225" cy="5542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9B076-9769-4EDF-804C-8E19A0D140E0}">
      <dsp:nvSpPr>
        <dsp:cNvPr id="0" name=""/>
        <dsp:cNvSpPr/>
      </dsp:nvSpPr>
      <dsp:spPr>
        <a:xfrm>
          <a:off x="1494726" y="3393176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5. MS Teams notification with summary and reply"</a:t>
          </a:r>
        </a:p>
      </dsp:txBody>
      <dsp:txXfrm>
        <a:off x="1494726" y="3393176"/>
        <a:ext cx="2252392" cy="955560"/>
      </dsp:txXfrm>
    </dsp:sp>
    <dsp:sp modelId="{6E2B748C-926C-41AF-B825-EFC74953147C}">
      <dsp:nvSpPr>
        <dsp:cNvPr id="0" name=""/>
        <dsp:cNvSpPr/>
      </dsp:nvSpPr>
      <dsp:spPr>
        <a:xfrm>
          <a:off x="4139581" y="3393176"/>
          <a:ext cx="955560" cy="9555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21329-0E62-4F9C-9942-1CD053DBDB34}">
      <dsp:nvSpPr>
        <dsp:cNvPr id="0" name=""/>
        <dsp:cNvSpPr/>
      </dsp:nvSpPr>
      <dsp:spPr>
        <a:xfrm>
          <a:off x="4340248" y="3593844"/>
          <a:ext cx="554225" cy="55422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7352E5-EC7F-43D1-9D42-79F54F5E7863}">
      <dsp:nvSpPr>
        <dsp:cNvPr id="0" name=""/>
        <dsp:cNvSpPr/>
      </dsp:nvSpPr>
      <dsp:spPr>
        <a:xfrm>
          <a:off x="5299904" y="3393176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6. Reply appears in Outlook drafts with receiver name"</a:t>
          </a:r>
        </a:p>
      </dsp:txBody>
      <dsp:txXfrm>
        <a:off x="5299904" y="3393176"/>
        <a:ext cx="2252392" cy="955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>
                <a:solidFill>
                  <a:srgbClr val="FFFFFF"/>
                </a:solidFill>
              </a:rPr>
              <a:t>AI-Powered Email Summarizer &amp; Auto-Responder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A Simple Automation for Smarter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A16AC-BA01-2661-4EB7-94871E490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F4ED52-574D-0F45-8878-3C6197A89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51" y="1726159"/>
            <a:ext cx="7884160" cy="422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0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D356D-9FD6-2981-DA44-11742FF8B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81" y="643467"/>
            <a:ext cx="7282437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5E3A3-1733-3F53-4B99-9DB4E5308583}"/>
              </a:ext>
            </a:extLst>
          </p:cNvPr>
          <p:cNvSpPr txBox="1"/>
          <p:nvPr/>
        </p:nvSpPr>
        <p:spPr>
          <a:xfrm>
            <a:off x="2941340" y="94388"/>
            <a:ext cx="4076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Credentials &amp; Token acquire </a:t>
            </a:r>
          </a:p>
        </p:txBody>
      </p:sp>
    </p:spTree>
    <p:extLst>
      <p:ext uri="{BB962C8B-B14F-4D97-AF65-F5344CB8AC3E}">
        <p14:creationId xmlns:p14="http://schemas.microsoft.com/office/powerpoint/2010/main" val="378034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4A07E6CB-3FF4-656F-BEC3-568FB880B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312735"/>
            <a:ext cx="8178799" cy="4232529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C37B8-BDAA-E7D5-31DA-2A0B4596B3F9}"/>
              </a:ext>
            </a:extLst>
          </p:cNvPr>
          <p:cNvSpPr txBox="1"/>
          <p:nvPr/>
        </p:nvSpPr>
        <p:spPr>
          <a:xfrm>
            <a:off x="2998045" y="458686"/>
            <a:ext cx="3147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Email Fetching </a:t>
            </a:r>
          </a:p>
        </p:txBody>
      </p:sp>
    </p:spTree>
    <p:extLst>
      <p:ext uri="{BB962C8B-B14F-4D97-AF65-F5344CB8AC3E}">
        <p14:creationId xmlns:p14="http://schemas.microsoft.com/office/powerpoint/2010/main" val="3609968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3D6E3F48-1C94-08A0-476D-12404DD64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399" y="643467"/>
            <a:ext cx="5973201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6FFA7-DDE9-16E2-E200-EB4457B6370C}"/>
              </a:ext>
            </a:extLst>
          </p:cNvPr>
          <p:cNvSpPr txBox="1"/>
          <p:nvPr/>
        </p:nvSpPr>
        <p:spPr>
          <a:xfrm>
            <a:off x="2252979" y="70480"/>
            <a:ext cx="4638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Email </a:t>
            </a:r>
            <a:r>
              <a:rPr lang="en-US" b="1" dirty="0"/>
              <a:t>Database insertion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678906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EEE7117D-997D-D942-E300-12AC7B1F3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924242"/>
            <a:ext cx="8178799" cy="500951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E270D-809F-1C63-2E58-94C1CF1462CE}"/>
              </a:ext>
            </a:extLst>
          </p:cNvPr>
          <p:cNvSpPr txBox="1"/>
          <p:nvPr/>
        </p:nvSpPr>
        <p:spPr>
          <a:xfrm>
            <a:off x="2252979" y="295217"/>
            <a:ext cx="4638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AI Summarization &amp; draft </a:t>
            </a:r>
          </a:p>
        </p:txBody>
      </p:sp>
    </p:spTree>
    <p:extLst>
      <p:ext uri="{BB962C8B-B14F-4D97-AF65-F5344CB8AC3E}">
        <p14:creationId xmlns:p14="http://schemas.microsoft.com/office/powerpoint/2010/main" val="3434669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55CCE2FE-FE13-7037-C783-CCA1763E8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288" y="857168"/>
            <a:ext cx="5713911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039066-E3F3-8939-D95D-89FB691872E9}"/>
              </a:ext>
            </a:extLst>
          </p:cNvPr>
          <p:cNvSpPr txBox="1"/>
          <p:nvPr/>
        </p:nvSpPr>
        <p:spPr>
          <a:xfrm>
            <a:off x="2116895" y="219516"/>
            <a:ext cx="4638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Prompts</a:t>
            </a:r>
          </a:p>
        </p:txBody>
      </p:sp>
    </p:spTree>
    <p:extLst>
      <p:ext uri="{BB962C8B-B14F-4D97-AF65-F5344CB8AC3E}">
        <p14:creationId xmlns:p14="http://schemas.microsoft.com/office/powerpoint/2010/main" val="3654303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8312F35D-AA69-0DE3-834D-FEE8A7DF4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169" y="643467"/>
            <a:ext cx="698566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680D9-EEA3-F4DD-0D59-B4CA111620FE}"/>
              </a:ext>
            </a:extLst>
          </p:cNvPr>
          <p:cNvSpPr txBox="1"/>
          <p:nvPr/>
        </p:nvSpPr>
        <p:spPr>
          <a:xfrm>
            <a:off x="2252979" y="137068"/>
            <a:ext cx="4638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Insert into database </a:t>
            </a:r>
          </a:p>
        </p:txBody>
      </p:sp>
    </p:spTree>
    <p:extLst>
      <p:ext uri="{BB962C8B-B14F-4D97-AF65-F5344CB8AC3E}">
        <p14:creationId xmlns:p14="http://schemas.microsoft.com/office/powerpoint/2010/main" val="1099682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F368772-6D8E-3431-38BA-B684B5741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804" y="643467"/>
            <a:ext cx="714239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52B73-30AB-4451-56DC-23F837EF2DCB}"/>
              </a:ext>
            </a:extLst>
          </p:cNvPr>
          <p:cNvSpPr txBox="1"/>
          <p:nvPr/>
        </p:nvSpPr>
        <p:spPr>
          <a:xfrm>
            <a:off x="2252979" y="125166"/>
            <a:ext cx="4638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Send to teams</a:t>
            </a:r>
          </a:p>
        </p:txBody>
      </p:sp>
    </p:spTree>
    <p:extLst>
      <p:ext uri="{BB962C8B-B14F-4D97-AF65-F5344CB8AC3E}">
        <p14:creationId xmlns:p14="http://schemas.microsoft.com/office/powerpoint/2010/main" val="4147238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91F013D-258C-C91F-3D54-9853EDC35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6274" y="643467"/>
            <a:ext cx="5111451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337061-7B3C-CB8E-2EF7-F3A3D3E238F8}"/>
              </a:ext>
            </a:extLst>
          </p:cNvPr>
          <p:cNvSpPr txBox="1"/>
          <p:nvPr/>
        </p:nvSpPr>
        <p:spPr>
          <a:xfrm>
            <a:off x="2252979" y="154830"/>
            <a:ext cx="4638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Mail info 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330887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7EEAD4B7-6F14-5DEF-A598-F2E16B93A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424" y="643467"/>
            <a:ext cx="723515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1417" y="1138036"/>
            <a:ext cx="4083287" cy="1402470"/>
          </a:xfrm>
        </p:spPr>
        <p:txBody>
          <a:bodyPr anchor="t">
            <a:normAutofit/>
          </a:bodyPr>
          <a:lstStyle/>
          <a:p>
            <a:r>
              <a:rPr lang="en-US" sz="2800"/>
              <a:t>📧 What Is This Project?</a:t>
            </a:r>
            <a:endParaRPr lang="en-US" sz="2800" dirty="0"/>
          </a:p>
        </p:txBody>
      </p:sp>
      <p:pic>
        <p:nvPicPr>
          <p:cNvPr id="20" name="Picture 19" descr="Mobile device with apps">
            <a:extLst>
              <a:ext uri="{FF2B5EF4-FFF2-40B4-BE49-F238E27FC236}">
                <a16:creationId xmlns:a16="http://schemas.microsoft.com/office/drawing/2014/main" id="{E95409CA-37CE-6882-21D5-40175723B8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942" r="14371"/>
          <a:stretch/>
        </p:blipFill>
        <p:spPr>
          <a:xfrm>
            <a:off x="20" y="10"/>
            <a:ext cx="3863363" cy="685799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78772" y="871146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1417" y="2551176"/>
            <a:ext cx="4083287" cy="3591207"/>
          </a:xfrm>
        </p:spPr>
        <p:txBody>
          <a:bodyPr>
            <a:normAutofit/>
          </a:bodyPr>
          <a:lstStyle/>
          <a:p>
            <a:r>
              <a:rPr lang="en-US" sz="1700" dirty="0"/>
              <a:t>This system fetches emails, summarizes their content using AI, and drafts smart replies automatically.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8B20370D-DD61-A7F2-506E-2031282A8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658431"/>
            <a:ext cx="8178799" cy="5541136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9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FFFFFF"/>
                </a:solidFill>
              </a:rPr>
              <a:t>⚙️ How It Works – 6 Simple Steps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3E89DABC-E1A4-4FD9-BE47-C72CDC38CD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455269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📊 Before vs After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Before:</a:t>
            </a:r>
          </a:p>
          <a:p>
            <a:r>
              <a:rPr lang="en-US" dirty="0"/>
              <a:t>M</a:t>
            </a:r>
            <a:r>
              <a:rPr dirty="0"/>
              <a:t>anual email review</a:t>
            </a:r>
          </a:p>
          <a:p>
            <a:r>
              <a:rPr dirty="0"/>
              <a:t>Delayed replies</a:t>
            </a:r>
          </a:p>
          <a:p>
            <a:r>
              <a:rPr dirty="0"/>
              <a:t>Missed details</a:t>
            </a:r>
          </a:p>
          <a:p>
            <a:endParaRPr dirty="0"/>
          </a:p>
          <a:p>
            <a:r>
              <a:rPr dirty="0"/>
              <a:t>After:</a:t>
            </a:r>
          </a:p>
          <a:p>
            <a:r>
              <a:rPr dirty="0"/>
              <a:t>Instant summaries</a:t>
            </a:r>
          </a:p>
          <a:p>
            <a:r>
              <a:rPr dirty="0"/>
              <a:t>Smart replies ready</a:t>
            </a:r>
          </a:p>
          <a:p>
            <a:r>
              <a:rPr dirty="0"/>
              <a:t> Everything logged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🚀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03206"/>
          </a:xfrm>
        </p:spPr>
        <p:txBody>
          <a:bodyPr>
            <a:normAutofit/>
          </a:bodyPr>
          <a:lstStyle/>
          <a:p>
            <a:r>
              <a:rPr lang="en-US"/>
              <a:t>Expand to project updates and meeting summaries</a:t>
            </a:r>
          </a:p>
          <a:p>
            <a:r>
              <a:rPr lang="en-US"/>
              <a:t>Local ai model trained to match company tones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62A4-7E67-DF2D-9BCC-6F1BCD76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FDDD9-18C5-D296-C11F-7C6A1B14FF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0533"/>
          <a:stretch/>
        </p:blipFill>
        <p:spPr>
          <a:xfrm>
            <a:off x="314632" y="456207"/>
            <a:ext cx="8829368" cy="267307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3C5378E-565E-ECCC-780E-202A798F5BCB}"/>
              </a:ext>
            </a:extLst>
          </p:cNvPr>
          <p:cNvSpPr/>
          <p:nvPr/>
        </p:nvSpPr>
        <p:spPr>
          <a:xfrm>
            <a:off x="384048" y="963168"/>
            <a:ext cx="853440" cy="2804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5B815A-264A-5AC3-0B0F-2B03805D78E6}"/>
              </a:ext>
            </a:extLst>
          </p:cNvPr>
          <p:cNvSpPr/>
          <p:nvPr/>
        </p:nvSpPr>
        <p:spPr>
          <a:xfrm>
            <a:off x="457200" y="2783840"/>
            <a:ext cx="8229600" cy="1953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02E7E-A89A-93B3-E7B0-62424D817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8EFBE-BB92-979B-A5CA-9A5203A10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846"/>
            <a:ext cx="8229600" cy="33150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A72B65-72D1-D0B3-A427-053C90C46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148" t="67579" r="15185"/>
          <a:stretch/>
        </p:blipFill>
        <p:spPr>
          <a:xfrm>
            <a:off x="228600" y="4173186"/>
            <a:ext cx="8686800" cy="17017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52FCC0-AD4F-C865-9D4D-1EDA8077F568}"/>
              </a:ext>
            </a:extLst>
          </p:cNvPr>
          <p:cNvSpPr/>
          <p:nvPr/>
        </p:nvSpPr>
        <p:spPr>
          <a:xfrm>
            <a:off x="422910" y="4406934"/>
            <a:ext cx="8298180" cy="1701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104586-88E2-8F83-8BA1-3F8B8217FCDA}"/>
              </a:ext>
            </a:extLst>
          </p:cNvPr>
          <p:cNvCxnSpPr/>
          <p:nvPr/>
        </p:nvCxnSpPr>
        <p:spPr>
          <a:xfrm>
            <a:off x="3482340" y="3337560"/>
            <a:ext cx="0" cy="106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1495BA8-87F1-D1F4-61BF-73F828E9FFFF}"/>
              </a:ext>
            </a:extLst>
          </p:cNvPr>
          <p:cNvSpPr/>
          <p:nvPr/>
        </p:nvSpPr>
        <p:spPr>
          <a:xfrm>
            <a:off x="3783330" y="5494020"/>
            <a:ext cx="1219200" cy="156210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4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CBEEF1-52E3-E914-19D7-E00178AF4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4202"/>
            <a:ext cx="8980194" cy="28901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8B242-8CAD-370F-29D9-B0566473E215}"/>
              </a:ext>
            </a:extLst>
          </p:cNvPr>
          <p:cNvSpPr/>
          <p:nvPr/>
        </p:nvSpPr>
        <p:spPr>
          <a:xfrm>
            <a:off x="1920240" y="1203960"/>
            <a:ext cx="2857500" cy="8305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0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CA7637-497F-5A1C-A00B-36F74CF20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655"/>
            <a:ext cx="9144000" cy="391205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25A3F7C-2BB8-6495-93B9-B87F3FF8822E}"/>
              </a:ext>
            </a:extLst>
          </p:cNvPr>
          <p:cNvSpPr/>
          <p:nvPr/>
        </p:nvSpPr>
        <p:spPr>
          <a:xfrm>
            <a:off x="1634490" y="3177540"/>
            <a:ext cx="1059180" cy="3390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7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166</Words>
  <Application>Microsoft Office PowerPoint</Application>
  <PresentationFormat>On-screen Show (4:3)</PresentationFormat>
  <Paragraphs>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AI-Powered Email Summarizer &amp; Auto-Responder</vt:lpstr>
      <vt:lpstr>📧 What Is This Project?</vt:lpstr>
      <vt:lpstr>⚙️ How It Works – 6 Simple Steps</vt:lpstr>
      <vt:lpstr>📊 Before vs After</vt:lpstr>
      <vt:lpstr>🚀 Next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Mohamed GHassan</cp:lastModifiedBy>
  <cp:revision>2</cp:revision>
  <dcterms:created xsi:type="dcterms:W3CDTF">2013-01-27T09:14:16Z</dcterms:created>
  <dcterms:modified xsi:type="dcterms:W3CDTF">2025-04-22T11:56:20Z</dcterms:modified>
  <cp:category/>
</cp:coreProperties>
</file>