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37794-0EAA-4BE0-84FA-DF7C00E9EF13}" v="24" dt="2023-07-05T05:50:5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Eweis" userId="419ef56f67249f63" providerId="LiveId" clId="{CE637794-0EAA-4BE0-84FA-DF7C00E9EF13}"/>
    <pc:docChg chg="undo redo custSel addSld delSld modSld">
      <pc:chgData name="Omar Eweis" userId="419ef56f67249f63" providerId="LiveId" clId="{CE637794-0EAA-4BE0-84FA-DF7C00E9EF13}" dt="2023-07-05T10:39:24.065" v="1691" actId="680"/>
      <pc:docMkLst>
        <pc:docMk/>
      </pc:docMkLst>
      <pc:sldChg chg="modSp mod">
        <pc:chgData name="Omar Eweis" userId="419ef56f67249f63" providerId="LiveId" clId="{CE637794-0EAA-4BE0-84FA-DF7C00E9EF13}" dt="2023-07-04T18:29:54.440" v="125" actId="20577"/>
        <pc:sldMkLst>
          <pc:docMk/>
          <pc:sldMk cId="2119332256" sldId="257"/>
        </pc:sldMkLst>
        <pc:spChg chg="mod">
          <ac:chgData name="Omar Eweis" userId="419ef56f67249f63" providerId="LiveId" clId="{CE637794-0EAA-4BE0-84FA-DF7C00E9EF13}" dt="2023-07-04T18:29:54.440" v="125" actId="20577"/>
          <ac:spMkLst>
            <pc:docMk/>
            <pc:sldMk cId="2119332256" sldId="257"/>
            <ac:spMk id="3" creationId="{1C8E20A0-5A84-347E-6ECA-339121725F40}"/>
          </ac:spMkLst>
        </pc:spChg>
      </pc:sldChg>
      <pc:sldChg chg="modSp mod">
        <pc:chgData name="Omar Eweis" userId="419ef56f67249f63" providerId="LiveId" clId="{CE637794-0EAA-4BE0-84FA-DF7C00E9EF13}" dt="2023-06-06T09:25:06.932" v="113" actId="1036"/>
        <pc:sldMkLst>
          <pc:docMk/>
          <pc:sldMk cId="1257379203" sldId="258"/>
        </pc:sldMkLst>
        <pc:graphicFrameChg chg="mod">
          <ac:chgData name="Omar Eweis" userId="419ef56f67249f63" providerId="LiveId" clId="{CE637794-0EAA-4BE0-84FA-DF7C00E9EF13}" dt="2023-06-06T09:25:06.932" v="113" actId="1036"/>
          <ac:graphicFrameMkLst>
            <pc:docMk/>
            <pc:sldMk cId="1257379203" sldId="258"/>
            <ac:graphicFrameMk id="7" creationId="{D671AFE2-55D9-F656-E7E9-9BED94A8BCD4}"/>
          </ac:graphicFrameMkLst>
        </pc:graphicFrameChg>
      </pc:sldChg>
      <pc:sldChg chg="modSp mod">
        <pc:chgData name="Omar Eweis" userId="419ef56f67249f63" providerId="LiveId" clId="{CE637794-0EAA-4BE0-84FA-DF7C00E9EF13}" dt="2023-06-06T05:09:59.079" v="102" actId="313"/>
        <pc:sldMkLst>
          <pc:docMk/>
          <pc:sldMk cId="2566468119" sldId="259"/>
        </pc:sldMkLst>
        <pc:spChg chg="mod">
          <ac:chgData name="Omar Eweis" userId="419ef56f67249f63" providerId="LiveId" clId="{CE637794-0EAA-4BE0-84FA-DF7C00E9EF13}" dt="2023-06-06T05:09:59.079" v="102" actId="313"/>
          <ac:spMkLst>
            <pc:docMk/>
            <pc:sldMk cId="2566468119" sldId="259"/>
            <ac:spMk id="3" creationId="{961B4ABB-70E6-1D84-DCE2-9BC56B89C30C}"/>
          </ac:spMkLst>
        </pc:spChg>
      </pc:sldChg>
      <pc:sldChg chg="del">
        <pc:chgData name="Omar Eweis" userId="419ef56f67249f63" providerId="LiveId" clId="{CE637794-0EAA-4BE0-84FA-DF7C00E9EF13}" dt="2023-07-04T19:17:23.796" v="1574" actId="2696"/>
        <pc:sldMkLst>
          <pc:docMk/>
          <pc:sldMk cId="909441715" sldId="261"/>
        </pc:sldMkLst>
      </pc:sldChg>
      <pc:sldChg chg="modSp new mod">
        <pc:chgData name="Omar Eweis" userId="419ef56f67249f63" providerId="LiveId" clId="{CE637794-0EAA-4BE0-84FA-DF7C00E9EF13}" dt="2023-07-05T05:51:26.499" v="1690" actId="20577"/>
        <pc:sldMkLst>
          <pc:docMk/>
          <pc:sldMk cId="530135933" sldId="262"/>
        </pc:sldMkLst>
        <pc:spChg chg="mod">
          <ac:chgData name="Omar Eweis" userId="419ef56f67249f63" providerId="LiveId" clId="{CE637794-0EAA-4BE0-84FA-DF7C00E9EF13}" dt="2023-07-04T19:09:15.255" v="1186" actId="20577"/>
          <ac:spMkLst>
            <pc:docMk/>
            <pc:sldMk cId="530135933" sldId="262"/>
            <ac:spMk id="2" creationId="{A0FA2FDD-5BFE-E27E-70C4-3079BE65822E}"/>
          </ac:spMkLst>
        </pc:spChg>
        <pc:spChg chg="mod">
          <ac:chgData name="Omar Eweis" userId="419ef56f67249f63" providerId="LiveId" clId="{CE637794-0EAA-4BE0-84FA-DF7C00E9EF13}" dt="2023-07-05T05:51:26.499" v="1690" actId="20577"/>
          <ac:spMkLst>
            <pc:docMk/>
            <pc:sldMk cId="530135933" sldId="262"/>
            <ac:spMk id="3" creationId="{F0E87273-2C44-5EFF-36B5-DDE3A0B67061}"/>
          </ac:spMkLst>
        </pc:spChg>
      </pc:sldChg>
      <pc:sldChg chg="addSp delSp modSp new mod">
        <pc:chgData name="Omar Eweis" userId="419ef56f67249f63" providerId="LiveId" clId="{CE637794-0EAA-4BE0-84FA-DF7C00E9EF13}" dt="2023-07-04T18:49:09.046" v="557" actId="313"/>
        <pc:sldMkLst>
          <pc:docMk/>
          <pc:sldMk cId="372905623" sldId="263"/>
        </pc:sldMkLst>
        <pc:spChg chg="mod">
          <ac:chgData name="Omar Eweis" userId="419ef56f67249f63" providerId="LiveId" clId="{CE637794-0EAA-4BE0-84FA-DF7C00E9EF13}" dt="2023-07-04T18:37:22.038" v="206" actId="20577"/>
          <ac:spMkLst>
            <pc:docMk/>
            <pc:sldMk cId="372905623" sldId="263"/>
            <ac:spMk id="2" creationId="{C9164F37-F65C-D5B0-5F59-F37F62D8E7A5}"/>
          </ac:spMkLst>
        </pc:spChg>
        <pc:spChg chg="del">
          <ac:chgData name="Omar Eweis" userId="419ef56f67249f63" providerId="LiveId" clId="{CE637794-0EAA-4BE0-84FA-DF7C00E9EF13}" dt="2023-07-04T18:39:26.085" v="207" actId="478"/>
          <ac:spMkLst>
            <pc:docMk/>
            <pc:sldMk cId="372905623" sldId="263"/>
            <ac:spMk id="3" creationId="{E077ABF3-8A48-7B73-36AB-0B888CEFFA96}"/>
          </ac:spMkLst>
        </pc:spChg>
        <pc:spChg chg="add mod">
          <ac:chgData name="Omar Eweis" userId="419ef56f67249f63" providerId="LiveId" clId="{CE637794-0EAA-4BE0-84FA-DF7C00E9EF13}" dt="2023-07-04T18:49:09.046" v="557" actId="313"/>
          <ac:spMkLst>
            <pc:docMk/>
            <pc:sldMk cId="372905623" sldId="263"/>
            <ac:spMk id="4" creationId="{6A54DF19-344B-41D0-418A-272B2CD05378}"/>
          </ac:spMkLst>
        </pc:spChg>
        <pc:picChg chg="add mod">
          <ac:chgData name="Omar Eweis" userId="419ef56f67249f63" providerId="LiveId" clId="{CE637794-0EAA-4BE0-84FA-DF7C00E9EF13}" dt="2023-07-04T18:43:26.176" v="212" actId="1076"/>
          <ac:picMkLst>
            <pc:docMk/>
            <pc:sldMk cId="372905623" sldId="263"/>
            <ac:picMk id="1026" creationId="{82EBF12A-A2D0-9C02-42A4-CCAFB3D78147}"/>
          </ac:picMkLst>
        </pc:picChg>
      </pc:sldChg>
      <pc:sldChg chg="addSp delSp modSp new mod setBg">
        <pc:chgData name="Omar Eweis" userId="419ef56f67249f63" providerId="LiveId" clId="{CE637794-0EAA-4BE0-84FA-DF7C00E9EF13}" dt="2023-07-05T05:32:03.499" v="1581" actId="1076"/>
        <pc:sldMkLst>
          <pc:docMk/>
          <pc:sldMk cId="2577193962" sldId="264"/>
        </pc:sldMkLst>
        <pc:spChg chg="mod">
          <ac:chgData name="Omar Eweis" userId="419ef56f67249f63" providerId="LiveId" clId="{CE637794-0EAA-4BE0-84FA-DF7C00E9EF13}" dt="2023-07-04T19:01:05.167" v="946" actId="26606"/>
          <ac:spMkLst>
            <pc:docMk/>
            <pc:sldMk cId="2577193962" sldId="264"/>
            <ac:spMk id="2" creationId="{A912C43E-F375-F4A0-CDAC-8DCE4123510A}"/>
          </ac:spMkLst>
        </pc:spChg>
        <pc:spChg chg="mod">
          <ac:chgData name="Omar Eweis" userId="419ef56f67249f63" providerId="LiveId" clId="{CE637794-0EAA-4BE0-84FA-DF7C00E9EF13}" dt="2023-07-04T19:08:24.922" v="1056" actId="20577"/>
          <ac:spMkLst>
            <pc:docMk/>
            <pc:sldMk cId="2577193962" sldId="264"/>
            <ac:spMk id="3" creationId="{0C355793-6E46-4FAD-EC36-3171DFACE93C}"/>
          </ac:spMkLst>
        </pc:spChg>
        <pc:spChg chg="add del">
          <ac:chgData name="Omar Eweis" userId="419ef56f67249f63" providerId="LiveId" clId="{CE637794-0EAA-4BE0-84FA-DF7C00E9EF13}" dt="2023-07-04T19:00:45.714" v="940" actId="26606"/>
          <ac:spMkLst>
            <pc:docMk/>
            <pc:sldMk cId="2577193962" sldId="264"/>
            <ac:spMk id="8" creationId="{100EDD19-6802-4EC3-95CE-CFFAB042CFD6}"/>
          </ac:spMkLst>
        </pc:spChg>
        <pc:spChg chg="add del">
          <ac:chgData name="Omar Eweis" userId="419ef56f67249f63" providerId="LiveId" clId="{CE637794-0EAA-4BE0-84FA-DF7C00E9EF13}" dt="2023-07-04T19:00:33.960" v="938" actId="26606"/>
          <ac:spMkLst>
            <pc:docMk/>
            <pc:sldMk cId="2577193962" sldId="264"/>
            <ac:spMk id="9" creationId="{2C61293E-6EBE-43EF-A52C-9BEBFD7679D4}"/>
          </ac:spMkLst>
        </pc:spChg>
        <pc:spChg chg="add del">
          <ac:chgData name="Omar Eweis" userId="419ef56f67249f63" providerId="LiveId" clId="{CE637794-0EAA-4BE0-84FA-DF7C00E9EF13}" dt="2023-07-04T19:00:45.714" v="940" actId="26606"/>
          <ac:spMkLst>
            <pc:docMk/>
            <pc:sldMk cId="2577193962" sldId="264"/>
            <ac:spMk id="10" creationId="{DB17E863-922E-4C26-BD64-E8FD41D28661}"/>
          </ac:spMkLst>
        </pc:spChg>
        <pc:spChg chg="add del">
          <ac:chgData name="Omar Eweis" userId="419ef56f67249f63" providerId="LiveId" clId="{CE637794-0EAA-4BE0-84FA-DF7C00E9EF13}" dt="2023-07-04T19:00:33.960" v="938" actId="26606"/>
          <ac:spMkLst>
            <pc:docMk/>
            <pc:sldMk cId="2577193962" sldId="264"/>
            <ac:spMk id="11" creationId="{21540236-BFD5-4A9D-8840-4703E7F76825}"/>
          </ac:spMkLst>
        </pc:spChg>
        <pc:spChg chg="add del">
          <ac:chgData name="Omar Eweis" userId="419ef56f67249f63" providerId="LiveId" clId="{CE637794-0EAA-4BE0-84FA-DF7C00E9EF13}" dt="2023-07-04T19:01:05.167" v="946" actId="26606"/>
          <ac:spMkLst>
            <pc:docMk/>
            <pc:sldMk cId="2577193962" sldId="264"/>
            <ac:spMk id="12" creationId="{2C61293E-6EBE-43EF-A52C-9BEBFD7679D4}"/>
          </ac:spMkLst>
        </pc:spChg>
        <pc:spChg chg="add del">
          <ac:chgData name="Omar Eweis" userId="419ef56f67249f63" providerId="LiveId" clId="{CE637794-0EAA-4BE0-84FA-DF7C00E9EF13}" dt="2023-07-04T19:01:05.167" v="946" actId="26606"/>
          <ac:spMkLst>
            <pc:docMk/>
            <pc:sldMk cId="2577193962" sldId="264"/>
            <ac:spMk id="14" creationId="{3FCFB1DE-0B7E-48CC-BA90-B2AB0889F9D6}"/>
          </ac:spMkLst>
        </pc:spChg>
        <pc:picChg chg="add del">
          <ac:chgData name="Omar Eweis" userId="419ef56f67249f63" providerId="LiveId" clId="{CE637794-0EAA-4BE0-84FA-DF7C00E9EF13}" dt="2023-07-04T19:00:33.960" v="938" actId="26606"/>
          <ac:picMkLst>
            <pc:docMk/>
            <pc:sldMk cId="2577193962" sldId="264"/>
            <ac:picMk id="5" creationId="{2B550765-04D9-1AD7-222A-19EE6FB8685C}"/>
          </ac:picMkLst>
        </pc:picChg>
        <pc:picChg chg="add mod">
          <ac:chgData name="Omar Eweis" userId="419ef56f67249f63" providerId="LiveId" clId="{CE637794-0EAA-4BE0-84FA-DF7C00E9EF13}" dt="2023-07-04T19:17:13.479" v="1573" actId="14100"/>
          <ac:picMkLst>
            <pc:docMk/>
            <pc:sldMk cId="2577193962" sldId="264"/>
            <ac:picMk id="6" creationId="{135B4F60-8F8A-BF15-DA75-385A0F50A4DA}"/>
          </ac:picMkLst>
        </pc:picChg>
        <pc:picChg chg="add del">
          <ac:chgData name="Omar Eweis" userId="419ef56f67249f63" providerId="LiveId" clId="{CE637794-0EAA-4BE0-84FA-DF7C00E9EF13}" dt="2023-07-04T19:01:05.167" v="946" actId="26606"/>
          <ac:picMkLst>
            <pc:docMk/>
            <pc:sldMk cId="2577193962" sldId="264"/>
            <ac:picMk id="13" creationId="{97B858B7-A2DC-3626-2FCD-03028FA78C71}"/>
          </ac:picMkLst>
        </pc:picChg>
        <pc:picChg chg="add del">
          <ac:chgData name="Omar Eweis" userId="419ef56f67249f63" providerId="LiveId" clId="{CE637794-0EAA-4BE0-84FA-DF7C00E9EF13}" dt="2023-07-05T05:31:43.599" v="1576" actId="478"/>
          <ac:picMkLst>
            <pc:docMk/>
            <pc:sldMk cId="2577193962" sldId="264"/>
            <ac:picMk id="15" creationId="{0BF5D042-600B-7629-46D4-7FD838DD23E9}"/>
          </ac:picMkLst>
        </pc:picChg>
        <pc:picChg chg="add mod">
          <ac:chgData name="Omar Eweis" userId="419ef56f67249f63" providerId="LiveId" clId="{CE637794-0EAA-4BE0-84FA-DF7C00E9EF13}" dt="2023-07-05T05:32:03.499" v="1581" actId="1076"/>
          <ac:picMkLst>
            <pc:docMk/>
            <pc:sldMk cId="2577193962" sldId="264"/>
            <ac:picMk id="2050" creationId="{52B697BF-2FF8-1E7F-E4B2-A3D7812DAA20}"/>
          </ac:picMkLst>
        </pc:picChg>
      </pc:sldChg>
      <pc:sldChg chg="addSp delSp modSp new del mod">
        <pc:chgData name="Omar Eweis" userId="419ef56f67249f63" providerId="LiveId" clId="{CE637794-0EAA-4BE0-84FA-DF7C00E9EF13}" dt="2023-07-05T05:51:19.761" v="1686" actId="2696"/>
        <pc:sldMkLst>
          <pc:docMk/>
          <pc:sldMk cId="2003127770" sldId="265"/>
        </pc:sldMkLst>
        <pc:spChg chg="del mod">
          <ac:chgData name="Omar Eweis" userId="419ef56f67249f63" providerId="LiveId" clId="{CE637794-0EAA-4BE0-84FA-DF7C00E9EF13}" dt="2023-07-05T05:51:15.126" v="1685" actId="478"/>
          <ac:spMkLst>
            <pc:docMk/>
            <pc:sldMk cId="2003127770" sldId="265"/>
            <ac:spMk id="2" creationId="{745D7553-3379-B7E5-DDE7-EF11E25DEDBA}"/>
          </ac:spMkLst>
        </pc:spChg>
        <pc:spChg chg="del">
          <ac:chgData name="Omar Eweis" userId="419ef56f67249f63" providerId="LiveId" clId="{CE637794-0EAA-4BE0-84FA-DF7C00E9EF13}" dt="2023-07-05T05:50:41.621" v="1639" actId="478"/>
          <ac:spMkLst>
            <pc:docMk/>
            <pc:sldMk cId="2003127770" sldId="265"/>
            <ac:spMk id="3" creationId="{3C904B7D-1681-2A42-20F7-34A669741A63}"/>
          </ac:spMkLst>
        </pc:spChg>
        <pc:spChg chg="add mod">
          <ac:chgData name="Omar Eweis" userId="419ef56f67249f63" providerId="LiveId" clId="{CE637794-0EAA-4BE0-84FA-DF7C00E9EF13}" dt="2023-07-05T05:51:10.789" v="1684" actId="20577"/>
          <ac:spMkLst>
            <pc:docMk/>
            <pc:sldMk cId="2003127770" sldId="265"/>
            <ac:spMk id="4" creationId="{71544244-2BF2-B623-2575-BCA6E3A101E2}"/>
          </ac:spMkLst>
        </pc:spChg>
        <pc:spChg chg="add mod">
          <ac:chgData name="Omar Eweis" userId="419ef56f67249f63" providerId="LiveId" clId="{CE637794-0EAA-4BE0-84FA-DF7C00E9EF13}" dt="2023-07-05T05:51:15.126" v="1685" actId="478"/>
          <ac:spMkLst>
            <pc:docMk/>
            <pc:sldMk cId="2003127770" sldId="265"/>
            <ac:spMk id="6" creationId="{27770356-C710-D7A8-6D8F-B3123E006997}"/>
          </ac:spMkLst>
        </pc:spChg>
      </pc:sldChg>
      <pc:sldChg chg="new">
        <pc:chgData name="Omar Eweis" userId="419ef56f67249f63" providerId="LiveId" clId="{CE637794-0EAA-4BE0-84FA-DF7C00E9EF13}" dt="2023-07-05T10:39:24.065" v="1691" actId="680"/>
        <pc:sldMkLst>
          <pc:docMk/>
          <pc:sldMk cId="3617349508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28818-AD7B-49E2-8686-A13F70606F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AE9EC-D7A2-4474-9286-5A6C5B6A02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Stepwise pre procedure to identify issue could include ct scans, recurring visits , ECGs</a:t>
          </a:r>
          <a:endParaRPr lang="en-US"/>
        </a:p>
      </dgm:t>
    </dgm:pt>
    <dgm:pt modelId="{46F2245C-A2F9-4AF3-87FE-6A5F20724EF6}" type="parTrans" cxnId="{30912988-38A3-4702-A313-BAF3746A6897}">
      <dgm:prSet/>
      <dgm:spPr/>
      <dgm:t>
        <a:bodyPr/>
        <a:lstStyle/>
        <a:p>
          <a:endParaRPr lang="en-US"/>
        </a:p>
      </dgm:t>
    </dgm:pt>
    <dgm:pt modelId="{EF43F193-6554-480E-834B-9CD18E4A8AC3}" type="sibTrans" cxnId="{30912988-38A3-4702-A313-BAF3746A68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8E991C-2051-4463-BB03-ABD2CB2E392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Difficult to identify exactly what the issue is from current non-invasive methods </a:t>
          </a:r>
          <a:endParaRPr lang="en-US"/>
        </a:p>
      </dgm:t>
    </dgm:pt>
    <dgm:pt modelId="{B8EB1634-1095-4697-8548-4800B92DA774}" type="parTrans" cxnId="{FEF328AD-D114-4DDC-AAAA-D1B44ECB9B3C}">
      <dgm:prSet/>
      <dgm:spPr/>
      <dgm:t>
        <a:bodyPr/>
        <a:lstStyle/>
        <a:p>
          <a:endParaRPr lang="en-US"/>
        </a:p>
      </dgm:t>
    </dgm:pt>
    <dgm:pt modelId="{3EE25CC7-C058-4AF8-8207-EA55F0A7531D}" type="sibTrans" cxnId="{FEF328AD-D114-4DDC-AAAA-D1B44ECB9B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072806-6AA6-49F9-85A0-F04923FF7F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This leads to increased amount of time required during the procedure as diagnosis occurs within the procedure </a:t>
          </a:r>
          <a:endParaRPr lang="en-US"/>
        </a:p>
      </dgm:t>
    </dgm:pt>
    <dgm:pt modelId="{FEC1D134-6F84-4FD5-9E78-AEE9E315BA3D}" type="parTrans" cxnId="{B3CCF224-521E-4910-A158-65E6DED81AB7}">
      <dgm:prSet/>
      <dgm:spPr/>
      <dgm:t>
        <a:bodyPr/>
        <a:lstStyle/>
        <a:p>
          <a:endParaRPr lang="en-US"/>
        </a:p>
      </dgm:t>
    </dgm:pt>
    <dgm:pt modelId="{6701B90C-1945-467E-8546-63F839A47366}" type="sibTrans" cxnId="{B3CCF224-521E-4910-A158-65E6DED81A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7528A3-03FA-46C8-B2F8-EB66A3404A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Increased time during procedure comes with increased risk , another attempt may be required </a:t>
          </a:r>
          <a:endParaRPr lang="en-US"/>
        </a:p>
      </dgm:t>
    </dgm:pt>
    <dgm:pt modelId="{2C92D488-CAD1-4902-B39B-12498B855C7C}" type="parTrans" cxnId="{816BF1EC-C48E-42E4-95B8-4FD9A02A8C0C}">
      <dgm:prSet/>
      <dgm:spPr/>
      <dgm:t>
        <a:bodyPr/>
        <a:lstStyle/>
        <a:p>
          <a:endParaRPr lang="en-US"/>
        </a:p>
      </dgm:t>
    </dgm:pt>
    <dgm:pt modelId="{F3EAA375-9541-40BA-9073-DD9765C0F366}" type="sibTrans" cxnId="{816BF1EC-C48E-42E4-95B8-4FD9A02A8C0C}">
      <dgm:prSet/>
      <dgm:spPr/>
      <dgm:t>
        <a:bodyPr/>
        <a:lstStyle/>
        <a:p>
          <a:endParaRPr lang="en-US"/>
        </a:p>
      </dgm:t>
    </dgm:pt>
    <dgm:pt modelId="{29292ACD-497A-44C0-9054-F7C346C52C34}" type="pres">
      <dgm:prSet presAssocID="{E5128818-AD7B-49E2-8686-A13F70606F4B}" presName="root" presStyleCnt="0">
        <dgm:presLayoutVars>
          <dgm:dir/>
          <dgm:resizeHandles val="exact"/>
        </dgm:presLayoutVars>
      </dgm:prSet>
      <dgm:spPr/>
    </dgm:pt>
    <dgm:pt modelId="{F7EF1364-41A5-42F7-81B1-BA383992B42E}" type="pres">
      <dgm:prSet presAssocID="{E5128818-AD7B-49E2-8686-A13F70606F4B}" presName="container" presStyleCnt="0">
        <dgm:presLayoutVars>
          <dgm:dir/>
          <dgm:resizeHandles val="exact"/>
        </dgm:presLayoutVars>
      </dgm:prSet>
      <dgm:spPr/>
    </dgm:pt>
    <dgm:pt modelId="{B47FFBB6-CDEA-4F67-94EF-696160867E41}" type="pres">
      <dgm:prSet presAssocID="{493AE9EC-D7A2-4474-9286-5A6C5B6A02C5}" presName="compNode" presStyleCnt="0"/>
      <dgm:spPr/>
    </dgm:pt>
    <dgm:pt modelId="{5D3F84CD-9546-494A-BB35-D543B98E9A85}" type="pres">
      <dgm:prSet presAssocID="{493AE9EC-D7A2-4474-9286-5A6C5B6A02C5}" presName="iconBgRect" presStyleLbl="bgShp" presStyleIdx="0" presStyleCnt="4"/>
      <dgm:spPr/>
    </dgm:pt>
    <dgm:pt modelId="{A16B3AB3-E2B2-4AB5-AC82-A1D66A42F846}" type="pres">
      <dgm:prSet presAssocID="{493AE9EC-D7A2-4474-9286-5A6C5B6A02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0E32007-0281-4F1D-A38F-F33BDC88CEF6}" type="pres">
      <dgm:prSet presAssocID="{493AE9EC-D7A2-4474-9286-5A6C5B6A02C5}" presName="spaceRect" presStyleCnt="0"/>
      <dgm:spPr/>
    </dgm:pt>
    <dgm:pt modelId="{09C95714-67D2-458B-AA21-FFC828C00CB8}" type="pres">
      <dgm:prSet presAssocID="{493AE9EC-D7A2-4474-9286-5A6C5B6A02C5}" presName="textRect" presStyleLbl="revTx" presStyleIdx="0" presStyleCnt="4">
        <dgm:presLayoutVars>
          <dgm:chMax val="1"/>
          <dgm:chPref val="1"/>
        </dgm:presLayoutVars>
      </dgm:prSet>
      <dgm:spPr/>
    </dgm:pt>
    <dgm:pt modelId="{903EE953-B802-4134-9C62-27C7CB3088F4}" type="pres">
      <dgm:prSet presAssocID="{EF43F193-6554-480E-834B-9CD18E4A8AC3}" presName="sibTrans" presStyleLbl="sibTrans2D1" presStyleIdx="0" presStyleCnt="0"/>
      <dgm:spPr/>
    </dgm:pt>
    <dgm:pt modelId="{C4A72FCE-31FE-482A-B252-7174326B91F9}" type="pres">
      <dgm:prSet presAssocID="{B08E991C-2051-4463-BB03-ABD2CB2E3922}" presName="compNode" presStyleCnt="0"/>
      <dgm:spPr/>
    </dgm:pt>
    <dgm:pt modelId="{6C3C279E-2D71-4F78-AB4D-C052EF8DFE02}" type="pres">
      <dgm:prSet presAssocID="{B08E991C-2051-4463-BB03-ABD2CB2E3922}" presName="iconBgRect" presStyleLbl="bgShp" presStyleIdx="1" presStyleCnt="4"/>
      <dgm:spPr/>
    </dgm:pt>
    <dgm:pt modelId="{D8E1952C-AFD2-47A9-B3B4-09E296CE8EF0}" type="pres">
      <dgm:prSet presAssocID="{B08E991C-2051-4463-BB03-ABD2CB2E39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513FF1B-22F9-478B-92B8-E3537B35E7DF}" type="pres">
      <dgm:prSet presAssocID="{B08E991C-2051-4463-BB03-ABD2CB2E3922}" presName="spaceRect" presStyleCnt="0"/>
      <dgm:spPr/>
    </dgm:pt>
    <dgm:pt modelId="{E3700006-71D5-49FE-A92A-5DF5D7D1AB6D}" type="pres">
      <dgm:prSet presAssocID="{B08E991C-2051-4463-BB03-ABD2CB2E3922}" presName="textRect" presStyleLbl="revTx" presStyleIdx="1" presStyleCnt="4">
        <dgm:presLayoutVars>
          <dgm:chMax val="1"/>
          <dgm:chPref val="1"/>
        </dgm:presLayoutVars>
      </dgm:prSet>
      <dgm:spPr/>
    </dgm:pt>
    <dgm:pt modelId="{F1183CEE-9E86-41B1-9C22-081FD37D60B1}" type="pres">
      <dgm:prSet presAssocID="{3EE25CC7-C058-4AF8-8207-EA55F0A7531D}" presName="sibTrans" presStyleLbl="sibTrans2D1" presStyleIdx="0" presStyleCnt="0"/>
      <dgm:spPr/>
    </dgm:pt>
    <dgm:pt modelId="{FF3AA3BD-AE58-4489-B8FD-E164AD2B49A1}" type="pres">
      <dgm:prSet presAssocID="{D5072806-6AA6-49F9-85A0-F04923FF7FF0}" presName="compNode" presStyleCnt="0"/>
      <dgm:spPr/>
    </dgm:pt>
    <dgm:pt modelId="{609D21FC-CB05-4DE6-BF40-88FD6ED3ED53}" type="pres">
      <dgm:prSet presAssocID="{D5072806-6AA6-49F9-85A0-F04923FF7FF0}" presName="iconBgRect" presStyleLbl="bgShp" presStyleIdx="2" presStyleCnt="4"/>
      <dgm:spPr/>
    </dgm:pt>
    <dgm:pt modelId="{98E9A372-9C00-4FBD-8BF2-AE718074C2A6}" type="pres">
      <dgm:prSet presAssocID="{D5072806-6AA6-49F9-85A0-F04923FF7FF0}" presName="iconRect" presStyleLbl="node1" presStyleIdx="2" presStyleCnt="4" custLinFactX="300000" custLinFactNeighborX="384757" custLinFactNeighborY="-706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BB99613-9725-43E5-A871-B4581C9F8982}" type="pres">
      <dgm:prSet presAssocID="{D5072806-6AA6-49F9-85A0-F04923FF7FF0}" presName="spaceRect" presStyleCnt="0"/>
      <dgm:spPr/>
    </dgm:pt>
    <dgm:pt modelId="{742B2A92-7DD7-43C5-82C3-7D44FF86B34F}" type="pres">
      <dgm:prSet presAssocID="{D5072806-6AA6-49F9-85A0-F04923FF7FF0}" presName="textRect" presStyleLbl="revTx" presStyleIdx="2" presStyleCnt="4">
        <dgm:presLayoutVars>
          <dgm:chMax val="1"/>
          <dgm:chPref val="1"/>
        </dgm:presLayoutVars>
      </dgm:prSet>
      <dgm:spPr/>
    </dgm:pt>
    <dgm:pt modelId="{8D443B93-7951-4C75-AC0C-ABFF909DE6A1}" type="pres">
      <dgm:prSet presAssocID="{6701B90C-1945-467E-8546-63F839A47366}" presName="sibTrans" presStyleLbl="sibTrans2D1" presStyleIdx="0" presStyleCnt="0"/>
      <dgm:spPr/>
    </dgm:pt>
    <dgm:pt modelId="{DC97884F-C21A-4202-9D6B-0B23DA5C11B2}" type="pres">
      <dgm:prSet presAssocID="{DC7528A3-03FA-46C8-B2F8-EB66A3404ACF}" presName="compNode" presStyleCnt="0"/>
      <dgm:spPr/>
    </dgm:pt>
    <dgm:pt modelId="{7C7D6380-688B-404F-8AE7-9C2334079DD8}" type="pres">
      <dgm:prSet presAssocID="{DC7528A3-03FA-46C8-B2F8-EB66A3404ACF}" presName="iconBgRect" presStyleLbl="bgShp" presStyleIdx="3" presStyleCnt="4" custLinFactNeighborX="-343" custLinFactNeighborY="5253"/>
      <dgm:spPr>
        <a:noFill/>
      </dgm:spPr>
    </dgm:pt>
    <dgm:pt modelId="{CAC2DF3C-B49B-4C06-ABD0-49641F1E38BA}" type="pres">
      <dgm:prSet presAssocID="{DC7528A3-03FA-46C8-B2F8-EB66A3404ACF}" presName="iconRect" presStyleLbl="node1" presStyleIdx="3" presStyleCnt="4" custLinFactX="-300000" custLinFactNeighborX="-383344" custLinFactNeighborY="-353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17C661-9E35-42D1-ABC5-8C3433B3FA29}" type="pres">
      <dgm:prSet presAssocID="{DC7528A3-03FA-46C8-B2F8-EB66A3404ACF}" presName="spaceRect" presStyleCnt="0"/>
      <dgm:spPr/>
    </dgm:pt>
    <dgm:pt modelId="{067F395A-8225-4AE7-9A13-168CC44F8DB2}" type="pres">
      <dgm:prSet presAssocID="{DC7528A3-03FA-46C8-B2F8-EB66A3404A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CCF224-521E-4910-A158-65E6DED81AB7}" srcId="{E5128818-AD7B-49E2-8686-A13F70606F4B}" destId="{D5072806-6AA6-49F9-85A0-F04923FF7FF0}" srcOrd="2" destOrd="0" parTransId="{FEC1D134-6F84-4FD5-9E78-AEE9E315BA3D}" sibTransId="{6701B90C-1945-467E-8546-63F839A47366}"/>
    <dgm:cxn modelId="{D12AF229-9599-47AC-BA81-7CF579CE3102}" type="presOf" srcId="{D5072806-6AA6-49F9-85A0-F04923FF7FF0}" destId="{742B2A92-7DD7-43C5-82C3-7D44FF86B34F}" srcOrd="0" destOrd="0" presId="urn:microsoft.com/office/officeart/2018/2/layout/IconCircleList"/>
    <dgm:cxn modelId="{763B9C2A-C8AD-40DC-A0C8-9ED61FEA838D}" type="presOf" srcId="{EF43F193-6554-480E-834B-9CD18E4A8AC3}" destId="{903EE953-B802-4134-9C62-27C7CB3088F4}" srcOrd="0" destOrd="0" presId="urn:microsoft.com/office/officeart/2018/2/layout/IconCircleList"/>
    <dgm:cxn modelId="{BEF4E62C-6815-47D4-83EE-66660FBDF3DF}" type="presOf" srcId="{B08E991C-2051-4463-BB03-ABD2CB2E3922}" destId="{E3700006-71D5-49FE-A92A-5DF5D7D1AB6D}" srcOrd="0" destOrd="0" presId="urn:microsoft.com/office/officeart/2018/2/layout/IconCircleList"/>
    <dgm:cxn modelId="{30912988-38A3-4702-A313-BAF3746A6897}" srcId="{E5128818-AD7B-49E2-8686-A13F70606F4B}" destId="{493AE9EC-D7A2-4474-9286-5A6C5B6A02C5}" srcOrd="0" destOrd="0" parTransId="{46F2245C-A2F9-4AF3-87FE-6A5F20724EF6}" sibTransId="{EF43F193-6554-480E-834B-9CD18E4A8AC3}"/>
    <dgm:cxn modelId="{FEF328AD-D114-4DDC-AAAA-D1B44ECB9B3C}" srcId="{E5128818-AD7B-49E2-8686-A13F70606F4B}" destId="{B08E991C-2051-4463-BB03-ABD2CB2E3922}" srcOrd="1" destOrd="0" parTransId="{B8EB1634-1095-4697-8548-4800B92DA774}" sibTransId="{3EE25CC7-C058-4AF8-8207-EA55F0A7531D}"/>
    <dgm:cxn modelId="{4E1177B6-B08D-4420-85E8-B5329D30DD73}" type="presOf" srcId="{DC7528A3-03FA-46C8-B2F8-EB66A3404ACF}" destId="{067F395A-8225-4AE7-9A13-168CC44F8DB2}" srcOrd="0" destOrd="0" presId="urn:microsoft.com/office/officeart/2018/2/layout/IconCircleList"/>
    <dgm:cxn modelId="{D6A529CF-2B96-4282-9136-A6A4380B74AA}" type="presOf" srcId="{493AE9EC-D7A2-4474-9286-5A6C5B6A02C5}" destId="{09C95714-67D2-458B-AA21-FFC828C00CB8}" srcOrd="0" destOrd="0" presId="urn:microsoft.com/office/officeart/2018/2/layout/IconCircleList"/>
    <dgm:cxn modelId="{5C289BD4-9F62-476A-ADA1-3C488690F310}" type="presOf" srcId="{3EE25CC7-C058-4AF8-8207-EA55F0A7531D}" destId="{F1183CEE-9E86-41B1-9C22-081FD37D60B1}" srcOrd="0" destOrd="0" presId="urn:microsoft.com/office/officeart/2018/2/layout/IconCircleList"/>
    <dgm:cxn modelId="{816BF1EC-C48E-42E4-95B8-4FD9A02A8C0C}" srcId="{E5128818-AD7B-49E2-8686-A13F70606F4B}" destId="{DC7528A3-03FA-46C8-B2F8-EB66A3404ACF}" srcOrd="3" destOrd="0" parTransId="{2C92D488-CAD1-4902-B39B-12498B855C7C}" sibTransId="{F3EAA375-9541-40BA-9073-DD9765C0F366}"/>
    <dgm:cxn modelId="{B4BBEAEE-1234-40BF-BFE7-51D0344CDB1C}" type="presOf" srcId="{E5128818-AD7B-49E2-8686-A13F70606F4B}" destId="{29292ACD-497A-44C0-9054-F7C346C52C34}" srcOrd="0" destOrd="0" presId="urn:microsoft.com/office/officeart/2018/2/layout/IconCircleList"/>
    <dgm:cxn modelId="{91C6B4F4-86F1-45FC-AC31-39F8ACFEF1B5}" type="presOf" srcId="{6701B90C-1945-467E-8546-63F839A47366}" destId="{8D443B93-7951-4C75-AC0C-ABFF909DE6A1}" srcOrd="0" destOrd="0" presId="urn:microsoft.com/office/officeart/2018/2/layout/IconCircleList"/>
    <dgm:cxn modelId="{F12727BB-4AE6-40F0-B0EE-46DB2554F9C1}" type="presParOf" srcId="{29292ACD-497A-44C0-9054-F7C346C52C34}" destId="{F7EF1364-41A5-42F7-81B1-BA383992B42E}" srcOrd="0" destOrd="0" presId="urn:microsoft.com/office/officeart/2018/2/layout/IconCircleList"/>
    <dgm:cxn modelId="{937783A8-F921-4746-8C55-7F733DF19009}" type="presParOf" srcId="{F7EF1364-41A5-42F7-81B1-BA383992B42E}" destId="{B47FFBB6-CDEA-4F67-94EF-696160867E41}" srcOrd="0" destOrd="0" presId="urn:microsoft.com/office/officeart/2018/2/layout/IconCircleList"/>
    <dgm:cxn modelId="{EBC82393-F7E7-46FB-B119-C01E90DAC151}" type="presParOf" srcId="{B47FFBB6-CDEA-4F67-94EF-696160867E41}" destId="{5D3F84CD-9546-494A-BB35-D543B98E9A85}" srcOrd="0" destOrd="0" presId="urn:microsoft.com/office/officeart/2018/2/layout/IconCircleList"/>
    <dgm:cxn modelId="{8442D57D-114D-4165-8E43-DF1FF2A72046}" type="presParOf" srcId="{B47FFBB6-CDEA-4F67-94EF-696160867E41}" destId="{A16B3AB3-E2B2-4AB5-AC82-A1D66A42F846}" srcOrd="1" destOrd="0" presId="urn:microsoft.com/office/officeart/2018/2/layout/IconCircleList"/>
    <dgm:cxn modelId="{58E447A4-8836-4B34-AA3A-ED4DE3C99897}" type="presParOf" srcId="{B47FFBB6-CDEA-4F67-94EF-696160867E41}" destId="{60E32007-0281-4F1D-A38F-F33BDC88CEF6}" srcOrd="2" destOrd="0" presId="urn:microsoft.com/office/officeart/2018/2/layout/IconCircleList"/>
    <dgm:cxn modelId="{449028A6-CBC4-41BD-B64C-22870C117D0A}" type="presParOf" srcId="{B47FFBB6-CDEA-4F67-94EF-696160867E41}" destId="{09C95714-67D2-458B-AA21-FFC828C00CB8}" srcOrd="3" destOrd="0" presId="urn:microsoft.com/office/officeart/2018/2/layout/IconCircleList"/>
    <dgm:cxn modelId="{0CCB4732-2DD6-4BF5-A874-D7A687F0D33B}" type="presParOf" srcId="{F7EF1364-41A5-42F7-81B1-BA383992B42E}" destId="{903EE953-B802-4134-9C62-27C7CB3088F4}" srcOrd="1" destOrd="0" presId="urn:microsoft.com/office/officeart/2018/2/layout/IconCircleList"/>
    <dgm:cxn modelId="{F4477B35-A139-4EBC-8119-B82E498B84F5}" type="presParOf" srcId="{F7EF1364-41A5-42F7-81B1-BA383992B42E}" destId="{C4A72FCE-31FE-482A-B252-7174326B91F9}" srcOrd="2" destOrd="0" presId="urn:microsoft.com/office/officeart/2018/2/layout/IconCircleList"/>
    <dgm:cxn modelId="{23D075F9-96B7-499C-9AF0-0FCF1772D171}" type="presParOf" srcId="{C4A72FCE-31FE-482A-B252-7174326B91F9}" destId="{6C3C279E-2D71-4F78-AB4D-C052EF8DFE02}" srcOrd="0" destOrd="0" presId="urn:microsoft.com/office/officeart/2018/2/layout/IconCircleList"/>
    <dgm:cxn modelId="{47B7C585-7683-4DD1-82B9-21CCB4147C27}" type="presParOf" srcId="{C4A72FCE-31FE-482A-B252-7174326B91F9}" destId="{D8E1952C-AFD2-47A9-B3B4-09E296CE8EF0}" srcOrd="1" destOrd="0" presId="urn:microsoft.com/office/officeart/2018/2/layout/IconCircleList"/>
    <dgm:cxn modelId="{248CDE8E-DCCA-448D-84D7-B1109181B486}" type="presParOf" srcId="{C4A72FCE-31FE-482A-B252-7174326B91F9}" destId="{7513FF1B-22F9-478B-92B8-E3537B35E7DF}" srcOrd="2" destOrd="0" presId="urn:microsoft.com/office/officeart/2018/2/layout/IconCircleList"/>
    <dgm:cxn modelId="{D36243DA-2317-4F1A-BABA-0D971F9D73AB}" type="presParOf" srcId="{C4A72FCE-31FE-482A-B252-7174326B91F9}" destId="{E3700006-71D5-49FE-A92A-5DF5D7D1AB6D}" srcOrd="3" destOrd="0" presId="urn:microsoft.com/office/officeart/2018/2/layout/IconCircleList"/>
    <dgm:cxn modelId="{A233C758-56A4-4BD5-B9EE-E900D14FBDB1}" type="presParOf" srcId="{F7EF1364-41A5-42F7-81B1-BA383992B42E}" destId="{F1183CEE-9E86-41B1-9C22-081FD37D60B1}" srcOrd="3" destOrd="0" presId="urn:microsoft.com/office/officeart/2018/2/layout/IconCircleList"/>
    <dgm:cxn modelId="{E77F6EAC-EC51-4219-A6B8-225745E774B8}" type="presParOf" srcId="{F7EF1364-41A5-42F7-81B1-BA383992B42E}" destId="{FF3AA3BD-AE58-4489-B8FD-E164AD2B49A1}" srcOrd="4" destOrd="0" presId="urn:microsoft.com/office/officeart/2018/2/layout/IconCircleList"/>
    <dgm:cxn modelId="{F891CA89-06FC-4C37-9A02-0ED049491543}" type="presParOf" srcId="{FF3AA3BD-AE58-4489-B8FD-E164AD2B49A1}" destId="{609D21FC-CB05-4DE6-BF40-88FD6ED3ED53}" srcOrd="0" destOrd="0" presId="urn:microsoft.com/office/officeart/2018/2/layout/IconCircleList"/>
    <dgm:cxn modelId="{F7AB7FCE-EF64-4409-9BAE-EEDD773E7540}" type="presParOf" srcId="{FF3AA3BD-AE58-4489-B8FD-E164AD2B49A1}" destId="{98E9A372-9C00-4FBD-8BF2-AE718074C2A6}" srcOrd="1" destOrd="0" presId="urn:microsoft.com/office/officeart/2018/2/layout/IconCircleList"/>
    <dgm:cxn modelId="{91EF0722-1CE3-4C40-8A06-680A89EFD352}" type="presParOf" srcId="{FF3AA3BD-AE58-4489-B8FD-E164AD2B49A1}" destId="{ABB99613-9725-43E5-A871-B4581C9F8982}" srcOrd="2" destOrd="0" presId="urn:microsoft.com/office/officeart/2018/2/layout/IconCircleList"/>
    <dgm:cxn modelId="{AF0E03AA-F051-4F72-9D4E-91583F190793}" type="presParOf" srcId="{FF3AA3BD-AE58-4489-B8FD-E164AD2B49A1}" destId="{742B2A92-7DD7-43C5-82C3-7D44FF86B34F}" srcOrd="3" destOrd="0" presId="urn:microsoft.com/office/officeart/2018/2/layout/IconCircleList"/>
    <dgm:cxn modelId="{B473FB34-A17E-4FDB-B326-67BF836B7335}" type="presParOf" srcId="{F7EF1364-41A5-42F7-81B1-BA383992B42E}" destId="{8D443B93-7951-4C75-AC0C-ABFF909DE6A1}" srcOrd="5" destOrd="0" presId="urn:microsoft.com/office/officeart/2018/2/layout/IconCircleList"/>
    <dgm:cxn modelId="{04C0F58B-3A8A-4584-A3D1-13BA3FD27D53}" type="presParOf" srcId="{F7EF1364-41A5-42F7-81B1-BA383992B42E}" destId="{DC97884F-C21A-4202-9D6B-0B23DA5C11B2}" srcOrd="6" destOrd="0" presId="urn:microsoft.com/office/officeart/2018/2/layout/IconCircleList"/>
    <dgm:cxn modelId="{327E6860-3D2D-4AAF-A0AF-BF5072153577}" type="presParOf" srcId="{DC97884F-C21A-4202-9D6B-0B23DA5C11B2}" destId="{7C7D6380-688B-404F-8AE7-9C2334079DD8}" srcOrd="0" destOrd="0" presId="urn:microsoft.com/office/officeart/2018/2/layout/IconCircleList"/>
    <dgm:cxn modelId="{CBC8755A-3277-4A2C-AA99-F7AD969EA649}" type="presParOf" srcId="{DC97884F-C21A-4202-9D6B-0B23DA5C11B2}" destId="{CAC2DF3C-B49B-4C06-ABD0-49641F1E38BA}" srcOrd="1" destOrd="0" presId="urn:microsoft.com/office/officeart/2018/2/layout/IconCircleList"/>
    <dgm:cxn modelId="{8608ABE0-32F4-4AB0-930E-AFDB54ADAD4F}" type="presParOf" srcId="{DC97884F-C21A-4202-9D6B-0B23DA5C11B2}" destId="{3B17C661-9E35-42D1-ABC5-8C3433B3FA29}" srcOrd="2" destOrd="0" presId="urn:microsoft.com/office/officeart/2018/2/layout/IconCircleList"/>
    <dgm:cxn modelId="{55DAD737-7698-4B52-853B-F8FB52783026}" type="presParOf" srcId="{DC97884F-C21A-4202-9D6B-0B23DA5C11B2}" destId="{067F395A-8225-4AE7-9A13-168CC44F8D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D004-A46C-40D7-882F-D1A545EA96A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30662FC-2E51-4BE1-BEC0-2A2139CCA2B4}">
      <dgm:prSet/>
      <dgm:spPr/>
      <dgm:t>
        <a:bodyPr/>
        <a:lstStyle/>
        <a:p>
          <a:r>
            <a:rPr lang="en-GB" b="1" dirty="0"/>
            <a:t>Recreating intracardiac rhythm </a:t>
          </a:r>
          <a:r>
            <a:rPr lang="en-GB" dirty="0"/>
            <a:t>: Using deep learning methods to recreate intracardiac rhythm so we can evaluate the viability of this method as a non-invasive technique to improve ablation procedure </a:t>
          </a:r>
          <a:endParaRPr lang="en-US" dirty="0"/>
        </a:p>
      </dgm:t>
    </dgm:pt>
    <dgm:pt modelId="{1C61B5B8-2811-47CC-99C0-46C76F2BE674}" type="parTrans" cxnId="{CC1CB16F-DC8C-447F-A74F-99161321F867}">
      <dgm:prSet/>
      <dgm:spPr/>
      <dgm:t>
        <a:bodyPr/>
        <a:lstStyle/>
        <a:p>
          <a:endParaRPr lang="en-US"/>
        </a:p>
      </dgm:t>
    </dgm:pt>
    <dgm:pt modelId="{F81EC66D-FEB0-4DD4-9F58-BA0DE4A5BDB3}" type="sibTrans" cxnId="{CC1CB16F-DC8C-447F-A74F-99161321F867}">
      <dgm:prSet/>
      <dgm:spPr/>
      <dgm:t>
        <a:bodyPr/>
        <a:lstStyle/>
        <a:p>
          <a:endParaRPr lang="en-US"/>
        </a:p>
      </dgm:t>
    </dgm:pt>
    <dgm:pt modelId="{D29C8772-2F88-4910-A8F5-E518E2482724}">
      <dgm:prSet/>
      <dgm:spPr/>
      <dgm:t>
        <a:bodyPr/>
        <a:lstStyle/>
        <a:p>
          <a:r>
            <a:rPr lang="en-GB" b="1"/>
            <a:t>Use feature selection to develop phenogroups</a:t>
          </a:r>
          <a:r>
            <a:rPr lang="en-GB"/>
            <a:t>: To create clusters of individuals and identify key characteristics of these clusters to help direct ablation treatment </a:t>
          </a:r>
          <a:endParaRPr lang="en-US"/>
        </a:p>
      </dgm:t>
    </dgm:pt>
    <dgm:pt modelId="{8230693B-3A60-4717-BCEF-15AC0B8560BF}" type="parTrans" cxnId="{DAB31B31-F820-4BC5-A875-29B82923CA38}">
      <dgm:prSet/>
      <dgm:spPr/>
      <dgm:t>
        <a:bodyPr/>
        <a:lstStyle/>
        <a:p>
          <a:endParaRPr lang="en-US"/>
        </a:p>
      </dgm:t>
    </dgm:pt>
    <dgm:pt modelId="{E9C06409-490D-4344-9640-F9AEA4773559}" type="sibTrans" cxnId="{DAB31B31-F820-4BC5-A875-29B82923CA38}">
      <dgm:prSet/>
      <dgm:spPr/>
      <dgm:t>
        <a:bodyPr/>
        <a:lstStyle/>
        <a:p>
          <a:endParaRPr lang="en-US"/>
        </a:p>
      </dgm:t>
    </dgm:pt>
    <dgm:pt modelId="{33DF70B0-30C9-4CC8-AFA8-E5905F16BA80}" type="pres">
      <dgm:prSet presAssocID="{9650D004-A46C-40D7-882F-D1A545EA96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83D0A0-3631-4708-8C93-FFD5B33BB75C}" type="pres">
      <dgm:prSet presAssocID="{430662FC-2E51-4BE1-BEC0-2A2139CCA2B4}" presName="hierRoot1" presStyleCnt="0"/>
      <dgm:spPr/>
    </dgm:pt>
    <dgm:pt modelId="{BCC7FB69-F42A-4167-8039-4195FA947809}" type="pres">
      <dgm:prSet presAssocID="{430662FC-2E51-4BE1-BEC0-2A2139CCA2B4}" presName="composite" presStyleCnt="0"/>
      <dgm:spPr/>
    </dgm:pt>
    <dgm:pt modelId="{43DFFD91-266C-4F0A-87A2-F59F87B59F1D}" type="pres">
      <dgm:prSet presAssocID="{430662FC-2E51-4BE1-BEC0-2A2139CCA2B4}" presName="background" presStyleLbl="node0" presStyleIdx="0" presStyleCnt="2"/>
      <dgm:spPr/>
    </dgm:pt>
    <dgm:pt modelId="{0DC68738-989E-489A-8B85-F3A775F500B5}" type="pres">
      <dgm:prSet presAssocID="{430662FC-2E51-4BE1-BEC0-2A2139CCA2B4}" presName="text" presStyleLbl="fgAcc0" presStyleIdx="0" presStyleCnt="2">
        <dgm:presLayoutVars>
          <dgm:chPref val="3"/>
        </dgm:presLayoutVars>
      </dgm:prSet>
      <dgm:spPr/>
    </dgm:pt>
    <dgm:pt modelId="{538B66B7-2968-4134-A12C-68F400C13F90}" type="pres">
      <dgm:prSet presAssocID="{430662FC-2E51-4BE1-BEC0-2A2139CCA2B4}" presName="hierChild2" presStyleCnt="0"/>
      <dgm:spPr/>
    </dgm:pt>
    <dgm:pt modelId="{352B45E4-8062-4A03-8C65-AF893F5767E0}" type="pres">
      <dgm:prSet presAssocID="{D29C8772-2F88-4910-A8F5-E518E2482724}" presName="hierRoot1" presStyleCnt="0"/>
      <dgm:spPr/>
    </dgm:pt>
    <dgm:pt modelId="{77FACB70-3640-471B-A60F-348BA4BAAC2A}" type="pres">
      <dgm:prSet presAssocID="{D29C8772-2F88-4910-A8F5-E518E2482724}" presName="composite" presStyleCnt="0"/>
      <dgm:spPr/>
    </dgm:pt>
    <dgm:pt modelId="{43D42C0D-ED38-4144-BC4C-D1B141AFF226}" type="pres">
      <dgm:prSet presAssocID="{D29C8772-2F88-4910-A8F5-E518E2482724}" presName="background" presStyleLbl="node0" presStyleIdx="1" presStyleCnt="2"/>
      <dgm:spPr/>
    </dgm:pt>
    <dgm:pt modelId="{95750935-1188-4AB3-A7FE-3C20265C7C01}" type="pres">
      <dgm:prSet presAssocID="{D29C8772-2F88-4910-A8F5-E518E2482724}" presName="text" presStyleLbl="fgAcc0" presStyleIdx="1" presStyleCnt="2">
        <dgm:presLayoutVars>
          <dgm:chPref val="3"/>
        </dgm:presLayoutVars>
      </dgm:prSet>
      <dgm:spPr/>
    </dgm:pt>
    <dgm:pt modelId="{272E15DD-60B2-42AD-B53C-6BD98FF512C0}" type="pres">
      <dgm:prSet presAssocID="{D29C8772-2F88-4910-A8F5-E518E2482724}" presName="hierChild2" presStyleCnt="0"/>
      <dgm:spPr/>
    </dgm:pt>
  </dgm:ptLst>
  <dgm:cxnLst>
    <dgm:cxn modelId="{DAB31B31-F820-4BC5-A875-29B82923CA38}" srcId="{9650D004-A46C-40D7-882F-D1A545EA96AE}" destId="{D29C8772-2F88-4910-A8F5-E518E2482724}" srcOrd="1" destOrd="0" parTransId="{8230693B-3A60-4717-BCEF-15AC0B8560BF}" sibTransId="{E9C06409-490D-4344-9640-F9AEA4773559}"/>
    <dgm:cxn modelId="{CC1CB16F-DC8C-447F-A74F-99161321F867}" srcId="{9650D004-A46C-40D7-882F-D1A545EA96AE}" destId="{430662FC-2E51-4BE1-BEC0-2A2139CCA2B4}" srcOrd="0" destOrd="0" parTransId="{1C61B5B8-2811-47CC-99C0-46C76F2BE674}" sibTransId="{F81EC66D-FEB0-4DD4-9F58-BA0DE4A5BDB3}"/>
    <dgm:cxn modelId="{33BB38C8-3067-4AEB-AF8F-117CA544CA28}" type="presOf" srcId="{9650D004-A46C-40D7-882F-D1A545EA96AE}" destId="{33DF70B0-30C9-4CC8-AFA8-E5905F16BA80}" srcOrd="0" destOrd="0" presId="urn:microsoft.com/office/officeart/2005/8/layout/hierarchy1"/>
    <dgm:cxn modelId="{2FC96BD1-58EA-4F04-A9D7-281C98A9C771}" type="presOf" srcId="{D29C8772-2F88-4910-A8F5-E518E2482724}" destId="{95750935-1188-4AB3-A7FE-3C20265C7C01}" srcOrd="0" destOrd="0" presId="urn:microsoft.com/office/officeart/2005/8/layout/hierarchy1"/>
    <dgm:cxn modelId="{74903BF3-AA33-43A2-91B1-F98FB02B7005}" type="presOf" srcId="{430662FC-2E51-4BE1-BEC0-2A2139CCA2B4}" destId="{0DC68738-989E-489A-8B85-F3A775F500B5}" srcOrd="0" destOrd="0" presId="urn:microsoft.com/office/officeart/2005/8/layout/hierarchy1"/>
    <dgm:cxn modelId="{43AECA3C-AB87-49C5-86DE-E26598ED83FA}" type="presParOf" srcId="{33DF70B0-30C9-4CC8-AFA8-E5905F16BA80}" destId="{CC83D0A0-3631-4708-8C93-FFD5B33BB75C}" srcOrd="0" destOrd="0" presId="urn:microsoft.com/office/officeart/2005/8/layout/hierarchy1"/>
    <dgm:cxn modelId="{808BACB4-D8C0-434F-98F5-A083743268E0}" type="presParOf" srcId="{CC83D0A0-3631-4708-8C93-FFD5B33BB75C}" destId="{BCC7FB69-F42A-4167-8039-4195FA947809}" srcOrd="0" destOrd="0" presId="urn:microsoft.com/office/officeart/2005/8/layout/hierarchy1"/>
    <dgm:cxn modelId="{C96D8A2B-748B-4D4D-BE0F-0615D84B67FB}" type="presParOf" srcId="{BCC7FB69-F42A-4167-8039-4195FA947809}" destId="{43DFFD91-266C-4F0A-87A2-F59F87B59F1D}" srcOrd="0" destOrd="0" presId="urn:microsoft.com/office/officeart/2005/8/layout/hierarchy1"/>
    <dgm:cxn modelId="{F5136AE7-FE6A-479E-B41F-6B22FBBED293}" type="presParOf" srcId="{BCC7FB69-F42A-4167-8039-4195FA947809}" destId="{0DC68738-989E-489A-8B85-F3A775F500B5}" srcOrd="1" destOrd="0" presId="urn:microsoft.com/office/officeart/2005/8/layout/hierarchy1"/>
    <dgm:cxn modelId="{EEC18C1F-25E8-4AA8-90AA-B0462A01BD47}" type="presParOf" srcId="{CC83D0A0-3631-4708-8C93-FFD5B33BB75C}" destId="{538B66B7-2968-4134-A12C-68F400C13F90}" srcOrd="1" destOrd="0" presId="urn:microsoft.com/office/officeart/2005/8/layout/hierarchy1"/>
    <dgm:cxn modelId="{CE47D6BD-DD15-42A3-8AE7-85159ADDA950}" type="presParOf" srcId="{33DF70B0-30C9-4CC8-AFA8-E5905F16BA80}" destId="{352B45E4-8062-4A03-8C65-AF893F5767E0}" srcOrd="1" destOrd="0" presId="urn:microsoft.com/office/officeart/2005/8/layout/hierarchy1"/>
    <dgm:cxn modelId="{FFFCFD87-D453-49A6-8554-51AEE9868A9D}" type="presParOf" srcId="{352B45E4-8062-4A03-8C65-AF893F5767E0}" destId="{77FACB70-3640-471B-A60F-348BA4BAAC2A}" srcOrd="0" destOrd="0" presId="urn:microsoft.com/office/officeart/2005/8/layout/hierarchy1"/>
    <dgm:cxn modelId="{0B8D4C5C-8218-45A2-A7C5-EC250E700A70}" type="presParOf" srcId="{77FACB70-3640-471B-A60F-348BA4BAAC2A}" destId="{43D42C0D-ED38-4144-BC4C-D1B141AFF226}" srcOrd="0" destOrd="0" presId="urn:microsoft.com/office/officeart/2005/8/layout/hierarchy1"/>
    <dgm:cxn modelId="{F9E51F79-FED1-49E5-AFD3-CB69ED6A2537}" type="presParOf" srcId="{77FACB70-3640-471B-A60F-348BA4BAAC2A}" destId="{95750935-1188-4AB3-A7FE-3C20265C7C01}" srcOrd="1" destOrd="0" presId="urn:microsoft.com/office/officeart/2005/8/layout/hierarchy1"/>
    <dgm:cxn modelId="{9732305D-631D-4032-A38F-864149C3A494}" type="presParOf" srcId="{352B45E4-8062-4A03-8C65-AF893F5767E0}" destId="{272E15DD-60B2-42AD-B53C-6BD98FF512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84CD-9546-494A-BB35-D543B98E9A8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B3AB3-E2B2-4AB5-AC82-A1D66A42F84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95714-67D2-458B-AA21-FFC828C00CB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Stepwise pre procedure to identify issue could include ct scans, recurring visits , ECGs</a:t>
          </a:r>
          <a:endParaRPr lang="en-US" sz="1900" kern="1200"/>
        </a:p>
      </dsp:txBody>
      <dsp:txXfrm>
        <a:off x="1834517" y="469890"/>
        <a:ext cx="3148942" cy="1335915"/>
      </dsp:txXfrm>
    </dsp:sp>
    <dsp:sp modelId="{6C3C279E-2D71-4F78-AB4D-C052EF8DFE0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1952C-AFD2-47A9-B3B4-09E296CE8EF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00006-71D5-49FE-A92A-5DF5D7D1AB6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Difficult to identify exactly what the issue is from current non-invasive methods </a:t>
          </a:r>
          <a:endParaRPr lang="en-US" sz="1900" kern="1200"/>
        </a:p>
      </dsp:txBody>
      <dsp:txXfrm>
        <a:off x="7154322" y="469890"/>
        <a:ext cx="3148942" cy="1335915"/>
      </dsp:txXfrm>
    </dsp:sp>
    <dsp:sp modelId="{609D21FC-CB05-4DE6-BF40-88FD6ED3ED5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9A372-9C00-4FBD-8BF2-AE718074C2A6}">
      <dsp:nvSpPr>
        <dsp:cNvPr id="0" name=""/>
        <dsp:cNvSpPr/>
      </dsp:nvSpPr>
      <dsp:spPr>
        <a:xfrm>
          <a:off x="5798584" y="277131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B2A92-7DD7-43C5-82C3-7D44FF86B34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This leads to increased amount of time required during the procedure as diagnosis occurs within the procedure </a:t>
          </a:r>
          <a:endParaRPr lang="en-US" sz="1900" kern="1200"/>
        </a:p>
      </dsp:txBody>
      <dsp:txXfrm>
        <a:off x="1834517" y="2545532"/>
        <a:ext cx="3148942" cy="1335915"/>
      </dsp:txXfrm>
    </dsp:sp>
    <dsp:sp modelId="{7C7D6380-688B-404F-8AE7-9C2334079DD8}">
      <dsp:nvSpPr>
        <dsp:cNvPr id="0" name=""/>
        <dsp:cNvSpPr/>
      </dsp:nvSpPr>
      <dsp:spPr>
        <a:xfrm>
          <a:off x="5527557" y="2615708"/>
          <a:ext cx="1335915" cy="1335915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2DF3C-B49B-4C06-ABD0-49641F1E38BA}">
      <dsp:nvSpPr>
        <dsp:cNvPr id="0" name=""/>
        <dsp:cNvSpPr/>
      </dsp:nvSpPr>
      <dsp:spPr>
        <a:xfrm>
          <a:off x="517922" y="279870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395A-8225-4AE7-9A13-168CC44F8DB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Increased time during procedure comes with increased risk , another attempt may be required 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FFD91-266C-4F0A-87A2-F59F87B59F1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68738-989E-489A-8B85-F3A775F500B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Recreating intracardiac rhythm </a:t>
          </a:r>
          <a:r>
            <a:rPr lang="en-GB" sz="2400" kern="1200" dirty="0"/>
            <a:t>: Using deep learning methods to recreate intracardiac rhythm so we can evaluate the viability of this method as a non-invasive technique to improve ablation procedure 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43D42C0D-ED38-4144-BC4C-D1B141AFF226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0935-1188-4AB3-A7FE-3C20265C7C0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Use feature selection to develop phenogroups</a:t>
          </a:r>
          <a:r>
            <a:rPr lang="en-GB" sz="2400" kern="1200"/>
            <a:t>: To create clusters of individuals and identify key characteristics of these clusters to help direct ablation treatment 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ADCB-CFF6-4681-8275-592C7215993B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C0B87-4377-498C-8C62-DFD934D42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9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Improvements increase the success rate as catheter </a:t>
            </a:r>
            <a:r>
              <a:rPr lang="en-GB" dirty="0" err="1"/>
              <a:t>sesnors</a:t>
            </a:r>
            <a:r>
              <a:rPr lang="en-GB" dirty="0"/>
              <a:t> have been improved , heat issues have been managed , saline cooling introduced , heat monitoring also introduced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0B87-4377-498C-8C62-DFD934D426C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9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Shah, A., Lim, H.S., Yamashita, S.,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Zellerhoff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Mahida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Hooks, D.A., Al-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Jefairi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N., Derval, N., Denis, A., Sacher, F.,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Jaïs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P., Dubois, R.,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Mélèze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Hocini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Haïssaguerre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(2014). Non Invasive ECG Mapping To Guide Catheter Ablation. [online] 7(3), pp.1139–1139.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doi:https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://doi.org/10.4022/jafib.1139.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C0B87-4377-498C-8C62-DFD934D426C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7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55FB-663C-8CB1-7119-5457D2D6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88F66-AF2F-8EC5-B004-37FECB405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2CD9-BB6F-5FB5-3FA4-9F5100EE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79F7-B72B-FF95-5D15-CB9F2759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D30E-FAEC-F64A-8FCC-02D95F83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4EDC-79D5-F46A-E347-C852160B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3975E-F179-E577-4B4D-565D48D0A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282B-85E9-126C-66AD-564D18C0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9112-6FBB-1B09-F1D5-409ACE12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CC8D-18E5-48E1-2A7B-66C1386A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37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32955-7CBC-A43E-7F18-CA135DD6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74E20-5FF8-CB07-533F-E37AE8E0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2D245-9D8D-4BF3-EB44-09C9F14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EF95-6833-D904-49AE-AE00B1F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DFA7E-6308-F793-B328-871D7593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5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0CEA-F1F4-940E-3287-46F1D2F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6D2E-CA1B-45E2-9790-D8C2C35D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89CF-F928-CFE3-3A2D-7AC3F15A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C5A49-7669-439A-0E5E-00F9CBDD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CB25B-391E-4607-4B11-993AB4F4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5633-2F81-3113-871A-D149A955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2052E-1901-4BD8-DCA2-BB974A6F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D812-0A4E-3659-1CCF-0CE52438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B29D-6989-B401-F976-68F49F41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8020-3B27-BAC3-0404-33C20281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8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0CD4-9D47-976D-EA0D-01F5EAB4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302B-7FF2-A0DB-791D-E13055CB7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EF3FA-E323-E2B1-075F-8D99CE397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9EF1-DFDD-E876-E6C0-650AAA5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2C65-B2CE-4D56-CD4B-4B6E9580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326E-60CD-923C-BB1E-8D1311CA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52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496-4841-A89E-D5C5-643F4847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09F7-C992-09D9-4E4C-1B22F39E8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F0ACE-B8E8-9C77-E0B9-799087AC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FC6D0-97D4-4BDE-B6C5-910B4C43E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4F8DB-F9D6-DB84-353F-949B99F4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9C3F2-B530-2A21-DF3B-EEB84722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7CAA1-0AA7-E53F-D684-356269E4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44D34-6098-CC21-B5D7-1E2D7B10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64B3-CF0F-45A2-C9B2-BD23EFBA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7EEF-4489-016B-8D1F-4295396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0C243-43D1-CD78-F5BE-45559B3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40FA1-F3C7-F11A-2839-673BED0C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7CAE-A7C7-F167-E568-29BC8FFED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029B5-A6D6-C8F8-818B-1CF38B25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EE0B4-6B46-E25D-DAAE-8F2DEC68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ED93-792C-A903-4AF7-93495F00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E82A-9596-4083-15A6-87C127E1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2697-6FAC-4180-310D-4A1FD8B33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FD6F-F6D8-8C57-503F-11102502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BED5A-9B4D-9055-A936-19FEC3E7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42D0-A273-290C-5F37-AA93960E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F40-D4FE-719B-7F07-5CE5BEC5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E7172-2EC2-13C8-DC78-C8E9DF3A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2A6A-FD7A-4BEC-E813-5E140F82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927CB-4681-1DD4-F289-BBCB0AE0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BE125-6F31-2FA6-90EA-4528B04D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CF59-5985-DA4C-634D-32778101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C372C-B46F-9A0C-AFFE-B29A4140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936D0-A360-1F02-FBE8-A8FB6CAB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6024-B3EB-31A7-62FC-BFFC0C54A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966E-AA50-4CC1-B243-614EF709DB92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B3EF-B710-AC36-4C8F-5B8C82608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1A43-7446-15E8-E8CE-A00BAC26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B70-39A4-4E27-B27C-6DF3B8B269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464C3-6A5C-E266-3908-008B00BBB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67A7C-1519-C944-EA6C-8F5D95567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Phenogrouping patients with atrial fibrillation undergoing catheter ablation</a:t>
            </a:r>
            <a:endParaRPr lang="en-GB" sz="51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DEEC-8A22-471D-5217-DBFF1510D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Omar Eweis</a:t>
            </a:r>
          </a:p>
        </p:txBody>
      </p:sp>
    </p:spTree>
    <p:extLst>
      <p:ext uri="{BB962C8B-B14F-4D97-AF65-F5344CB8AC3E}">
        <p14:creationId xmlns:p14="http://schemas.microsoft.com/office/powerpoint/2010/main" val="17040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CECBA-50ED-A85B-F4AB-00DE1EB2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/>
              <a:t>Introduction – Background 	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20A0-5A84-347E-6ECA-33912172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6"/>
            <a:ext cx="6966646" cy="3990811"/>
          </a:xfrm>
        </p:spPr>
        <p:txBody>
          <a:bodyPr>
            <a:normAutofit/>
          </a:bodyPr>
          <a:lstStyle/>
          <a:p>
            <a:r>
              <a:rPr lang="en-GB" sz="1900" dirty="0"/>
              <a:t>Catheter ablation is a minimally invasive surgical procedure with a goal of treating a multitude of </a:t>
            </a:r>
            <a:r>
              <a:rPr lang="en-GB" sz="1900" dirty="0" err="1"/>
              <a:t>arythmic</a:t>
            </a:r>
            <a:r>
              <a:rPr lang="en-GB" sz="1900" dirty="0"/>
              <a:t> heart conditions </a:t>
            </a:r>
          </a:p>
          <a:p>
            <a:r>
              <a:rPr lang="en-GB" sz="1900" dirty="0"/>
              <a:t>Catheters are inserted into the groin , going through the veins to the heart</a:t>
            </a:r>
          </a:p>
          <a:p>
            <a:r>
              <a:rPr lang="en-GB" sz="1900" dirty="0"/>
              <a:t>This is followed my a mapping procedure of the heart electrical signals </a:t>
            </a:r>
          </a:p>
          <a:p>
            <a:r>
              <a:rPr lang="en-GB" sz="1900" dirty="0"/>
              <a:t>Then heat or </a:t>
            </a:r>
            <a:r>
              <a:rPr lang="en-GB" sz="1900" dirty="0" err="1"/>
              <a:t>cryo</a:t>
            </a:r>
            <a:r>
              <a:rPr lang="en-GB" sz="1900" dirty="0"/>
              <a:t> ablation of the tissue producing the irregular heart rhythm</a:t>
            </a:r>
          </a:p>
          <a:p>
            <a:r>
              <a:rPr lang="en-GB" sz="1900" dirty="0"/>
              <a:t>Process boasts high success rate of </a:t>
            </a:r>
            <a:r>
              <a:rPr lang="en-GB" sz="1900" b="1" dirty="0"/>
              <a:t>85% </a:t>
            </a:r>
            <a:r>
              <a:rPr lang="en-GB" sz="1900" dirty="0"/>
              <a:t>especially after a second procedure </a:t>
            </a:r>
          </a:p>
          <a:p>
            <a:r>
              <a:rPr lang="en-GB" sz="1900" dirty="0"/>
              <a:t>However, ablation for people with persistent </a:t>
            </a:r>
            <a:r>
              <a:rPr lang="en-GB" sz="1900" dirty="0" err="1"/>
              <a:t>arthymia</a:t>
            </a:r>
            <a:r>
              <a:rPr lang="en-GB" sz="1900" dirty="0"/>
              <a:t> has shown a success rate of only </a:t>
            </a:r>
            <a:r>
              <a:rPr lang="en-GB" sz="1900" b="1" dirty="0"/>
              <a:t>50% on average </a:t>
            </a:r>
          </a:p>
        </p:txBody>
      </p:sp>
      <p:pic>
        <p:nvPicPr>
          <p:cNvPr id="5" name="Picture 4" descr="Cardiogram">
            <a:extLst>
              <a:ext uri="{FF2B5EF4-FFF2-40B4-BE49-F238E27FC236}">
                <a16:creationId xmlns:a16="http://schemas.microsoft.com/office/drawing/2014/main" id="{BCA28E82-C6A0-58C7-5063-491C3D18B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16" r="24764"/>
          <a:stretch/>
        </p:blipFill>
        <p:spPr>
          <a:xfrm>
            <a:off x="7939340" y="0"/>
            <a:ext cx="4249612" cy="693469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933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20F-665E-A2FE-B965-36B30C0C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Catheter ablation - Limitation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671AFE2-55D9-F656-E7E9-9BED94A8B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173567"/>
              </p:ext>
            </p:extLst>
          </p:nvPr>
        </p:nvGraphicFramePr>
        <p:xfrm>
          <a:off x="838200" y="183657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3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030-8036-C4CD-F9EF-F812D096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4ABB-70E6-1D84-DCE2-9BC56B89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Improved method attempt to use ECG to reconstruct electrical </a:t>
            </a:r>
            <a:r>
              <a:rPr lang="en-GB" dirty="0" err="1"/>
              <a:t>rhtyms</a:t>
            </a:r>
            <a:r>
              <a:rPr lang="en-GB" dirty="0"/>
              <a:t> intracardiac drivers that may cause </a:t>
            </a:r>
            <a:r>
              <a:rPr lang="en-GB" dirty="0" err="1"/>
              <a:t>afib</a:t>
            </a:r>
            <a:r>
              <a:rPr lang="en-GB" dirty="0"/>
              <a:t> before the procedure</a:t>
            </a:r>
          </a:p>
          <a:p>
            <a:r>
              <a:rPr lang="en-GB" dirty="0"/>
              <a:t>Method identifying these drivers have shown similar results to the current step wise approach </a:t>
            </a:r>
          </a:p>
          <a:p>
            <a:r>
              <a:rPr lang="en-GB" dirty="0"/>
              <a:t>In addition, the ablation procedural time can be cut down to 28 minutes rather than 65 minutes</a:t>
            </a:r>
          </a:p>
          <a:p>
            <a:r>
              <a:rPr lang="en-GB" dirty="0"/>
              <a:t>Shorter time and less pre procedure shows promise in reducing cost for catheter ablation and risk during the procedure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802D0-D727-536B-983A-685F6414845A}"/>
              </a:ext>
            </a:extLst>
          </p:cNvPr>
          <p:cNvSpPr txBox="1"/>
          <p:nvPr/>
        </p:nvSpPr>
        <p:spPr>
          <a:xfrm>
            <a:off x="332633" y="5371415"/>
            <a:ext cx="45624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Shah, A., Lim, H.S., Yamashita, S.,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Zellerhoff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Mahida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Hooks, D.A., Al-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Jefairi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N., Derval, N., Denis, A., Sacher, F.,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Jaïs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P., Dubois, R.,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Mélèze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Hocini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Haïssaguerre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(2014). Non Invasive ECG Mapping To Guide Catheter Ablation. [online] 7(3), pp.1139–1139.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doi:https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://doi.org/10.4022/jafib.1139.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256646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C54DB-477E-B3DF-27BE-488254B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Aim – the prevailing idea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70A61-D6D0-7032-DE47-B60358BBD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76054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09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4F37-F65C-D5B0-5F59-F37F62D8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 </a:t>
            </a:r>
          </a:p>
        </p:txBody>
      </p:sp>
      <p:pic>
        <p:nvPicPr>
          <p:cNvPr id="1026" name="Picture 2" descr="The general autoencoder architecture.">
            <a:extLst>
              <a:ext uri="{FF2B5EF4-FFF2-40B4-BE49-F238E27FC236}">
                <a16:creationId xmlns:a16="http://schemas.microsoft.com/office/drawing/2014/main" id="{82EBF12A-A2D0-9C02-42A4-CCAFB3D78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34" y="1497812"/>
            <a:ext cx="5137626" cy="463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4DF19-344B-41D0-418A-272B2CD05378}"/>
              </a:ext>
            </a:extLst>
          </p:cNvPr>
          <p:cNvSpPr txBox="1"/>
          <p:nvPr/>
        </p:nvSpPr>
        <p:spPr>
          <a:xfrm>
            <a:off x="6257986" y="2665859"/>
            <a:ext cx="519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Encoder (blue) : breaks </a:t>
            </a:r>
            <a:r>
              <a:rPr lang="en-GB" dirty="0" err="1"/>
              <a:t>donw</a:t>
            </a:r>
            <a:r>
              <a:rPr lang="en-GB" dirty="0"/>
              <a:t> data into a lower dimensional space , to identify the most important patterns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Decoder learns to reconstruct data from the lowest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use this for data reconstruction by attempting to reconstruct the intracardiac rhythm from </a:t>
            </a:r>
            <a:r>
              <a:rPr lang="en-GB" dirty="0" err="1"/>
              <a:t>ecg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C43E-F375-F4A0-CDAC-8DCE4123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Variational autoencoder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55793-6E46-4FAD-EC36-3171DFAC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Become popular as generative ai has come to the forefront </a:t>
            </a:r>
          </a:p>
          <a:p>
            <a:r>
              <a:rPr lang="en-GB" dirty="0"/>
              <a:t>Takes a Bayesian approach to the latent space , by assuming a gaussian distribution a priori</a:t>
            </a:r>
          </a:p>
          <a:p>
            <a:r>
              <a:rPr lang="en-GB" dirty="0"/>
              <a:t>Able to sample from the Bayesian distribution instead of the frequentist probabilities to generate slightly new </a:t>
            </a:r>
            <a:r>
              <a:rPr lang="en-GB" dirty="0" err="1"/>
              <a:t>datsets</a:t>
            </a:r>
            <a:r>
              <a:rPr lang="en-GB" dirty="0"/>
              <a:t> </a:t>
            </a:r>
          </a:p>
          <a:p>
            <a:r>
              <a:rPr lang="en-GB" dirty="0"/>
              <a:t>Improves performance over normal autoencoder , dealing with noisy or missing data </a:t>
            </a:r>
          </a:p>
          <a:p>
            <a:r>
              <a:rPr lang="en-GB" dirty="0"/>
              <a:t>Apply sampling function to auto encoder to help do this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B4F60-8F8A-BF15-DA75-385A0F50A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87578"/>
            <a:ext cx="4214271" cy="1258174"/>
          </a:xfrm>
          <a:prstGeom prst="rect">
            <a:avLst/>
          </a:prstGeom>
        </p:spPr>
      </p:pic>
      <p:pic>
        <p:nvPicPr>
          <p:cNvPr id="2050" name="Picture 2" descr="Bayes' theorem - GaussianWaves">
            <a:extLst>
              <a:ext uri="{FF2B5EF4-FFF2-40B4-BE49-F238E27FC236}">
                <a16:creationId xmlns:a16="http://schemas.microsoft.com/office/drawing/2014/main" id="{52B697BF-2FF8-1E7F-E4B2-A3D7812D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209" y="112248"/>
            <a:ext cx="4741368" cy="145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9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2FDD-5BFE-E27E-70C4-3079BE65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variable autoencoder as a solution / further work ,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7273-2C44-5EFF-36B5-DDE3A0B6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Made and Variational autoencoder that reconstructs intracardiac rhythm </a:t>
            </a:r>
          </a:p>
          <a:p>
            <a:r>
              <a:rPr lang="en-GB" dirty="0"/>
              <a:t> Effective in reconstruction ineffective in predicting patterns using current data</a:t>
            </a:r>
          </a:p>
          <a:p>
            <a:r>
              <a:rPr lang="en-GB" dirty="0"/>
              <a:t>People with persistent </a:t>
            </a:r>
            <a:r>
              <a:rPr lang="en-GB" dirty="0" err="1"/>
              <a:t>afib</a:t>
            </a:r>
            <a:r>
              <a:rPr lang="en-GB" dirty="0"/>
              <a:t> may just have rhythms that are too unique</a:t>
            </a:r>
          </a:p>
          <a:p>
            <a:r>
              <a:rPr lang="en-GB" dirty="0"/>
              <a:t>Focus on improving predictive ability of the model moving forward</a:t>
            </a:r>
          </a:p>
          <a:p>
            <a:r>
              <a:rPr lang="en-GB" dirty="0"/>
              <a:t>Optimise on ELBO rather than </a:t>
            </a:r>
            <a:r>
              <a:rPr lang="en-GB" dirty="0" err="1"/>
              <a:t>mae</a:t>
            </a:r>
            <a:r>
              <a:rPr lang="en-GB" dirty="0"/>
              <a:t> loss </a:t>
            </a:r>
          </a:p>
          <a:p>
            <a:r>
              <a:rPr lang="en-GB" dirty="0"/>
              <a:t>Look at ways to actually utilise the laten sampling methods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013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BB07-2636-0FFB-141F-7BEE37F5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9860-AF35-3659-E2A1-9456833F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705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Phenogrouping patients with atrial fibrillation undergoing catheter ablation</vt:lpstr>
      <vt:lpstr>Introduction – Background   </vt:lpstr>
      <vt:lpstr>Catheter ablation - Limitation </vt:lpstr>
      <vt:lpstr>Future solutions </vt:lpstr>
      <vt:lpstr>Aim – the prevailing idea</vt:lpstr>
      <vt:lpstr>Autoencoder </vt:lpstr>
      <vt:lpstr>Variational autoencoder</vt:lpstr>
      <vt:lpstr>Using variable autoencoder as a solution / further work , limitation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Phenogrouping patients with atrial fibrillation undergoing catheter ablation</dc:title>
  <dc:creator>Omar Eweis</dc:creator>
  <cp:lastModifiedBy>Omar Eweis</cp:lastModifiedBy>
  <cp:revision>1</cp:revision>
  <dcterms:created xsi:type="dcterms:W3CDTF">2023-06-05T05:00:06Z</dcterms:created>
  <dcterms:modified xsi:type="dcterms:W3CDTF">2023-07-05T10:39:32Z</dcterms:modified>
</cp:coreProperties>
</file>