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ora" pitchFamily="2" charset="0"/>
      <p:regular r:id="rId11"/>
    </p:embeddedFont>
    <p:embeddedFont>
      <p:font typeface="Source Sans Pro" panose="020B0503030403020204" pitchFamily="34" charset="0"/>
      <p:regular r:id="rId12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05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170152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Manual para generar un APK con Ionic, Angular y Capacitor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641175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Guía paso a paso para crear y compilar una app Android con Ionic y Angular.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67642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POR: OSCAR MAURICIO AREIZA PARAMO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4953" y="635675"/>
            <a:ext cx="6716316" cy="679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Prerrequisitos de software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94953" y="1661636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6525935" y="1892618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Node.js + npm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525935" y="2370892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Versión 18 LTS o recomendada 20 LTS.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294953" y="3202424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6525935" y="3433405"/>
            <a:ext cx="2918103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Angular CLI e Ionic CLI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525935" y="3911679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Instalación global con npm i -g.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294953" y="4743212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6525935" y="4974193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Java JDK 17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525935" y="5452467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Instalar openjdk-17-jdk y herramientas native-run, cordova-res.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6294953" y="6284000"/>
            <a:ext cx="7526893" cy="1309807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4" name="Text 11"/>
          <p:cNvSpPr/>
          <p:nvPr/>
        </p:nvSpPr>
        <p:spPr>
          <a:xfrm>
            <a:off x="6525935" y="6514981"/>
            <a:ext cx="2718078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Android Studio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525935" y="6993255"/>
            <a:ext cx="7064931" cy="369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SDK Iguana (34) y Android Studio instalado.</a:t>
            </a:r>
            <a:endParaRPr lang="en-US" sz="1800" dirty="0"/>
          </a:p>
        </p:txBody>
      </p:sp>
      <p:sp>
        <p:nvSpPr>
          <p:cNvPr id="17" name="AutoShape 6" descr="Ionic - DEV Community">
            <a:extLst>
              <a:ext uri="{FF2B5EF4-FFF2-40B4-BE49-F238E27FC236}">
                <a16:creationId xmlns:a16="http://schemas.microsoft.com/office/drawing/2014/main" id="{5A1851A0-E953-AA13-0D0F-85C22D4ABC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4" name="Picture 10" descr="Iconos en Ionic – Miguel Angel López WEB">
            <a:extLst>
              <a:ext uri="{FF2B5EF4-FFF2-40B4-BE49-F238E27FC236}">
                <a16:creationId xmlns:a16="http://schemas.microsoft.com/office/drawing/2014/main" id="{DFD4F21C-8C4A-9596-C05A-DEBD56F2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3" y="4567025"/>
            <a:ext cx="1355279" cy="86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droid Studio Logo Merch &amp; Gifts for Sale | Redbubble">
            <a:extLst>
              <a:ext uri="{FF2B5EF4-FFF2-40B4-BE49-F238E27FC236}">
                <a16:creationId xmlns:a16="http://schemas.microsoft.com/office/drawing/2014/main" id="{9894DFE6-C50B-1F5D-A4B5-F061FAD53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7042">
            <a:off x="3906411" y="4568460"/>
            <a:ext cx="1020681" cy="102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44089"/>
            <a:ext cx="864405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Crear el proyecto Ionic + Angular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20707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937974" y="526506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52893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Comando inicial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5784890"/>
            <a:ext cx="334101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1615559" y="6311503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ionic start photo-gallery tabs --type=angular --capacitor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5255776" y="520707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0" name="Text 7"/>
          <p:cNvSpPr/>
          <p:nvPr/>
        </p:nvSpPr>
        <p:spPr>
          <a:xfrm>
            <a:off x="5356027" y="526506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6033611" y="52893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Entrar en la carpeta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033611" y="5784890"/>
            <a:ext cx="334101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033611" y="6311503"/>
            <a:ext cx="334101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cd photo-gallery</a:t>
            </a:r>
            <a:endParaRPr lang="en-US" sz="1850" dirty="0"/>
          </a:p>
        </p:txBody>
      </p:sp>
      <p:sp>
        <p:nvSpPr>
          <p:cNvPr id="14" name="Shape 11"/>
          <p:cNvSpPr/>
          <p:nvPr/>
        </p:nvSpPr>
        <p:spPr>
          <a:xfrm>
            <a:off x="9673828" y="520707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5" name="Text 12"/>
          <p:cNvSpPr/>
          <p:nvPr/>
        </p:nvSpPr>
        <p:spPr>
          <a:xfrm>
            <a:off x="9774079" y="526506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10451663" y="52893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Seleccionar opción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0451663" y="5784890"/>
            <a:ext cx="334101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Angular pregunta por Standalone Components, selecciona sí.
cmd: (Y/N) —&gt; Y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19858"/>
            <a:ext cx="961155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Agregar plugins nativos y probar app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22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Instalar plugins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61342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@capacitor/camera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08015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@capacitor/preferences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54687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@capacitor/filesystem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145286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
npm install @capacitor/camera @capacitor/preferences @capacitor/filesystem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30221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Probar en navegador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14761" y="361342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Ejecuta ionic serve para ver la app en desarrollo.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4211836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
ionic serve
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32860"/>
            <a:ext cx="751891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Preparar plataforma Android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489585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937974" y="495383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49781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Instalar plataforma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5473660"/>
            <a:ext cx="555009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Instala npm i @capacitor/android</a:t>
            </a:r>
            <a:r>
              <a:rPr lang="en-US" sz="1850" dirty="0">
                <a:solidFill>
                  <a:srgbClr val="B05EF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50" dirty="0">
                <a:solidFill>
                  <a:srgbClr val="F2F2F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para instalar Android nativo.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cmd:
npm i @capacitor/android</a:t>
            </a:r>
            <a:r>
              <a:rPr lang="en-US" sz="1850" dirty="0">
                <a:solidFill>
                  <a:srgbClr val="B05EF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464862" y="489585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9" name="Text 6"/>
          <p:cNvSpPr/>
          <p:nvPr/>
        </p:nvSpPr>
        <p:spPr>
          <a:xfrm>
            <a:off x="7565112" y="495383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242697" y="49781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Agregar plataforma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242697" y="5473660"/>
            <a:ext cx="5550098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instala npx cap add android </a:t>
            </a:r>
            <a:r>
              <a:rPr lang="en-US" sz="1850" dirty="0">
                <a:solidFill>
                  <a:srgbClr val="F2F2F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para generar carpeta android.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cmd:
npx cap add android
</a:t>
            </a:r>
            <a:r>
              <a:rPr lang="en-US" sz="1850" dirty="0">
                <a:solidFill>
                  <a:srgbClr val="B05EF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40713"/>
            <a:ext cx="706552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Compilar y sincronizar app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2430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Compilar 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83428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
ionic build </a:t>
            </a:r>
            <a:r>
              <a:rPr lang="en-US" sz="1850" dirty="0">
                <a:solidFill>
                  <a:srgbClr val="B05EF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-genera carpeta www con archivos compilados.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4252555"/>
            <a:ext cx="6185535" cy="27671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614761" y="2243018"/>
            <a:ext cx="341899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Sincronizar con Capacitor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614761" y="2834283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
npx cap sync android -</a:t>
            </a:r>
            <a:r>
              <a:rPr lang="en-US" sz="1850" dirty="0">
                <a:solidFill>
                  <a:srgbClr val="B05EF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-copia www y plugins a android.</a:t>
            </a: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endParaRPr lang="en-US" sz="18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61" y="4252555"/>
            <a:ext cx="6185535" cy="2689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64806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Abrir proyecto en Android Studio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41507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3473053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349734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Comando para abrir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3992880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cmd:
npx cap open android </a:t>
            </a:r>
            <a:r>
              <a:rPr lang="en-US" sz="1850" dirty="0">
                <a:solidFill>
                  <a:srgbClr val="B05EF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 - abre el proyecto nativo.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837724" y="52376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74" y="5295662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15559" y="53199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Compilar e instalar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615559" y="5815489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Desde Android Studio compila e instala APK en emulador o dispositivo.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4618" y="1048583"/>
            <a:ext cx="6757630" cy="634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Resumen de comandos clave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18" y="2006084"/>
            <a:ext cx="1078111" cy="12937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6103" y="2221706"/>
            <a:ext cx="253662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Instalación global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156103" y="2668072"/>
            <a:ext cx="6233279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npm i -g angular cli, ionic cli, native-run, cordova-res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18" y="3299817"/>
            <a:ext cx="1078111" cy="12937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6103" y="3515439"/>
            <a:ext cx="253662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Crear proyecto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156103" y="3961805"/>
            <a:ext cx="6233279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ionic start, cd photo-gallery, instalar plugins y plataforma android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618" y="4593550"/>
            <a:ext cx="1078111" cy="12937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6103" y="4809173"/>
            <a:ext cx="253662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Desarrollo iterativo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156103" y="5255538"/>
            <a:ext cx="6233279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ionic build, npx cap sync android, npx cap open android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618" y="5887283"/>
            <a:ext cx="1078111" cy="129373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56103" y="6102906"/>
            <a:ext cx="253662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Compilar APK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2156103" y="6549271"/>
            <a:ext cx="6233279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Desde Android Studio, listo para instalar y probar.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388</Words>
  <Application>Microsoft Office PowerPoint</Application>
  <PresentationFormat>Personalizado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Lora</vt:lpstr>
      <vt:lpstr>Source Sans Pro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oscar areiza</cp:lastModifiedBy>
  <cp:revision>4</cp:revision>
  <dcterms:created xsi:type="dcterms:W3CDTF">2025-05-05T18:06:42Z</dcterms:created>
  <dcterms:modified xsi:type="dcterms:W3CDTF">2025-05-05T20:30:30Z</dcterms:modified>
</cp:coreProperties>
</file>