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57" r:id="rId5"/>
    <p:sldId id="261" r:id="rId6"/>
    <p:sldId id="260" r:id="rId7"/>
    <p:sldId id="269" r:id="rId8"/>
    <p:sldId id="259" r:id="rId9"/>
    <p:sldId id="265" r:id="rId10"/>
    <p:sldId id="266" r:id="rId11"/>
    <p:sldId id="267" r:id="rId12"/>
    <p:sldId id="264" r:id="rId13"/>
    <p:sldId id="262" r:id="rId14"/>
  </p:sldIdLst>
  <p:sldSz cx="12193588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goaAjoKueAcLpemVaX0kddbUYj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08" y="186"/>
      </p:cViewPr>
      <p:guideLst>
        <p:guide orient="horz" pos="2161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19.2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24522,'259'1416'0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4:15.6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24575,'2'0'0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24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0 364 24575,'6'2'0,"-1"0"0,0 0 0,1-1 0,0 1 0,-1-1 0,1-1 0,0 1 0,-1-1 0,1 0 0,0 0 0,-1-1 0,8-1 0,8 1 0,65 2 0,79-2 0,41 1 0,-4 0 0,-99-3 0,74-7 0,-84 4 0,-65 5 0,1-1 0,33-6 0,-35 4 0,-1 1 0,0 2 0,31 1 0,38-1 0,-56-2 0,-21 3 0,0-1 0,0-1 0,31-8 0,-47 8 0,0 0 0,0 0 0,0 1 0,-1-2 0,1 1 0,-1 0 0,1 0 0,-1 0 0,0-1 0,0 1 0,0 0 0,0-1 0,0 1 0,-1-1 0,1 0 0,-1 1 0,0-1 0,1 1 0,-1-1 0,0 1 0,-1-1 0,1-2 0,7-35 0,-1 27 0,-1 0 0,0 1 0,-1-2 0,0 1 0,-1 0 0,0-1 0,-1 1 0,1-26 0,11-36 0,-21 79 0,1 0 0,0 1 0,1 0 0,-1 0 0,1 1 0,-6 7 0,-22 21-61,-15 18 224,45-48-296,0 0 0,0 0-1,0 0 1,1 1-1,0-1 1,-1 1 0,2-1-1,-1 1 1,0 0-1,-1 8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15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24575,'2'3'0,"1"1"0,-1-1 0,0 1 0,0 0 0,0 0 0,-1 0 0,1 0 0,0 6 0,5 10 0,51 124 0,70 276 0,-110-346 0,10 33 0,12 111 0,-32-142 0,-6-45 0,1 0 0,2 0 0,0 0 0,3-1 0,14 42 0,-7-33 0,-10-25 0,-10-27 0,-26-80 0,3-1 0,4-1 0,-13-117 0,12 17 0,22 173-116,-2-18-300,-2 0-1,-16-52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08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601 563 24575,'-1'-7'0,"0"-1"0,-1 0 0,1 1 0,-2-1 0,1 1 0,-1 0 0,0 0 0,-1 0 0,-6-10 0,-42-57 0,50 71 0,-34-43 0,-2 1 0,-3 2 0,-1 2 0,-57-44 0,61 61 0,0 1 0,-46-20 0,-10-6 0,87 45-1365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10.3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545 545 24575,'-13'-16'0,"0"0"0,1 0 0,-19-37 0,-3-3 0,8 19 0,-3 2 0,0 1 0,-3 1 0,-47-39 0,-153-96 0,217 159-118,16 11 232,24 18-58,-4-3-1473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47.8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589 101 24575,'-6'0'0,"-1"0"0,1 1 0,0 0 0,-1 0 0,1 1 0,-9 2 0,14-3 0,0-1 0,-1 0 0,1 1 0,0-1 0,0 1 0,0 0 0,0-1 0,-1 1 0,1 0 0,0 0 0,0 0 0,1 0 0,-1 0 0,0 0 0,0 0 0,0 0 0,1 0 0,-1 0 0,0 0 0,1 1 0,-1-1 0,1 0 0,-1 0 0,1 1 0,0-1 0,0 0 0,-1 0 0,1 1 0,0-1 0,0 0 0,0 1 0,0-1 0,1 0 0,-1 1 0,0-1 0,0 0 0,2 3 0,-2-4 0,0 1 0,0-1 0,0 1 0,0-1 0,1 1 0,-1-1 0,0 1 0,0-1 0,1 1 0,-1-1 0,0 1 0,1-1 0,-1 1 0,0-1 0,1 0 0,-1 1 0,1-1 0,-1 1 0,1-1 0,-1 0 0,1 0 0,-1 1 0,1-1 0,-1 0 0,1 0 0,-1 0 0,1 1 0,-1-1 0,1 0 0,-1 0 0,1 0 0,-1 0 0,1 0 0,0 0 0,-1 0 0,1 0 0,-1-1 0,1 1 0,-1 0 0,1 0 0,-1 0 0,1 0 0,-1-1 0,1 1 0,-1 0 0,1-1 0,-1 1 0,1 0 0,0-1 0,0-1 0,1 1 0,-1 0 0,1-1 0,-1 1 0,1-1 0,-1 0 0,0 1 0,0-1 0,0 0 0,0 0 0,0 0 0,1-3 0,-2 0 0,1 0 0,-1 0 0,0 0 0,0 0 0,-1 0 0,0 0 0,1 1 0,-2-1 0,1 0 0,0 0 0,-1 1 0,0-1 0,0 0 0,0 1 0,-1 0 0,0 0 0,0 0 0,0 0 0,0 0 0,-5-5 0,5 6 0,0 1 0,0-1 0,-1 0 0,1 1 0,0 0 0,-1 0 0,0 0 0,1 0 0,-1 1 0,0-1 0,0 1 0,0 0 0,0 0 0,0 1 0,0-1 0,0 1 0,0 0 0,0 0 0,0 0 0,0 0 0,0 1 0,0-1 0,0 1 0,0 0 0,-6 3 0,6-1 0,0 0 0,0 0 0,0 0 0,0 0 0,1 0 0,0 1 0,0 0 0,0 0 0,0 0 0,0 0 0,1 0 0,0 0 0,0 1 0,0-1 0,-2 9 0,3-10 0,0 0 0,0-1 0,0 1 0,0 0 0,1 0 0,-1 0 0,1 0 0,0-1 0,0 1 0,0 0 0,0 0 0,0 0 0,1 0 0,-1 0 0,1-1 0,0 1 0,0 0 0,0 0 0,0-1 0,0 1 0,1-1 0,-1 1 0,1-1 0,0 1 0,0-1 0,-1 0 0,5 3 0,-6-5 0,0 1 0,1-1 0,-1 0 0,0 0 0,1 1 0,-1-1 0,1 0 0,-1 0 0,0 0 0,1 0 0,-1 1 0,1-1 0,-1 0 0,1 0 0,-1 0 0,0 0 0,1 0 0,-1 0 0,1 0 0,-1 0 0,1 0 0,-1 0 0,0 0 0,1-1 0,-1 1 0,1 0 0,-1 0 0,0 0 0,1-1 0,-1 1 0,1 0 0,-1 0 0,0-1 0,1 1 0,-1 0 0,0 0 0,1-1 0,5-20 0,-7-22 0,1 42 0,-1-1 0,1 1 0,-1 0 0,1 0 0,-1 0 0,1 0 0,-1-1 0,0 1 0,1 0 0,-1 0 0,0 0 0,0 1 0,0-1 0,0 0 0,0 0 0,0 0 0,0 1 0,0-1 0,-1 0 0,1 0 0,0 1 0,0 0 0,0 0 0,1 0 0,-1 0 0,0 0 0,0 1 0,0-1 0,0 0 0,0 0 0,1 0 0,-1 1 0,0-1 0,0 0 0,0 1 0,1-1 0,-1 1 0,0-1 0,1 1 0,-2 0 0,-1 2 0,0 1 0,0-1 0,0 1 0,1-1 0,-1 1 0,1 0 0,0 0 0,-2 5 0,-40-53 0,33 36 0,1 0 0,-1 0 0,0 1 0,-1 1 0,0 0 0,0 1 0,0 0 0,-1 0 0,1 2 0,-1 0 0,0 0 0,0 1 0,0 0 0,-23 1 0,35 1 0,0 0 0,0 0 0,0 1 0,0-1 0,0 0 0,0 0 0,0 1 0,0-1 0,1 1 0,-1-1 0,0 1 0,0-1 0,0 1 0,0-1 0,0 1 0,1 0 0,-1-1 0,0 1 0,1 0 0,-1 0 0,0 0 0,1 0 0,-1-1 0,1 1 0,-1 0 0,1 0 0,0 0 0,-1 0 0,1 0 0,0 0 0,0 0 0,0 0 0,-1 0 0,1 0 0,0 0 0,0 0 0,1 0 0,-1 0 0,0 0 0,0 0 0,0 0 0,1 0 0,-1 0 0,1 1 0,19 57 0,-13-40 0,0 28 0,-7-47 0,0 1 0,0 0 0,0 0 0,0 0 0,0-1 0,0 1 0,0 0 0,0 0 0,-1 0 0,1-1 0,0 1 0,-1 0 0,1 0 0,0-1 0,-1 1 0,1 0 0,-1-1 0,1 1 0,-1 0 0,1-1 0,-1 1 0,1-1 0,-1 1 0,0-1 0,1 1 0,-1-1 0,0 1 0,0-1 0,1 0 0,-1 1 0,0-1 0,0 0 0,1 0 0,-1 0 0,0 1 0,0-1 0,0 0 0,1 0 0,-1 0 0,0 0 0,0 0 0,0-1 0,1 1 0,-1 0 0,0 0 0,0 0 0,0-1 0,1 1 0,-2-1 0,1 1 0,-9-3 0,1 0 0,-1 0 0,1-1 0,0 0 0,0-1 0,-15-10 0,89 22 0,-4 6 0,-2 2 0,115 47 0,-159-57 0,1-1 0,0-1 0,0 0 0,1-1 0,-1-1 0,23-1 0,53 6 0,-84-5 0,-1 1 0,0-1 0,0 1 0,0 1 0,0-1 0,0 1 0,-1 1 0,1-1 0,10 9 0,-15-10 0,1 1 0,-1-1 0,0 1 0,0 0 0,0-1 0,0 1 0,-1 0 0,3 6 0,-3-7 0,-1-1 0,1 0 0,-1 0 0,1 1 0,-1-1 0,0 0 0,1 0 0,-1 1 0,0-1 0,0 0 0,0 1 0,0-1 0,0 0 0,0 1 0,-1-1 0,1 0 0,0 1 0,-1-1 0,1 0 0,-1 0 0,1 1 0,-1-1 0,1 0 0,-2 1 0,1-2 0,1-1 0,-1 1 0,1-1 0,-1 1 0,1-1 0,-1 0 0,1 1 0,-1-1 0,1 0 0,-1 1 0,1-1 0,0 0 0,-1 0 0,1 1 0,0-1 0,0 0 0,0 0 0,-1 0 0,1 1 0,0-1 0,0 0 0,0 0 0,0 0 0,1 1 0,-1-2 0,-3-26 0,3 26 0,0 0 0,0 0 0,-1 0 0,0 0 0,1 0 0,-1 1 0,0-1 0,0 0 0,0 0 0,0 0 0,0 1 0,0-1 0,0 1 0,-1-1 0,1 1 0,-1-1 0,1 1 0,-1 0 0,1 0 0,-1-1 0,0 1 0,0 0 0,1 1 0,-1-1 0,0 0 0,0 0 0,0 1 0,0-1 0,-2 1 0,-10-3 0,0 0 0,0 1 0,-16 0 0,14 1 0,-338-10 0,353 11 4,0 0-1,0 0 0,0 0 1,-1 1-1,1-1 0,0 0 1,0 1-1,0-1 0,0 1 1,1-1-1,-1 1 0,0 0 1,0-1-1,0 1 0,0 0 1,1 0-1,-1 0 0,0-1 1,0 1-1,1 0 0,-1 0 1,1 0-1,-1 0 0,1 0 1,-1 0-1,1 0 0,0 0 1,0 0-1,-1 0 0,1 0 1,0 0-1,0 1 0,0-1 1,0 0-1,0 0 0,0 0 1,1 2-1,-1-1-127,0 1-1,-1-1 1,1 0 0,0 0-1,-1 1 1,1-1 0,-1 0-1,0 0 1,0 0 0,0 0-1,-2 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52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305 1 24575,'20'86'0,"-6"-6"0,-14-72 0,0 22 0,0-1 0,-2 1 0,-1 0 0,-1-1 0,-2 0 0,-16 51 0,10-45 0,2 2 0,-7 48 0,10-47 0,0 15 0,-1 96 0,6-75 0,1-66 0,0 1 0,-1 0 0,0-1 0,0 1 0,-7 15 0,-6 18 0,17-62 0,-1 1 0,-3-32 0,0-5 0,0-4 0,0 37 0,1 0 0,2-1 0,4-38 0,-5 63 0,0-1 0,0 0 0,0 0 0,1 0 0,-1 0 0,0 0 0,0 0 0,0 0 0,0 0 0,0 0 0,0 0 0,0 1 0,0-1 0,0 0 0,0 0 0,0 0 0,0 0 0,0 0 0,0 0 0,0 0 0,0 0 0,1 0 0,-1 0 0,0 0 0,0 0 0,0 0 0,0 0 0,0 0 0,0 0 0,0 0 0,0 0 0,0 0 0,1 0 0,-1 0 0,0 0 0,0 0 0,0 0 0,0 0 0,0 0 0,0 0 0,0 0 0,0 0 0,0 0 0,1 0 0,-1 0 0,0 0 0,0 0 0,0 0 0,0 0 0,0 0 0,0 0 0,0 0 0,0 0 0,0 0 0,0 0 0,0-1 0,0 1 0,0 0 0,0 0 0,1 0 0,-1 0 0,0 0 0,0 0 0,0 0 0,0 0 0,0-1 0,6 15 0,5 15 0,-7-9 0,2 4 0,-1 1 0,-1 0 0,1 36 0,-12-113 0,10 127 0,-1-42 0,0-27 0,-1-9 0,25-159 0,-26 246 0,-1 51 0,-15-64 0,8-42 0,7-26 0,0 0 0,0 0 0,-1 0 0,1-1 0,-1 1 0,1 0 0,-1-1 0,0 1 0,0-1 0,0 1 0,0-1 0,-1 0 0,1 0 0,0 0 0,-1 0 0,0-1 0,1 1 0,-1-1 0,0 1 0,0-1 0,0 0 0,0 0 0,0 0 0,-6 0 0,-8 2 0,-1-1 0,1-1 0,-27-2 0,-3 1 0,2 12 0,40-11 0,9-3 0,6-4 0,1 0 0,-1-2 0,-1 1 0,1-1 0,-1 0 0,-1-1 0,1 0 0,12-20 0,30-50 0,-52 80 0,0 1 0,0-1 0,0 1 0,0 0 0,0-1 0,1 1 0,-1 0 0,1 0 0,-1 0 0,1-1 0,0 1 0,-1 0 0,1 0 0,0 0 0,0 0 0,0 0 0,1 0 0,-1 0 0,0-1 0,1 1 0,-1 0 0,1 0 0,0 0 0,-1-1 0,1 1 0,2 2 0,0-2 0,0-1 0,0 1 0,1-1 0,-1 0 0,0 1 0,1-2 0,0 1 0,-1 0 0,1-1 0,-1 1 0,1-1 0,0 0 0,5-1 0,124-14 0,-132 15 0,0 0 0,-1-1 0,1 1 0,-1 0 0,1 0 0,0 0 0,-1 0 0,1 0 0,0 0 0,-1 0 0,1 0 0,-1 0 0,1 0 0,0 1 0,-1-1 0,1 0 0,0 0 0,-1 0 0,1 1 0,-1-1 0,1 0 0,-1 1 0,1-1 0,-1 1 0,1-1 0,-1 0 0,1 1 0,-7 13 0,-25 11 0,9-17-227,0-1-1,0 0 1,-1-2-1,1-1 1,-29 2-1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3:55.6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231 107 24575,'-9'-8'0,"-1"1"0,0 0 0,-1 0 0,0 1 0,0 0 0,0 1 0,-1 0 0,1 1 0,-1 0 0,-16-2 0,-45-18 0,52 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3:24:01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156 987 24575,'-27'3'0,"41"5"0,45 6 0,79-10 0,-86-5 0,70 10 0,-118-8 0,22 4 0,-27 0 0,-16 2 0,-5-2 0,0-2 0,0 0 0,0-1 0,0-1 0,-1-2 0,1 0 0,-32-6 0,-53 0 0,86 7 0,7 0 0,-1 0 0,1 0 0,-1-1 0,-25-6 0,39 6 0,-1 0 0,1 0 0,0 0 0,0 0 0,0 0 0,0 0 0,0 0 0,0-1 0,0 1 0,0 0 0,0-1 0,0 1 0,1 0 0,-1-1 0,1 1 0,-1-1 0,1 1 0,-1-1 0,1 1 0,0-1 0,0 1 0,-1-1 0,1 1 0,1-3 0,0-48 0,0 34 0,1-17 0,0 0 0,2 0 0,10-38 0,-10 49 0,-1 1 0,-1-1 0,-1 1 0,-1-1 0,-4-27 0,-2 1 0,-18-68 0,-5 24 0,20 72 0,1-1 0,2 0 0,0 0 0,2-1 0,0 0 0,0-26 0,3 22 0,0 20 0,0 0 0,1 0 0,0 1 0,0-1 0,1 0 0,2-12 0,-2 19 0,0 0 0,0 0 0,0 0 0,-1 0 0,1 0 0,0 1 0,0-1 0,0 0 0,1 0 0,-1 1 0,0-1 0,0 1 0,0-1 0,0 1 0,1-1 0,-1 1 0,0 0 0,0-1 0,1 1 0,-1 0 0,2 0 0,-2 0 0,1 0 0,-1 0 0,1 0 0,-1 0 0,1-1 0,-1 1 0,0-1 0,1 1 0,-1-1 0,1 1 0,-1-1 0,0 0 0,0 1 0,1-1 0,-1 0 0,0 0 0,0 0 0,0 0 0,0 0 0,0 0 0,0 0 0,0-1 0,0 1 0,0 0 0,0-3 0,-3 30 0,2 0 0,0 0 0,5 36 0,-1-40 0,0 1 0,10 29 0,-8-33 0,0 1 0,-2 0 0,3 26 0,1 37 0,25 102 0,-28-153 0,12 45 0,-15-71 0,-1 0 0,1 0 0,1 0 0,-1 0 0,1-1 0,0 1 0,1-1 0,-1 0 0,7 7 0,-7-10 0,-1 0 0,1-1 0,0 1 0,0-1 0,0 1 0,0-1 0,0 0 0,0 0 0,0 0 0,0-1 0,0 1 0,0-1 0,1 0 0,-1 0 0,6 0 0,-7 0 0,0 0 0,-1 0 0,1 0 0,0-1 0,-1 1 0,1 0 0,0-1 0,-1 1 0,1-1 0,0 0 0,-1 1 0,1-1 0,-1 0 0,0 0 0,1 0 0,-1 0 0,1 0 0,-1 0 0,0-1 0,0 1 0,0 0 0,0-1 0,0 1 0,0 0 0,0-1 0,0 1 0,-1-1 0,1 0 0,0 1 0,0-3 0,0-13 0,0 0 0,-2-1 0,0 1 0,0 0 0,-2 0 0,0 0 0,-1 0 0,-6-17 0,-8-15 0,-34-60 0,-10-29 0,56 112 0,1-1 0,1 0 0,2 0 0,1-37 0,1 61 0,12 264 0,13 121 0,-10-190 0,-15-192 0,0 0 0,0 0 0,0 0 0,0 1 0,0-1 0,0 0 0,0 0 0,0 0 0,0 1 0,0-1 0,0 0 0,0 0 0,0 0 0,0 0 0,0 1 0,0-1 0,0 0 0,0 0 0,0 0 0,1 0 0,-1 1 0,0-1 0,0 0 0,0 0 0,0 0 0,0 0 0,1 0 0,-1 0 0,0 0 0,0 1 0,0-1 0,0 0 0,1 0 0,-1 0 0,0 0 0,0 0 0,0 0 0,0 0 0,1 0 0,-1 0 0,0 0 0,0 0 0,0 0 0,1 0 0,-1 0 0,0 0 0,0 0 0,0 0 0,0 0 0,1 0 0,-1 0 0,0-1 0,0 1 0,0 0 0,1 0 0,12-12 0,10-15 0,-22 25-114,0 0 1,1 0-1,-1-1 0,0 1 0,0 0 1,0 0-1,-1-1 0,1 1 0,0-1 1,-1 1-1,1-5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5084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92379EC-E3CC-6E9F-BFDE-0D9E08B9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>
            <a:extLst>
              <a:ext uri="{FF2B5EF4-FFF2-40B4-BE49-F238E27FC236}">
                <a16:creationId xmlns:a16="http://schemas.microsoft.com/office/drawing/2014/main" id="{42F6C289-9EB7-B02E-7EBF-E68DA04E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>
            <a:extLst>
              <a:ext uri="{FF2B5EF4-FFF2-40B4-BE49-F238E27FC236}">
                <a16:creationId xmlns:a16="http://schemas.microsoft.com/office/drawing/2014/main" id="{32B14B0A-453C-49BB-3014-71727BF4BD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042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194D92A7-562B-E6F8-3695-0A9F68A3F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>
            <a:extLst>
              <a:ext uri="{FF2B5EF4-FFF2-40B4-BE49-F238E27FC236}">
                <a16:creationId xmlns:a16="http://schemas.microsoft.com/office/drawing/2014/main" id="{039D7BA7-AB37-AFF7-B396-281354C5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>
            <a:extLst>
              <a:ext uri="{FF2B5EF4-FFF2-40B4-BE49-F238E27FC236}">
                <a16:creationId xmlns:a16="http://schemas.microsoft.com/office/drawing/2014/main" id="{98FF0735-9DF7-666E-580C-11CB1E69C3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6191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0B1B573F-7D3C-E205-E0B5-4158DB591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>
            <a:extLst>
              <a:ext uri="{FF2B5EF4-FFF2-40B4-BE49-F238E27FC236}">
                <a16:creationId xmlns:a16="http://schemas.microsoft.com/office/drawing/2014/main" id="{3C562B07-4C8E-E070-A1A6-093C6E5582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>
            <a:extLst>
              <a:ext uri="{FF2B5EF4-FFF2-40B4-BE49-F238E27FC236}">
                <a16:creationId xmlns:a16="http://schemas.microsoft.com/office/drawing/2014/main" id="{3B93BDBE-3461-08B3-7D94-3F47A6BFDE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2117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3CAA8BCA-D0B8-6192-4180-F668AA9A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>
            <a:extLst>
              <a:ext uri="{FF2B5EF4-FFF2-40B4-BE49-F238E27FC236}">
                <a16:creationId xmlns:a16="http://schemas.microsoft.com/office/drawing/2014/main" id="{631C6C8C-9FB8-1898-A873-3997AF744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:notes">
            <a:extLst>
              <a:ext uri="{FF2B5EF4-FFF2-40B4-BE49-F238E27FC236}">
                <a16:creationId xmlns:a16="http://schemas.microsoft.com/office/drawing/2014/main" id="{AE98B7C2-0203-E92D-E7E4-0B25DADBA5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77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4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 rot="5400000">
            <a:off x="3833815" y="-1623933"/>
            <a:ext cx="4525963" cy="1097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 rot="5400000">
            <a:off x="7286368" y="1828622"/>
            <a:ext cx="5851525" cy="274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 rot="5400000">
            <a:off x="1697641" y="-813323"/>
            <a:ext cx="5851525" cy="8027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963211" y="4406902"/>
            <a:ext cx="1036455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19"/>
              <a:buFont typeface="Calibri"/>
              <a:buNone/>
              <a:defRPr sz="481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963211" y="2906715"/>
            <a:ext cx="103645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69"/>
              </a:spcBef>
              <a:spcAft>
                <a:spcPts val="0"/>
              </a:spcAft>
              <a:buClr>
                <a:srgbClr val="888888"/>
              </a:buClr>
              <a:buSzPts val="2344"/>
              <a:buFont typeface="Arial"/>
              <a:buNone/>
              <a:defRPr sz="234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43"/>
              </a:spcBef>
              <a:spcAft>
                <a:spcPts val="0"/>
              </a:spcAft>
              <a:buClr>
                <a:srgbClr val="888888"/>
              </a:buClr>
              <a:buSzPts val="2214"/>
              <a:buFont typeface="Arial"/>
              <a:buNone/>
              <a:defRPr sz="221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91"/>
              </a:spcBef>
              <a:spcAft>
                <a:spcPts val="0"/>
              </a:spcAft>
              <a:buClr>
                <a:srgbClr val="888888"/>
              </a:buClr>
              <a:buSzPts val="1954"/>
              <a:buFont typeface="Arial"/>
              <a:buNone/>
              <a:defRPr sz="195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39"/>
              </a:spcBef>
              <a:spcAft>
                <a:spcPts val="0"/>
              </a:spcAft>
              <a:buClr>
                <a:srgbClr val="888888"/>
              </a:buClr>
              <a:buSzPts val="1693"/>
              <a:buFont typeface="Arial"/>
              <a:buNone/>
              <a:defRPr sz="169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60967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2"/>
          </p:nvPr>
        </p:nvSpPr>
        <p:spPr>
          <a:xfrm>
            <a:off x="6198409" y="1600200"/>
            <a:ext cx="5385501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•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–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–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»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1"/>
          </p:nvPr>
        </p:nvSpPr>
        <p:spPr>
          <a:xfrm>
            <a:off x="609679" y="1535113"/>
            <a:ext cx="5387619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2"/>
          </p:nvPr>
        </p:nvSpPr>
        <p:spPr>
          <a:xfrm>
            <a:off x="609679" y="2174876"/>
            <a:ext cx="5387619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body" idx="3"/>
          </p:nvPr>
        </p:nvSpPr>
        <p:spPr>
          <a:xfrm>
            <a:off x="6194176" y="1535113"/>
            <a:ext cx="5389735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None/>
              <a:defRPr sz="2865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None/>
              <a:defRPr sz="221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None/>
              <a:defRPr sz="195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4"/>
          </p:nvPr>
        </p:nvSpPr>
        <p:spPr>
          <a:xfrm>
            <a:off x="6194176" y="2174876"/>
            <a:ext cx="538973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9189" algn="l" rtl="0">
              <a:spcBef>
                <a:spcPts val="443"/>
              </a:spcBef>
              <a:spcAft>
                <a:spcPts val="0"/>
              </a:spcAft>
              <a:buClr>
                <a:schemeClr val="dk1"/>
              </a:buClr>
              <a:buSzPts val="2214"/>
              <a:buFont typeface="Arial"/>
              <a:buChar char="•"/>
              <a:defRPr sz="221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–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»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2679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2678" algn="l" rtl="0"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Font typeface="Arial"/>
              <a:buChar char="•"/>
              <a:defRPr sz="195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09681" y="274638"/>
            <a:ext cx="1097423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40"/>
              <a:buFont typeface="Calibri"/>
              <a:buNone/>
              <a:defRPr sz="53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609682" y="273051"/>
            <a:ext cx="4011605" cy="1162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4767355" y="273051"/>
            <a:ext cx="6816554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6694" algn="l" rtl="0">
              <a:spcBef>
                <a:spcPts val="781"/>
              </a:spcBef>
              <a:spcAft>
                <a:spcPts val="0"/>
              </a:spcAft>
              <a:buClr>
                <a:schemeClr val="dk1"/>
              </a:buClr>
              <a:buSzPts val="3907"/>
              <a:buFont typeface="Arial"/>
              <a:buChar char="•"/>
              <a:defRPr sz="39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3674" algn="l" rtl="0">
              <a:spcBef>
                <a:spcPts val="677"/>
              </a:spcBef>
              <a:spcAft>
                <a:spcPts val="0"/>
              </a:spcAft>
              <a:buClr>
                <a:schemeClr val="dk1"/>
              </a:buClr>
              <a:buSzPts val="3387"/>
              <a:buFont typeface="Arial"/>
              <a:buChar char="–"/>
              <a:defRPr sz="33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0527" algn="l" rtl="0">
              <a:spcBef>
                <a:spcPts val="573"/>
              </a:spcBef>
              <a:spcAft>
                <a:spcPts val="0"/>
              </a:spcAft>
              <a:buClr>
                <a:schemeClr val="dk1"/>
              </a:buClr>
              <a:buSzPts val="2865"/>
              <a:buFont typeface="Arial"/>
              <a:buChar char="•"/>
              <a:defRPr sz="286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–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»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77444" algn="l" rtl="0"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2344"/>
              <a:buFont typeface="Arial"/>
              <a:buChar char="•"/>
              <a:defRPr sz="234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609682" y="1435102"/>
            <a:ext cx="4011605" cy="4691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90029" y="4800599"/>
            <a:ext cx="7316153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44"/>
              <a:buFont typeface="Calibri"/>
              <a:buNone/>
              <a:defRPr sz="234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3"/>
          <p:cNvSpPr>
            <a:spLocks noGrp="1"/>
          </p:cNvSpPr>
          <p:nvPr>
            <p:ph type="pic" idx="2"/>
          </p:nvPr>
        </p:nvSpPr>
        <p:spPr>
          <a:xfrm>
            <a:off x="2390029" y="612777"/>
            <a:ext cx="7316153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2390029" y="5367339"/>
            <a:ext cx="7316153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39"/>
              </a:spcBef>
              <a:spcAft>
                <a:spcPts val="0"/>
              </a:spcAft>
              <a:buClr>
                <a:schemeClr val="dk1"/>
              </a:buClr>
              <a:buSzPts val="1693"/>
              <a:buFont typeface="Arial"/>
              <a:buNone/>
              <a:defRPr sz="16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87"/>
              </a:spcBef>
              <a:spcAft>
                <a:spcPts val="0"/>
              </a:spcAft>
              <a:buClr>
                <a:schemeClr val="dk1"/>
              </a:buClr>
              <a:buSzPts val="1433"/>
              <a:buFont typeface="Arial"/>
              <a:buNone/>
              <a:defRPr sz="14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34"/>
              </a:spcBef>
              <a:spcAft>
                <a:spcPts val="0"/>
              </a:spcAft>
              <a:buClr>
                <a:schemeClr val="dk1"/>
              </a:buClr>
              <a:buSzPts val="1172"/>
              <a:buFont typeface="Arial"/>
              <a:buNone/>
              <a:defRPr sz="117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08"/>
              </a:spcBef>
              <a:spcAft>
                <a:spcPts val="0"/>
              </a:spcAft>
              <a:buClr>
                <a:schemeClr val="dk1"/>
              </a:buClr>
              <a:buSzPts val="1042"/>
              <a:buFont typeface="Arial"/>
              <a:buNone/>
              <a:defRPr sz="104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0967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4166144" y="6356352"/>
            <a:ext cx="3861303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6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738739" y="6356352"/>
            <a:ext cx="284517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226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261" y="0"/>
            <a:ext cx="1218706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433" y="0"/>
            <a:ext cx="12180722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4.emf"/><Relationship Id="rId18" Type="http://schemas.openxmlformats.org/officeDocument/2006/relationships/customXml" Target="../ink/ink8.xml"/><Relationship Id="rId26" Type="http://schemas.openxmlformats.org/officeDocument/2006/relationships/image" Target="../media/image12.png"/><Relationship Id="rId3" Type="http://schemas.openxmlformats.org/officeDocument/2006/relationships/image" Target="../media/image7.png"/><Relationship Id="rId21" Type="http://schemas.openxmlformats.org/officeDocument/2006/relationships/image" Target="../media/image28.emf"/><Relationship Id="rId7" Type="http://schemas.openxmlformats.org/officeDocument/2006/relationships/image" Target="../media/image21.emf"/><Relationship Id="rId12" Type="http://schemas.openxmlformats.org/officeDocument/2006/relationships/customXml" Target="../ink/ink5.xml"/><Relationship Id="rId17" Type="http://schemas.openxmlformats.org/officeDocument/2006/relationships/image" Target="../media/image26.emf"/><Relationship Id="rId25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23.emf"/><Relationship Id="rId24" Type="http://schemas.openxmlformats.org/officeDocument/2006/relationships/image" Target="../media/image5.png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10" Type="http://schemas.openxmlformats.org/officeDocument/2006/relationships/customXml" Target="../ink/ink4.xml"/><Relationship Id="rId19" Type="http://schemas.openxmlformats.org/officeDocument/2006/relationships/image" Target="../media/image27.emf"/><Relationship Id="rId4" Type="http://schemas.openxmlformats.org/officeDocument/2006/relationships/customXml" Target="../ink/ink1.xml"/><Relationship Id="rId9" Type="http://schemas.openxmlformats.org/officeDocument/2006/relationships/image" Target="../media/image22.emf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/>
        </p:nvSpPr>
        <p:spPr>
          <a:xfrm>
            <a:off x="192788" y="1593665"/>
            <a:ext cx="4772403" cy="98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CO" sz="2400" b="1" kern="100" dirty="0">
                <a:solidFill>
                  <a:schemeClr val="bg1">
                    <a:lumMod val="8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Sistema de Gestión de Biblioteca Universitaria (SGBU)</a:t>
            </a:r>
            <a:endParaRPr lang="es-CO" sz="2400" kern="100" dirty="0">
              <a:solidFill>
                <a:schemeClr val="bg1">
                  <a:lumMod val="8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43989760-2476-B29E-3872-20888482952C}"/>
              </a:ext>
            </a:extLst>
          </p:cNvPr>
          <p:cNvSpPr txBox="1">
            <a:spLocks/>
          </p:cNvSpPr>
          <p:nvPr/>
        </p:nvSpPr>
        <p:spPr>
          <a:xfrm>
            <a:off x="1088093" y="3897732"/>
            <a:ext cx="2664208" cy="106984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dirty="0">
                <a:solidFill>
                  <a:schemeClr val="bg1"/>
                </a:solidFill>
              </a:rPr>
              <a:t>María Sofia Aljure Herrera</a:t>
            </a:r>
          </a:p>
          <a:p>
            <a:pPr algn="ctr"/>
            <a:r>
              <a:rPr lang="es-ES" dirty="0">
                <a:solidFill>
                  <a:schemeClr val="bg1"/>
                </a:solidFill>
              </a:rPr>
              <a:t>Oscar Mauricio Areiza Páramo</a:t>
            </a: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9AF301-5262-919D-8D35-AFEC325F70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04" r="16346"/>
          <a:stretch/>
        </p:blipFill>
        <p:spPr>
          <a:xfrm>
            <a:off x="5148072" y="0"/>
            <a:ext cx="7045516" cy="6858000"/>
          </a:xfrm>
          <a:prstGeom prst="rect">
            <a:avLst/>
          </a:prstGeom>
        </p:spPr>
      </p:pic>
      <p:pic>
        <p:nvPicPr>
          <p:cNvPr id="1026" name="Picture 2" descr="Realizar consultas a una base de datos PostgreSQL empleando las  instrucciones del lenguaje SQL. | SOFTPEI | Ingeniería y Sistemas">
            <a:extLst>
              <a:ext uri="{FF2B5EF4-FFF2-40B4-BE49-F238E27FC236}">
                <a16:creationId xmlns:a16="http://schemas.microsoft.com/office/drawing/2014/main" id="{2C8AEC6D-1151-9B4D-F58D-300C2445FE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" b="5916"/>
          <a:stretch/>
        </p:blipFill>
        <p:spPr bwMode="auto">
          <a:xfrm>
            <a:off x="5259068" y="3596180"/>
            <a:ext cx="6550632" cy="230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ás de 9 000 imágenes gratis de Base De Datos y Datos - Pixabay">
            <a:extLst>
              <a:ext uri="{FF2B5EF4-FFF2-40B4-BE49-F238E27FC236}">
                <a16:creationId xmlns:a16="http://schemas.microsoft.com/office/drawing/2014/main" id="{6A5CB221-8C60-3E3B-846F-0FBEEEC8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959" y="707429"/>
            <a:ext cx="3103649" cy="310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8A770BD-DC04-213D-0C89-92664BCA0793}"/>
              </a:ext>
            </a:extLst>
          </p:cNvPr>
          <p:cNvSpPr txBox="1"/>
          <p:nvPr/>
        </p:nvSpPr>
        <p:spPr>
          <a:xfrm>
            <a:off x="8143317" y="3101730"/>
            <a:ext cx="1604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 II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071ABD6-2E3F-35F1-C7D8-7F3F1975CCF9}"/>
              </a:ext>
            </a:extLst>
          </p:cNvPr>
          <p:cNvSpPr txBox="1"/>
          <p:nvPr/>
        </p:nvSpPr>
        <p:spPr>
          <a:xfrm>
            <a:off x="1617731" y="707429"/>
            <a:ext cx="1604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>
                <a:solidFill>
                  <a:schemeClr val="bg1"/>
                </a:solidFill>
              </a:rPr>
              <a:t>Bases de Datos II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EE937C-4B4B-E428-3FAB-AD9A2C5C3A04}"/>
              </a:ext>
            </a:extLst>
          </p:cNvPr>
          <p:cNvSpPr txBox="1"/>
          <p:nvPr/>
        </p:nvSpPr>
        <p:spPr>
          <a:xfrm>
            <a:off x="1639477" y="3409507"/>
            <a:ext cx="1604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O" dirty="0">
                <a:solidFill>
                  <a:schemeClr val="bg1"/>
                </a:solidFill>
              </a:rPr>
              <a:t>Grupo 1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36D5C-A3D6-E2F3-F93D-030C0636FD83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8037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</a:t>
            </a:r>
            <a:endParaRPr lang="es-CO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9CC125-80E4-0B9A-82CF-AA27E3D4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78" y="1200150"/>
            <a:ext cx="6200347" cy="436278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0089AC1-B6AB-6408-8538-A21923EA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26" y="1200150"/>
            <a:ext cx="5293066" cy="39052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9E27CB7-4AA4-F62E-5FA1-4DA551CDA7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7374" b="81866"/>
          <a:stretch/>
        </p:blipFill>
        <p:spPr>
          <a:xfrm>
            <a:off x="9529987" y="5657850"/>
            <a:ext cx="2663601" cy="7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58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C3CFC-AB30-FF41-F1C6-5797304A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0B0E-4368-4BC5-F3EF-C52B6514C6F0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8037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view</a:t>
            </a:r>
            <a:endParaRPr lang="es-CO" sz="36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2BEBB8-5D3E-390F-2375-3B29FBD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3" y="968354"/>
            <a:ext cx="5347427" cy="32063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7B8D3B-062E-C792-7C67-5F4A5447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081" y="968354"/>
            <a:ext cx="5062037" cy="37764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00E5CA-D15D-7CA2-4274-6ABA8AC90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73" y="4174680"/>
            <a:ext cx="4032977" cy="204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83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FDADA-832B-E6F6-1E99-EABBC8295843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8037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CTEs - Common Table Expressions </a:t>
            </a:r>
            <a:endParaRPr lang="es-CO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22C3116-B825-2CEE-4C07-71D7400EE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40" y="1314450"/>
            <a:ext cx="4762260" cy="3314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D21DDB7-A818-E4DC-B91C-924BC6631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82" y="1004127"/>
            <a:ext cx="4976036" cy="32154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AAB8AD-8D7C-ECA0-F771-1CD3E1F92B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31" b="99219" l="9961" r="89844">
                        <a14:foregroundMark x1="17969" y1="24609" x2="27539" y2="46484"/>
                        <a14:foregroundMark x1="27539" y1="46484" x2="34863" y2="44141"/>
                        <a14:foregroundMark x1="34863" y1="44141" x2="39160" y2="82227"/>
                        <a14:foregroundMark x1="39160" y1="82227" x2="48438" y2="81055"/>
                        <a14:foregroundMark x1="31836" y1="57227" x2="39063" y2="68945"/>
                        <a14:foregroundMark x1="39063" y1="68945" x2="45996" y2="47461"/>
                        <a14:foregroundMark x1="45996" y1="47461" x2="22559" y2="24609"/>
                        <a14:foregroundMark x1="22559" y1="24609" x2="20996" y2="63867"/>
                        <a14:foregroundMark x1="20996" y1="63867" x2="29688" y2="51172"/>
                        <a14:foregroundMark x1="29688" y1="51172" x2="32422" y2="79688"/>
                        <a14:foregroundMark x1="32422" y1="79688" x2="51465" y2="93359"/>
                        <a14:foregroundMark x1="20508" y1="70898" x2="32422" y2="99219"/>
                        <a14:foregroundMark x1="16504" y1="73828" x2="24609" y2="95508"/>
                        <a14:foregroundMark x1="24609" y1="95508" x2="24316" y2="95508"/>
                        <a14:foregroundMark x1="77148" y1="91602" x2="87207" y2="73242"/>
                        <a14:foregroundMark x1="87207" y1="73242" x2="87207" y2="70508"/>
                        <a14:foregroundMark x1="35645" y1="27148" x2="44531" y2="12109"/>
                        <a14:foregroundMark x1="44531" y1="12109" x2="49609" y2="7227"/>
                        <a14:foregroundMark x1="49609" y1="7227" x2="50195" y2="7031"/>
                        <a14:foregroundMark x1="40234" y1="13672" x2="40234" y2="13672"/>
                        <a14:foregroundMark x1="40039" y1="12891" x2="42285" y2="11719"/>
                        <a14:foregroundMark x1="41211" y1="12109" x2="43262" y2="10547"/>
                        <a14:foregroundMark x1="58691" y1="11328" x2="63184" y2="11523"/>
                        <a14:foregroundMark x1="13672" y1="75000" x2="16406" y2="88477"/>
                        <a14:foregroundMark x1="16406" y1="88477" x2="37305" y2="94531"/>
                        <a14:foregroundMark x1="37207" y1="97461" x2="45508" y2="97461"/>
                        <a14:foregroundMark x1="45508" y1="97461" x2="52441" y2="98828"/>
                        <a14:foregroundMark x1="52441" y1="98828" x2="73926" y2="93359"/>
                        <a14:foregroundMark x1="75000" y1="98242" x2="83887" y2="88477"/>
                        <a14:foregroundMark x1="83887" y1="88477" x2="84961" y2="77344"/>
                        <a14:foregroundMark x1="87988" y1="61914" x2="87988" y2="61914"/>
                        <a14:foregroundMark x1="88184" y1="61523" x2="87891" y2="55664"/>
                        <a14:foregroundMark x1="12793" y1="65430" x2="11779" y2="75861"/>
                        <a14:foregroundMark x1="13321" y1="90283" x2="15430" y2="93359"/>
                        <a14:foregroundMark x1="15430" y1="93359" x2="16895" y2="91992"/>
                        <a14:foregroundMark x1="39648" y1="53320" x2="56152" y2="62500"/>
                        <a14:foregroundMark x1="56152" y1="62500" x2="57227" y2="62500"/>
                        <a14:foregroundMark x1="75293" y1="31641" x2="71582" y2="67773"/>
                        <a14:foregroundMark x1="71582" y1="67773" x2="63965" y2="79688"/>
                        <a14:foregroundMark x1="63965" y1="79688" x2="77246" y2="70898"/>
                        <a14:foregroundMark x1="77246" y1="70898" x2="75195" y2="71875"/>
                        <a14:foregroundMark x1="68555" y1="50586" x2="62695" y2="61133"/>
                        <a14:foregroundMark x1="62695" y1="61133" x2="61523" y2="55078"/>
                        <a14:foregroundMark x1="12402" y1="75586" x2="12109" y2="78125"/>
                        <a14:backgroundMark x1="10645" y1="81445" x2="10645" y2="89453"/>
                        <a14:backgroundMark x1="11426" y1="88086" x2="11793" y2="77981"/>
                        <a14:backgroundMark x1="10938" y1="84766" x2="11621" y2="91016"/>
                        <a14:backgroundMark x1="12062" y1="75431" x2="12109" y2="75000"/>
                        <a14:backgroundMark x1="11230" y1="83008" x2="11782" y2="77977"/>
                        <a14:backgroundMark x1="10999" y1="77621" x2="9961" y2="80273"/>
                        <a14:backgroundMark x1="11230" y1="81055" x2="10352" y2="871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32040" y="3866036"/>
            <a:ext cx="52006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803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748B02E-B8AD-B043-B27C-D70A07C3F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D4A02-A850-8CF1-AB95-CD4BBD634E90}"/>
              </a:ext>
            </a:extLst>
          </p:cNvPr>
          <p:cNvSpPr txBox="1">
            <a:spLocks/>
          </p:cNvSpPr>
          <p:nvPr/>
        </p:nvSpPr>
        <p:spPr>
          <a:xfrm>
            <a:off x="765048" y="1094232"/>
            <a:ext cx="10058400" cy="160934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8800" dirty="0"/>
              <a:t>Gracias!</a:t>
            </a:r>
            <a:endParaRPr lang="es-CO" sz="8800" dirty="0"/>
          </a:p>
        </p:txBody>
      </p:sp>
      <p:pic>
        <p:nvPicPr>
          <p:cNvPr id="3" name="Picture 2" descr="Realizar consultas a una base de datos PostgreSQL empleando las  instrucciones del lenguaje SQL. | SOFTPEI | Ingeniería y Sistemas">
            <a:extLst>
              <a:ext uri="{FF2B5EF4-FFF2-40B4-BE49-F238E27FC236}">
                <a16:creationId xmlns:a16="http://schemas.microsoft.com/office/drawing/2014/main" id="{75D887B7-233F-AA99-A76C-9FC8BE432F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" b="5916"/>
          <a:stretch/>
        </p:blipFill>
        <p:spPr bwMode="auto">
          <a:xfrm>
            <a:off x="1189086" y="2995036"/>
            <a:ext cx="5930099" cy="205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ORHUILA | Registro de Asistencia">
            <a:extLst>
              <a:ext uri="{FF2B5EF4-FFF2-40B4-BE49-F238E27FC236}">
                <a16:creationId xmlns:a16="http://schemas.microsoft.com/office/drawing/2014/main" id="{63DF790E-5BDA-A018-D4D1-CC6169CC4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238" y="2742541"/>
            <a:ext cx="2647283" cy="282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26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8B998-C7FC-6A37-B7FB-A8A37E04B695}"/>
              </a:ext>
            </a:extLst>
          </p:cNvPr>
          <p:cNvSpPr>
            <a:spLocks noGrp="1"/>
          </p:cNvSpPr>
          <p:nvPr/>
        </p:nvSpPr>
        <p:spPr>
          <a:xfrm>
            <a:off x="969225" y="622869"/>
            <a:ext cx="7641858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Modelado y creación de bases de datos relacionales</a:t>
            </a:r>
            <a:endParaRPr lang="es-CO" dirty="0"/>
          </a:p>
        </p:txBody>
      </p:sp>
      <p:pic>
        <p:nvPicPr>
          <p:cNvPr id="7" name="Imagen 6" descr="Imagen que contiene computer, computadora, interior, agua&#10;&#10;El contenido generado por IA puede ser incorrecto.">
            <a:extLst>
              <a:ext uri="{FF2B5EF4-FFF2-40B4-BE49-F238E27FC236}">
                <a16:creationId xmlns:a16="http://schemas.microsoft.com/office/drawing/2014/main" id="{5BF2D63E-D4C3-E03F-1B3C-20329ED2167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 l="17511" r="25985" b="18667"/>
          <a:stretch/>
        </p:blipFill>
        <p:spPr>
          <a:xfrm>
            <a:off x="1345184" y="2219742"/>
            <a:ext cx="6889940" cy="398761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E0A132E-7971-9C37-E4E1-D8550323BE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9044" y="1427541"/>
            <a:ext cx="2105319" cy="385816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2CCD274-31F9-D530-424A-F1CBE0E27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6124575"/>
            <a:ext cx="2891793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8B998-C7FC-6A37-B7FB-A8A37E04B695}"/>
              </a:ext>
            </a:extLst>
          </p:cNvPr>
          <p:cNvSpPr>
            <a:spLocks noGrp="1"/>
          </p:cNvSpPr>
          <p:nvPr/>
        </p:nvSpPr>
        <p:spPr>
          <a:xfrm>
            <a:off x="621465" y="562378"/>
            <a:ext cx="11378955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none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3600" dirty="0"/>
              <a:t>Implementación de Roles, Permisos y Seguridad en Bases de Datos</a:t>
            </a:r>
            <a:endParaRPr lang="es-C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Entrada de lápiz 14">
                <a:extLst>
                  <a:ext uri="{FF2B5EF4-FFF2-40B4-BE49-F238E27FC236}">
                    <a16:creationId xmlns:a16="http://schemas.microsoft.com/office/drawing/2014/main" id="{FA8D7327-BE05-09BC-BD86-032CB34B5BA9}"/>
                  </a:ext>
                </a:extLst>
              </p14:cNvPr>
              <p14:cNvContentPartPr/>
              <p14:nvPr/>
            </p14:nvContentPartPr>
            <p14:xfrm>
              <a:off x="7593544" y="4040756"/>
              <a:ext cx="93600" cy="510120"/>
            </p14:xfrm>
          </p:contentPart>
        </mc:Choice>
        <mc:Fallback xmlns="">
          <p:pic>
            <p:nvPicPr>
              <p:cNvPr id="15" name="Entrada de lápiz 14">
                <a:extLst>
                  <a:ext uri="{FF2B5EF4-FFF2-40B4-BE49-F238E27FC236}">
                    <a16:creationId xmlns:a16="http://schemas.microsoft.com/office/drawing/2014/main" id="{FA8D7327-BE05-09BC-BD86-032CB34B5BA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5544" y="4022756"/>
                <a:ext cx="12924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Entrada de lápiz 15">
                <a:extLst>
                  <a:ext uri="{FF2B5EF4-FFF2-40B4-BE49-F238E27FC236}">
                    <a16:creationId xmlns:a16="http://schemas.microsoft.com/office/drawing/2014/main" id="{B34FF08D-A13E-E22D-0D07-8A1C8CEB6F50}"/>
                  </a:ext>
                </a:extLst>
              </p14:cNvPr>
              <p14:cNvContentPartPr/>
              <p14:nvPr/>
            </p14:nvContentPartPr>
            <p14:xfrm>
              <a:off x="7700824" y="4450436"/>
              <a:ext cx="612720" cy="135000"/>
            </p14:xfrm>
          </p:contentPart>
        </mc:Choice>
        <mc:Fallback xmlns="">
          <p:pic>
            <p:nvPicPr>
              <p:cNvPr id="16" name="Entrada de lápiz 15">
                <a:extLst>
                  <a:ext uri="{FF2B5EF4-FFF2-40B4-BE49-F238E27FC236}">
                    <a16:creationId xmlns:a16="http://schemas.microsoft.com/office/drawing/2014/main" id="{B34FF08D-A13E-E22D-0D07-8A1C8CEB6F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2835" y="4432436"/>
                <a:ext cx="648339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upo 19">
            <a:extLst>
              <a:ext uri="{FF2B5EF4-FFF2-40B4-BE49-F238E27FC236}">
                <a16:creationId xmlns:a16="http://schemas.microsoft.com/office/drawing/2014/main" id="{D5FDA87A-C7AC-AB11-4F3B-EA338FEDBBF4}"/>
              </a:ext>
            </a:extLst>
          </p:cNvPr>
          <p:cNvGrpSpPr/>
          <p:nvPr/>
        </p:nvGrpSpPr>
        <p:grpSpPr>
          <a:xfrm>
            <a:off x="6955909" y="3745286"/>
            <a:ext cx="702435" cy="784710"/>
            <a:chOff x="6955909" y="3745286"/>
            <a:chExt cx="702435" cy="7847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A52DDD22-45AB-A799-CE2D-07DC49EC8DDC}"/>
                    </a:ext>
                  </a:extLst>
                </p14:cNvPr>
                <p14:cNvContentPartPr/>
                <p14:nvPr/>
              </p14:nvContentPartPr>
              <p14:xfrm>
                <a:off x="7524424" y="4033556"/>
                <a:ext cx="133920" cy="496440"/>
              </p14:xfrm>
            </p:contentPart>
          </mc:Choice>
          <mc:Fallback xmlns=""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A52DDD22-45AB-A799-CE2D-07DC49EC8D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6375" y="4015556"/>
                  <a:ext cx="169656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281FD9C8-8FA7-80DA-3381-8F3D93E00F37}"/>
                    </a:ext>
                  </a:extLst>
                </p14:cNvPr>
                <p14:cNvContentPartPr/>
                <p14:nvPr/>
              </p14:nvContentPartPr>
              <p14:xfrm>
                <a:off x="6955909" y="3745286"/>
                <a:ext cx="216720" cy="203040"/>
              </p14:xfrm>
            </p:contentPart>
          </mc:Choice>
          <mc:Fallback xmlns=""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281FD9C8-8FA7-80DA-3381-8F3D93E00F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37909" y="3727286"/>
                  <a:ext cx="252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Entrada de lápiz 10">
                  <a:extLst>
                    <a:ext uri="{FF2B5EF4-FFF2-40B4-BE49-F238E27FC236}">
                      <a16:creationId xmlns:a16="http://schemas.microsoft.com/office/drawing/2014/main" id="{7806748E-EA1F-D3CA-86F8-E3C81F0CEAAF}"/>
                    </a:ext>
                  </a:extLst>
                </p14:cNvPr>
                <p14:cNvContentPartPr/>
                <p14:nvPr/>
              </p14:nvContentPartPr>
              <p14:xfrm>
                <a:off x="7397629" y="4035446"/>
                <a:ext cx="196560" cy="196200"/>
              </p14:xfrm>
            </p:contentPart>
          </mc:Choice>
          <mc:Fallback xmlns="">
            <p:pic>
              <p:nvPicPr>
                <p:cNvPr id="11" name="Entrada de lápiz 10">
                  <a:extLst>
                    <a:ext uri="{FF2B5EF4-FFF2-40B4-BE49-F238E27FC236}">
                      <a16:creationId xmlns:a16="http://schemas.microsoft.com/office/drawing/2014/main" id="{7806748E-EA1F-D3CA-86F8-E3C81F0CEAA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79629" y="4017479"/>
                  <a:ext cx="232200" cy="23177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Entrada de lápiz 20">
                <a:extLst>
                  <a:ext uri="{FF2B5EF4-FFF2-40B4-BE49-F238E27FC236}">
                    <a16:creationId xmlns:a16="http://schemas.microsoft.com/office/drawing/2014/main" id="{23B30620-5493-26DC-81A1-8811D20E6B40}"/>
                  </a:ext>
                </a:extLst>
              </p14:cNvPr>
              <p14:cNvContentPartPr/>
              <p14:nvPr/>
            </p14:nvContentPartPr>
            <p14:xfrm>
              <a:off x="8138944" y="4025996"/>
              <a:ext cx="248760" cy="128880"/>
            </p14:xfrm>
          </p:contentPart>
        </mc:Choice>
        <mc:Fallback xmlns="">
          <p:pic>
            <p:nvPicPr>
              <p:cNvPr id="21" name="Entrada de lápiz 20">
                <a:extLst>
                  <a:ext uri="{FF2B5EF4-FFF2-40B4-BE49-F238E27FC236}">
                    <a16:creationId xmlns:a16="http://schemas.microsoft.com/office/drawing/2014/main" id="{23B30620-5493-26DC-81A1-8811D20E6B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0944" y="4007996"/>
                <a:ext cx="284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Entrada de lápiz 21">
                <a:extLst>
                  <a:ext uri="{FF2B5EF4-FFF2-40B4-BE49-F238E27FC236}">
                    <a16:creationId xmlns:a16="http://schemas.microsoft.com/office/drawing/2014/main" id="{EEEEFA40-F741-F8E6-BF5D-426E83C899D5}"/>
                  </a:ext>
                </a:extLst>
              </p14:cNvPr>
              <p14:cNvContentPartPr/>
              <p14:nvPr/>
            </p14:nvContentPartPr>
            <p14:xfrm>
              <a:off x="8284024" y="4150196"/>
              <a:ext cx="128520" cy="416520"/>
            </p14:xfrm>
          </p:contentPart>
        </mc:Choice>
        <mc:Fallback xmlns="">
          <p:pic>
            <p:nvPicPr>
              <p:cNvPr id="22" name="Entrada de lápiz 21">
                <a:extLst>
                  <a:ext uri="{FF2B5EF4-FFF2-40B4-BE49-F238E27FC236}">
                    <a16:creationId xmlns:a16="http://schemas.microsoft.com/office/drawing/2014/main" id="{EEEEFA40-F741-F8E6-BF5D-426E83C899D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65973" y="4132196"/>
                <a:ext cx="1642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Entrada de lápiz 22">
                <a:extLst>
                  <a:ext uri="{FF2B5EF4-FFF2-40B4-BE49-F238E27FC236}">
                    <a16:creationId xmlns:a16="http://schemas.microsoft.com/office/drawing/2014/main" id="{29E2ECE8-4E05-3726-C4A6-8E7BED0253D6}"/>
                  </a:ext>
                </a:extLst>
              </p14:cNvPr>
              <p14:cNvContentPartPr/>
              <p14:nvPr/>
            </p14:nvContentPartPr>
            <p14:xfrm>
              <a:off x="7655824" y="4535756"/>
              <a:ext cx="83520" cy="38880"/>
            </p14:xfrm>
          </p:contentPart>
        </mc:Choice>
        <mc:Fallback xmlns="">
          <p:pic>
            <p:nvPicPr>
              <p:cNvPr id="23" name="Entrada de lápiz 22">
                <a:extLst>
                  <a:ext uri="{FF2B5EF4-FFF2-40B4-BE49-F238E27FC236}">
                    <a16:creationId xmlns:a16="http://schemas.microsoft.com/office/drawing/2014/main" id="{29E2ECE8-4E05-3726-C4A6-8E7BED0253D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637746" y="4517756"/>
                <a:ext cx="119314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Entrada de lápiz 23">
                <a:extLst>
                  <a:ext uri="{FF2B5EF4-FFF2-40B4-BE49-F238E27FC236}">
                    <a16:creationId xmlns:a16="http://schemas.microsoft.com/office/drawing/2014/main" id="{27E6B999-082B-185B-F232-DA8900CA4DBD}"/>
                  </a:ext>
                </a:extLst>
              </p14:cNvPr>
              <p14:cNvContentPartPr/>
              <p14:nvPr/>
            </p14:nvContentPartPr>
            <p14:xfrm>
              <a:off x="7504264" y="4185836"/>
              <a:ext cx="196200" cy="380160"/>
            </p14:xfrm>
          </p:contentPart>
        </mc:Choice>
        <mc:Fallback xmlns="">
          <p:pic>
            <p:nvPicPr>
              <p:cNvPr id="24" name="Entrada de lápiz 23">
                <a:extLst>
                  <a:ext uri="{FF2B5EF4-FFF2-40B4-BE49-F238E27FC236}">
                    <a16:creationId xmlns:a16="http://schemas.microsoft.com/office/drawing/2014/main" id="{27E6B999-082B-185B-F232-DA8900CA4D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86231" y="4167853"/>
                <a:ext cx="231906" cy="415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Entrada de lápiz 24">
                <a:extLst>
                  <a:ext uri="{FF2B5EF4-FFF2-40B4-BE49-F238E27FC236}">
                    <a16:creationId xmlns:a16="http://schemas.microsoft.com/office/drawing/2014/main" id="{E05162F1-7160-61A9-030E-3841711A3471}"/>
                  </a:ext>
                </a:extLst>
              </p14:cNvPr>
              <p14:cNvContentPartPr/>
              <p14:nvPr/>
            </p14:nvContentPartPr>
            <p14:xfrm>
              <a:off x="7967565" y="4333575"/>
              <a:ext cx="1080" cy="360"/>
            </p14:xfrm>
          </p:contentPart>
        </mc:Choice>
        <mc:Fallback xmlns="">
          <p:pic>
            <p:nvPicPr>
              <p:cNvPr id="25" name="Entrada de lápiz 24">
                <a:extLst>
                  <a:ext uri="{FF2B5EF4-FFF2-40B4-BE49-F238E27FC236}">
                    <a16:creationId xmlns:a16="http://schemas.microsoft.com/office/drawing/2014/main" id="{E05162F1-7160-61A9-030E-3841711A347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949565" y="4315575"/>
                <a:ext cx="3672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2" descr="Realizar consultas a una base de datos PostgreSQL empleando las  instrucciones del lenguaje SQL. | SOFTPEI | Ingeniería y Sistemas">
            <a:extLst>
              <a:ext uri="{FF2B5EF4-FFF2-40B4-BE49-F238E27FC236}">
                <a16:creationId xmlns:a16="http://schemas.microsoft.com/office/drawing/2014/main" id="{5EA2532A-60C0-3682-53AB-E34AB7744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5" b="5916"/>
          <a:stretch/>
        </p:blipFill>
        <p:spPr bwMode="auto">
          <a:xfrm>
            <a:off x="8201118" y="4450436"/>
            <a:ext cx="3129697" cy="108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6799DE9-627D-DD90-5FBE-63F2B297382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6653" y="1776172"/>
            <a:ext cx="7666009" cy="4385783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9993719C-8555-D388-6B8B-EA284BCD95C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955909" y="1841268"/>
            <a:ext cx="5177580" cy="222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7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B4707-0EB6-FC2A-5107-52F8BB8A6E69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160934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" sz="3600" dirty="0"/>
              <a:t>Optimización de Bases de Datos: Índices Clave y Consultas Eficientes</a:t>
            </a:r>
            <a:endParaRPr lang="es-CO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A7B4A3C-5652-036F-3B4E-B18C0CCD2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582" y="1687734"/>
            <a:ext cx="6076291" cy="346529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A9C347-827F-B9CB-B6BB-BF14DB262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873" y="1520273"/>
            <a:ext cx="5489238" cy="36327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EDF9F52-0DD4-1261-3F56-F246856F09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458" t="40001" r="53376" b="43332"/>
          <a:stretch/>
        </p:blipFill>
        <p:spPr>
          <a:xfrm>
            <a:off x="4286249" y="5288106"/>
            <a:ext cx="2901887" cy="11411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99FF8E9A-0B18-5BB4-8C57-8B03B4D36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6CC53C82-D9B8-C8EA-1AB0-3F8776AD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355"/>
          <a:stretch/>
        </p:blipFill>
        <p:spPr>
          <a:xfrm>
            <a:off x="391582" y="1333499"/>
            <a:ext cx="5437718" cy="505571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787E4F5-F1C3-2D18-3999-39CE763CE4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63"/>
          <a:stretch/>
        </p:blipFill>
        <p:spPr>
          <a:xfrm>
            <a:off x="5907134" y="1200150"/>
            <a:ext cx="5894872" cy="5189064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0155A1C6-D1EF-D770-7FA9-310086125C74}"/>
              </a:ext>
            </a:extLst>
          </p:cNvPr>
          <p:cNvSpPr txBox="1">
            <a:spLocks/>
          </p:cNvSpPr>
          <p:nvPr/>
        </p:nvSpPr>
        <p:spPr>
          <a:xfrm>
            <a:off x="391582" y="177326"/>
            <a:ext cx="8028518" cy="160934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/>
              <a:t>Funciones Clave de la Base de Datos</a:t>
            </a:r>
            <a:br>
              <a:rPr lang="es-ES" sz="3600" dirty="0"/>
            </a:br>
            <a:r>
              <a:rPr lang="es-ES" sz="3600" dirty="0"/>
              <a:t>(SGBU)</a:t>
            </a:r>
            <a:endParaRPr lang="es-CO" sz="3600" dirty="0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EF0E6593-E2C2-F60C-DC5A-75E6A12897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2575" y="5427370"/>
            <a:ext cx="2891797" cy="95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60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B5D47E3-74DD-AA98-FF95-73298ED81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>
            <a:extLst>
              <a:ext uri="{FF2B5EF4-FFF2-40B4-BE49-F238E27FC236}">
                <a16:creationId xmlns:a16="http://schemas.microsoft.com/office/drawing/2014/main" id="{C59CDFBF-BDA6-7F11-A09E-48BFA1E66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8" y="123444"/>
            <a:ext cx="10574452" cy="629640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0B997A16-A1AF-83DB-5712-691BCEBAC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5004" y="0"/>
            <a:ext cx="3648584" cy="1238423"/>
          </a:xfrm>
          <a:prstGeom prst="rect">
            <a:avLst/>
          </a:prstGeom>
        </p:spPr>
      </p:pic>
      <p:pic>
        <p:nvPicPr>
          <p:cNvPr id="27" name="Picture 4" descr="Ciclos de Laboratorios - TodoPostgreSQL">
            <a:extLst>
              <a:ext uri="{FF2B5EF4-FFF2-40B4-BE49-F238E27FC236}">
                <a16:creationId xmlns:a16="http://schemas.microsoft.com/office/drawing/2014/main" id="{CE44E405-1236-7006-E514-8D1A3A1B2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21" y="1439036"/>
            <a:ext cx="3018664" cy="301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3818DC2-DC2D-44AB-22A0-EAF7909B2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2575" y="5427370"/>
            <a:ext cx="3018664" cy="9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1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A76C540-8E05-8ED3-2FE1-B83060E6D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7985212" cy="68580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FB674DB4-A558-6A13-F24E-68805063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54617"/>
          <a:stretch/>
        </p:blipFill>
        <p:spPr>
          <a:xfrm>
            <a:off x="3805361" y="895379"/>
            <a:ext cx="5367216" cy="253362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4CC0D29-0CFB-8830-893B-E69D5DBCA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8562" y="5516023"/>
            <a:ext cx="4075026" cy="134197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66EF9FA-61D5-C4EF-E327-BB74E48BC4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7078"/>
          <a:stretch/>
        </p:blipFill>
        <p:spPr>
          <a:xfrm>
            <a:off x="8669475" y="2724178"/>
            <a:ext cx="3290982" cy="981047"/>
          </a:xfrm>
          <a:prstGeom prst="rect">
            <a:avLst/>
          </a:prstGeom>
        </p:spPr>
      </p:pic>
      <p:sp>
        <p:nvSpPr>
          <p:cNvPr id="12" name="Flecha: doblada hacia arriba 11">
            <a:extLst>
              <a:ext uri="{FF2B5EF4-FFF2-40B4-BE49-F238E27FC236}">
                <a16:creationId xmlns:a16="http://schemas.microsoft.com/office/drawing/2014/main" id="{6C3DCEA1-7A73-622A-9BDC-82DD6CBFBAF3}"/>
              </a:ext>
            </a:extLst>
          </p:cNvPr>
          <p:cNvSpPr/>
          <p:nvPr/>
        </p:nvSpPr>
        <p:spPr>
          <a:xfrm rot="16200000">
            <a:off x="8996365" y="1576386"/>
            <a:ext cx="1085850" cy="73342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829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3873F7B-344C-D4AB-3EE9-8E5DF1F54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3DD71-C156-B9F8-3F1A-B9F2DFD8ADB3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8037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ES" sz="3600" dirty="0"/>
              <a:t>TRIGGERS</a:t>
            </a:r>
            <a:endParaRPr lang="es-CO" sz="3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DB107DB-A74B-F453-6888-8BE28DD757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6801"/>
          <a:stretch/>
        </p:blipFill>
        <p:spPr>
          <a:xfrm>
            <a:off x="71559" y="1038223"/>
            <a:ext cx="6255097" cy="47625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AEDAA01-FCAC-549C-CCD2-2D21257FCF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05"/>
          <a:stretch/>
        </p:blipFill>
        <p:spPr>
          <a:xfrm>
            <a:off x="6096794" y="1047749"/>
            <a:ext cx="6025235" cy="496252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0C643BD-B305-9FC9-D263-673D14F2C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182" y="5474034"/>
            <a:ext cx="2291686" cy="86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22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7D0A6-DAC3-D4F6-09EA-261CE665F080}"/>
              </a:ext>
            </a:extLst>
          </p:cNvPr>
          <p:cNvSpPr txBox="1">
            <a:spLocks/>
          </p:cNvSpPr>
          <p:nvPr/>
        </p:nvSpPr>
        <p:spPr>
          <a:xfrm>
            <a:off x="391582" y="244001"/>
            <a:ext cx="8028518" cy="803749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4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Stored</a:t>
            </a:r>
            <a:r>
              <a:rPr lang="es-CO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CO" sz="40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Procedures</a:t>
            </a:r>
            <a:r>
              <a:rPr lang="es-CO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s-CO" sz="6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900511-7979-B897-C6FF-AB6D601D3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08" y="1123321"/>
            <a:ext cx="5344271" cy="294363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387CCA7-FA0B-B477-8060-82E4B79EF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301" y="842866"/>
            <a:ext cx="4220164" cy="372479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F3B140D-0791-9F8F-C732-2CAB208D3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908" y="4025213"/>
            <a:ext cx="4220164" cy="13813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8DB26E5-91C4-07CB-5412-3D65AF3AC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9423" y="4403580"/>
            <a:ext cx="3013869" cy="200590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E82E888-F77A-2267-252D-11A2BF322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5841" y="5714203"/>
            <a:ext cx="2934109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29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80</Words>
  <Application>Microsoft Office PowerPoint</Application>
  <PresentationFormat>Personalizado</PresentationFormat>
  <Paragraphs>16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Katherine Bello</dc:creator>
  <cp:lastModifiedBy>oscar areiza</cp:lastModifiedBy>
  <cp:revision>10</cp:revision>
  <dcterms:created xsi:type="dcterms:W3CDTF">2020-08-21T13:03:05Z</dcterms:created>
  <dcterms:modified xsi:type="dcterms:W3CDTF">2025-05-01T23:20:32Z</dcterms:modified>
</cp:coreProperties>
</file>