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9" r:id="rId4"/>
    <p:sldId id="275" r:id="rId5"/>
    <p:sldId id="276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373" autoAdjust="0"/>
  </p:normalViewPr>
  <p:slideViewPr>
    <p:cSldViewPr snapToGrid="0">
      <p:cViewPr>
        <p:scale>
          <a:sx n="125" d="100"/>
          <a:sy n="125" d="100"/>
        </p:scale>
        <p:origin x="-2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4:01:40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376 2 24575,'1'4'0,"1"1"0,0 0 0,0 0 0,0-1 0,0 1 0,5 6 0,-1-1 0,11 15 0,1-1 0,1-1 0,1 0 0,1-2 0,38 32 0,6 7 0,-51-49 0,0 0 0,0-1 0,1 0 0,24 11 0,-21-12 0,-1 1 0,25 19 0,-40-24 0,-11-3 0,-13-3 0,-21-12 0,-1-1 0,2-3 0,0-1 0,-56-33 0,32 16 0,46 23 0,0-1 0,2-1 0,-1-1 0,-22-23 0,25 22 0,-1 1 0,0 0 0,-1 1 0,0 2 0,-22-12 0,12 10 0,-45-20 0,66 32 0,-1-1 0,1 1 0,-1 0 0,1 1 0,-1 0 0,1 0 0,-16 1 0,23 0 0,0-1 0,-1 1 0,1 0 0,0 0 0,-1 1 0,1-1 0,0 0 0,0 0 0,-1 0 0,1 0 0,0 0 0,0 0 0,-1 0 0,1 0 0,0 0 0,0 1 0,-1-1 0,1 0 0,0 0 0,0 0 0,-1 0 0,1 1 0,0-1 0,0 0 0,0 0 0,0 1 0,-1-1 0,1 0 0,0 0 0,0 1 0,0-1 0,0 0 0,0 0 0,0 1 0,0-1 0,0 0 0,0 1 0,0-1 0,0 0 0,0 0 0,0 1 0,0-1 0,0 0 0,8 17 0,20 13 0,-27-29 0,87 73 0,-24-22 0,-13-15 0,-42-32 0,-1 1 0,1 0 0,-1 0 0,0 1 0,0 0 0,-1 1 0,0-1 0,10 15 0,-15-19-97,0 0-1,-1-1 1,2 1-1,-1-1 1,0 1-1,0-1 1,1 0-1,-1 0 1,1 0-1,0 0 1,-1-1-1,1 1 0,4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4:01:40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376 2 24575,'1'4'0,"1"1"0,0 0 0,0 0 0,0-1 0,0 1 0,5 6 0,-1-1 0,11 15 0,1-1 0,1-1 0,1 0 0,1-2 0,38 32 0,6 7 0,-51-49 0,0 0 0,0-1 0,1 0 0,24 11 0,-21-12 0,-1 1 0,25 19 0,-40-24 0,-11-3 0,-13-3 0,-21-12 0,-1-1 0,2-3 0,0-1 0,-56-33 0,32 16 0,46 23 0,0-1 0,2-1 0,-1-1 0,-22-23 0,25 22 0,-1 1 0,0 0 0,-1 1 0,0 2 0,-22-12 0,12 10 0,-45-20 0,66 32 0,-1-1 0,1 1 0,-1 0 0,1 1 0,-1 0 0,1 0 0,-16 1 0,23 0 0,0-1 0,-1 1 0,1 0 0,0 0 0,-1 1 0,1-1 0,0 0 0,0 0 0,-1 0 0,1 0 0,0 0 0,0 0 0,-1 0 0,1 0 0,0 0 0,0 1 0,-1-1 0,1 0 0,0 0 0,0 0 0,-1 0 0,1 1 0,0-1 0,0 0 0,0 0 0,0 1 0,-1-1 0,1 0 0,0 0 0,0 1 0,0-1 0,0 0 0,0 0 0,0 1 0,0-1 0,0 0 0,0 1 0,0-1 0,0 0 0,0 0 0,0 1 0,0-1 0,0 0 0,8 17 0,20 13 0,-27-29 0,87 73 0,-24-22 0,-13-15 0,-42-32 0,-1 1 0,1 0 0,-1 0 0,0 1 0,0 0 0,-1 1 0,0-1 0,10 15 0,-15-19-97,0 0-1,-1-1 1,2 1-1,-1-1 1,0 1-1,0-1 1,1 0-1,-1 0 1,1 0-1,0 0 1,-1-1-1,1 1 0,4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4:01:40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376 2 24575,'1'4'0,"1"1"0,0 0 0,0 0 0,0-1 0,0 1 0,5 6 0,-1-1 0,11 15 0,1-1 0,1-1 0,1 0 0,1-2 0,38 32 0,6 7 0,-51-49 0,0 0 0,0-1 0,1 0 0,24 11 0,-21-12 0,-1 1 0,25 19 0,-40-24 0,-11-3 0,-13-3 0,-21-12 0,-1-1 0,2-3 0,0-1 0,-56-33 0,32 16 0,46 23 0,0-1 0,2-1 0,-1-1 0,-22-23 0,25 22 0,-1 1 0,0 0 0,-1 1 0,0 2 0,-22-12 0,12 10 0,-45-20 0,66 32 0,-1-1 0,1 1 0,-1 0 0,1 1 0,-1 0 0,1 0 0,-16 1 0,23 0 0,0-1 0,-1 1 0,1 0 0,0 0 0,-1 1 0,1-1 0,0 0 0,0 0 0,-1 0 0,1 0 0,0 0 0,0 0 0,-1 0 0,1 0 0,0 0 0,0 1 0,-1-1 0,1 0 0,0 0 0,0 0 0,-1 0 0,1 1 0,0-1 0,0 0 0,0 0 0,0 1 0,-1-1 0,1 0 0,0 0 0,0 1 0,0-1 0,0 0 0,0 0 0,0 1 0,0-1 0,0 0 0,0 1 0,0-1 0,0 0 0,0 0 0,0 1 0,0-1 0,0 0 0,8 17 0,20 13 0,-27-29 0,87 73 0,-24-22 0,-13-15 0,-42-32 0,-1 1 0,1 0 0,-1 0 0,0 1 0,0 0 0,-1 1 0,0-1 0,10 15 0,-15-19-97,0 0-1,-1-1 1,2 1-1,-1-1 1,0 1-1,0-1 1,1 0-1,-1 0 1,1 0-1,0 0 1,-1-1-1,1 1 0,4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8:31.8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 24575,'159'-3'0,"-47"0"0,120 12 0,52 1 0,-181-9 0,129 15 0,-166-9 0,96-3 0,-26-3 0,77 0 0,11 0 0,272 8 0,-436-9 0,-53 0-227,0-1-1,0 0 1,0 0-1,0-1 1,9-3-1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8:50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1915 27 24575,'-5'-3'0,"0"1"0,0 0 0,0 0 0,0 0 0,0 0 0,0 1 0,0 0 0,-1 0 0,1 0 0,0 1 0,-10 0 0,-2-1 0,-53-5 0,0 4 0,1 3 0,-1 2 0,1 4 0,-76 17 0,-165 11 0,104-17 0,76-8 0,-201-12 0,-25-6-1365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8:51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24575,'0'1'0,"0"3"0,-2 3 0,0 2 0,0 2 0,1 1 0,0 0 0,0 0 0,1-2 0,0 0 0,0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8:52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24575,'14'1'0,"0"1"0,0 0 0,0 1 0,13 5 0,27 5 0,109 5 0,323-9 0,-282-12 0,3-15 0,1 0 0,231 19-1365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8:5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1713 12 24575,'-426'-9'0,"220"7"0,-211 4 0,341 3 0,-248 8 0,244-16 0,43 1 0,0 2 0,-63 6 0,91-4-1365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8:58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10 158 24575,'2'-38'-83,"-1"26"-77,-1-1-1,1 1 1,-2-1 0,0 1 0,0-1-1,-1 1 1,-6-20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9:00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0 24575,'-1'0'0,"-3"0"0,-3 0 0,-2 0 0,-1 0 0,0 0 0,0 0 0,0 0 0,0 0 0,1 0 0,0 0 0,0 0 0,0 0 0,1 0 0,-1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19:02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24575,'256'8'0,"-161"-8"66,-70-1-423,1 0-1,-1 2 0,28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8344-BA4F-8F83-CFB9-F8FA36DE9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2B8F7-F433-2C76-1D3F-E87F56A02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86094-BDE5-5B3B-B04D-CC5462FF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B2697-4B70-D3CD-360D-65A20257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E84F-E25D-5642-5FA7-08775B2E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9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CB206-BFB6-4D20-B1E7-3382B35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2E94B-C6B0-FD1E-7105-648F4FD6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2D0E9-E32F-405A-3EDF-0E04D0E1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D8005-E459-157E-C811-22590A3E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05248-CC88-D222-C5E2-A9AF39F7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5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27E99B-9D1C-10A2-A363-5D16E8FA3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DE496D-4B3C-3545-6880-BDA175ED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3278D-7C17-E871-2E12-375AE2DB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92123-74B0-E0A8-C639-1068E94B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BF92C-5BF7-7018-7362-FB11B0D3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3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6E4A-FA88-4D31-F281-47DD7EDA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8DFF7-2189-AFAB-31A0-570648BA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3571F-584D-83DA-B730-63C7835E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96211A-A43B-1F46-1CC8-4551DEEC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D399F-DC6C-6209-E496-6F2FF16F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8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D9A02-C1EE-49E2-006B-4708EA9D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886E8D-3332-29A8-8DB4-5373D4D4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48658-8A1A-EDBA-02F6-0A388FD3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42DA3-616A-5C6B-3E06-1B79D974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22E96-D956-C649-BA3F-7794E365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0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5994-3A7F-8B26-7ED9-874650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CB3B7-057A-F26A-F9E5-1805C05CF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4EB880-3590-F3F1-6C54-FFBEE7918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4F14E-478D-B40C-D00B-8A5D0611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662F0-1344-A643-5F01-97428155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1C246E-9B97-68DC-9613-A92773AE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66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4D3D8-2C6B-952C-A8BD-4C39B36A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F453A-0461-5023-948D-B57B6224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229E84-563D-6DDE-B148-8BE2848D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686630-9A60-3B3C-9BDA-A87AB2F2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B141C8-9645-2B18-9BB7-9DFFA9BE7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C94A29-0C26-ECE0-B856-1C876D43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3E00E-DAD3-EA66-C70E-56AD992D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49C097-7F1E-EBB9-05F8-EA9BA890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3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CDDE-DB8A-083E-774B-DC13DCB5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80D512-2F71-0D48-7183-7A43CE9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7D4D4C-CE39-911F-5A69-C3147209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E9AB68-DA59-E881-D8B6-E02B184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81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3C10F8-BE99-A482-D640-091152F7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035DF4-B877-FE3A-8C2C-D2F2A92E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006B24-0831-F6B8-3CDD-5DD0447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6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AC339-907F-19B2-5274-7DA85457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56C5D-EB83-F5F5-4935-F4834EBD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7EF26-C942-785C-E9AA-9F017A92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7D27A-EB4D-C9F1-83D6-FE0EE47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2A27C-D0C6-0849-511B-566E5791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8BFCB-EF20-5DB1-74F6-E8A471AC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2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A7DAA-9E83-758B-9718-66FFF25A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F084DF-DBE3-6DD4-D006-4B599925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4FC38-8AEC-070B-8FEB-9853CF20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D2B779-3D91-8735-903F-DF3C901E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32003D-98F2-7E1C-8847-240EC62A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9F1635-A49F-BB6D-8DB5-DC3B9CF2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3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535748-BE62-DDE0-5378-A3A3D281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C6C70-6D33-9715-175D-2A112F7B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51C49-E16C-BBF8-996D-ABB2C2242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D9DA3-A54B-4DD3-B29C-0DDD0675AB1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4ED00F-DBFB-C92C-EB03-E1B569CD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A2D28-4291-AEE2-4F41-229931137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5.png"/><Relationship Id="rId21" Type="http://schemas.openxmlformats.org/officeDocument/2006/relationships/customXml" Target="../ink/ink7.xml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.xml"/><Relationship Id="rId24" Type="http://schemas.openxmlformats.org/officeDocument/2006/relationships/image" Target="../media/image15.png"/><Relationship Id="rId5" Type="http://schemas.openxmlformats.org/officeDocument/2006/relationships/customXml" Target="../ink/ink1.xml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8.png"/><Relationship Id="rId19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C576CA5-8AD4-C397-6AE9-16D7CDE5553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Planilla_escolar</a:t>
            </a:r>
            <a:r>
              <a:rPr lang="es-ES" dirty="0"/>
              <a:t>                                              Administrador                        Profesores                                        Estudiantes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FF2D6A-CBDF-0538-2C87-C2331A4F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793"/>
          <a:stretch/>
        </p:blipFill>
        <p:spPr>
          <a:xfrm>
            <a:off x="-1" y="-13783"/>
            <a:ext cx="12192000" cy="11701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523CD5D-91D3-B81F-C417-8136B9A5512D}"/>
              </a:ext>
            </a:extLst>
          </p:cNvPr>
          <p:cNvSpPr txBox="1"/>
          <p:nvPr/>
        </p:nvSpPr>
        <p:spPr>
          <a:xfrm>
            <a:off x="916149" y="1929322"/>
            <a:ext cx="7393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Noticias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pic>
        <p:nvPicPr>
          <p:cNvPr id="8" name="Imagen 7" descr="Una sala de estar&#10;&#10;Descripción generada automáticamente con confianza media">
            <a:extLst>
              <a:ext uri="{FF2B5EF4-FFF2-40B4-BE49-F238E27FC236}">
                <a16:creationId xmlns:a16="http://schemas.microsoft.com/office/drawing/2014/main" id="{418B0CC5-8F5E-1BCD-4E64-5ACF9842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4" y="2381445"/>
            <a:ext cx="6534150" cy="36766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6043679-91B3-04DB-1BCD-06D8E81B2458}"/>
              </a:ext>
            </a:extLst>
          </p:cNvPr>
          <p:cNvSpPr txBox="1"/>
          <p:nvPr/>
        </p:nvSpPr>
        <p:spPr>
          <a:xfrm>
            <a:off x="7450299" y="2554256"/>
            <a:ext cx="428294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Echa un vistazo al nuevo salón para infantes ……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515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A8450-96AD-8193-7079-249B6B21C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2A1295C-13EC-C17E-AA02-9F2C75C35C2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Planilla escolar                                              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Administrador</a:t>
            </a:r>
            <a:r>
              <a:rPr lang="es-ES" dirty="0"/>
              <a:t>                        Profesores                                        Estudiantes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39A958-8BF4-52C5-35DE-BF544651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793"/>
          <a:stretch/>
        </p:blipFill>
        <p:spPr>
          <a:xfrm>
            <a:off x="-1" y="-13783"/>
            <a:ext cx="12192000" cy="1170155"/>
          </a:xfrm>
          <a:prstGeom prst="rect">
            <a:avLst/>
          </a:prstGeom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8E0E145-3B34-6F78-F50D-187DA587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89" y="2098368"/>
            <a:ext cx="4649039" cy="46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3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C576CA5-8AD4-C397-6AE9-16D7CDE5553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E88D93-C226-B13F-0ECF-6E90F118E53F}"/>
              </a:ext>
            </a:extLst>
          </p:cNvPr>
          <p:cNvSpPr txBox="1"/>
          <p:nvPr/>
        </p:nvSpPr>
        <p:spPr>
          <a:xfrm>
            <a:off x="278683" y="2143701"/>
            <a:ext cx="244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Administrador T-800</a:t>
            </a:r>
            <a:endParaRPr lang="es-CO" dirty="0"/>
          </a:p>
        </p:txBody>
      </p:sp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B5BC7396-5CF2-1C08-42C1-E25E57CE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0" y="2626899"/>
            <a:ext cx="1821629" cy="182162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127B2E4-8A36-BED1-FAC1-B47D16CE3B83}"/>
              </a:ext>
            </a:extLst>
          </p:cNvPr>
          <p:cNvSpPr txBox="1"/>
          <p:nvPr/>
        </p:nvSpPr>
        <p:spPr>
          <a:xfrm>
            <a:off x="278683" y="4448528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Iván Duque Márquez</a:t>
            </a:r>
            <a:endParaRPr lang="es-CO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F00CA5F-0EB6-16B8-D4EA-2C7B4E7C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59" y="1710989"/>
            <a:ext cx="8935568" cy="18216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B4C4BA0-BCF1-9165-95ED-BDB184EB6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062"/>
          <a:stretch/>
        </p:blipFill>
        <p:spPr>
          <a:xfrm>
            <a:off x="9105469" y="1706985"/>
            <a:ext cx="3086531" cy="316548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3B1ADD9-8CA3-50FE-1EB3-46E317F46E7E}"/>
              </a:ext>
            </a:extLst>
          </p:cNvPr>
          <p:cNvCxnSpPr/>
          <p:nvPr/>
        </p:nvCxnSpPr>
        <p:spPr>
          <a:xfrm>
            <a:off x="2802659" y="1716084"/>
            <a:ext cx="0" cy="528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6B2F794-68A3-27EE-DCEC-6FC758BC8242}"/>
              </a:ext>
            </a:extLst>
          </p:cNvPr>
          <p:cNvCxnSpPr/>
          <p:nvPr/>
        </p:nvCxnSpPr>
        <p:spPr>
          <a:xfrm>
            <a:off x="60914" y="4898967"/>
            <a:ext cx="2741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E8F88A-6D2E-007B-E4A4-1B62127E1480}"/>
              </a:ext>
            </a:extLst>
          </p:cNvPr>
          <p:cNvSpPr txBox="1"/>
          <p:nvPr/>
        </p:nvSpPr>
        <p:spPr>
          <a:xfrm>
            <a:off x="171176" y="5004235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Registrar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57C5099-B113-50A8-13A7-3EFA789A349B}"/>
              </a:ext>
            </a:extLst>
          </p:cNvPr>
          <p:cNvSpPr txBox="1"/>
          <p:nvPr/>
        </p:nvSpPr>
        <p:spPr>
          <a:xfrm>
            <a:off x="171175" y="5383702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Eliminar</a:t>
            </a:r>
            <a:endParaRPr lang="es-C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6FD6854-0456-4174-63E1-AE3F8CD7AFD0}"/>
                  </a:ext>
                </a:extLst>
              </p14:cNvPr>
              <p14:cNvContentPartPr/>
              <p14:nvPr/>
            </p14:nvContentPartPr>
            <p14:xfrm>
              <a:off x="3115667" y="3081520"/>
              <a:ext cx="285840" cy="1436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6FD6854-0456-4174-63E1-AE3F8CD7AF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2667" y="3018520"/>
                <a:ext cx="411480" cy="269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8493FAC1-0888-C3B1-A4E2-33E9C2038EB1}"/>
              </a:ext>
            </a:extLst>
          </p:cNvPr>
          <p:cNvSpPr txBox="1"/>
          <p:nvPr/>
        </p:nvSpPr>
        <p:spPr>
          <a:xfrm>
            <a:off x="174364" y="5753034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Actualizar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146E87-1A78-C7D9-13FC-2C219B7B749C}"/>
              </a:ext>
            </a:extLst>
          </p:cNvPr>
          <p:cNvSpPr txBox="1"/>
          <p:nvPr/>
        </p:nvSpPr>
        <p:spPr>
          <a:xfrm>
            <a:off x="167849" y="6095798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</a:t>
            </a:r>
            <a:endParaRPr lang="es-CO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17137A-274C-F002-F61D-2CDB6375A980}"/>
              </a:ext>
            </a:extLst>
          </p:cNvPr>
          <p:cNvSpPr txBox="1"/>
          <p:nvPr/>
        </p:nvSpPr>
        <p:spPr>
          <a:xfrm>
            <a:off x="167849" y="6465130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Noticias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551DBE2-C573-4297-A5AC-6C21DD5653C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59793"/>
          <a:stretch/>
        </p:blipFill>
        <p:spPr>
          <a:xfrm>
            <a:off x="-1" y="-13783"/>
            <a:ext cx="12192000" cy="117015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2845F49-AF4B-BC7C-F0D8-B7EB4637667E}"/>
              </a:ext>
            </a:extLst>
          </p:cNvPr>
          <p:cNvSpPr/>
          <p:nvPr/>
        </p:nvSpPr>
        <p:spPr>
          <a:xfrm>
            <a:off x="-1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Planilla escolar                                              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Administrador</a:t>
            </a:r>
            <a:r>
              <a:rPr lang="es-ES" dirty="0"/>
              <a:t>                        Profesores                                        Estudiantes</a:t>
            </a:r>
            <a:endParaRPr lang="es-CO" dirty="0"/>
          </a:p>
        </p:txBody>
      </p:sp>
      <p:pic>
        <p:nvPicPr>
          <p:cNvPr id="1026" name="Picture 2" descr="2: Formulario de registro al SSG del IAEN | Download Scientific Diagram">
            <a:extLst>
              <a:ext uri="{FF2B5EF4-FFF2-40B4-BE49-F238E27FC236}">
                <a16:creationId xmlns:a16="http://schemas.microsoft.com/office/drawing/2014/main" id="{9B53CA7E-8CAC-F141-55B9-790972D02B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17932" r="1300" b="6039"/>
          <a:stretch/>
        </p:blipFill>
        <p:spPr bwMode="auto">
          <a:xfrm>
            <a:off x="3387652" y="2269551"/>
            <a:ext cx="4106652" cy="29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1C17C30-4D76-BC1D-5149-6DA47F9D27A5}"/>
                  </a:ext>
                </a:extLst>
              </p14:cNvPr>
              <p14:cNvContentPartPr/>
              <p14:nvPr/>
            </p14:nvContentPartPr>
            <p14:xfrm>
              <a:off x="3454290" y="3756610"/>
              <a:ext cx="911160" cy="216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1C17C30-4D76-BC1D-5149-6DA47F9D27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91290" y="3693970"/>
                <a:ext cx="103680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upo 36">
            <a:extLst>
              <a:ext uri="{FF2B5EF4-FFF2-40B4-BE49-F238E27FC236}">
                <a16:creationId xmlns:a16="http://schemas.microsoft.com/office/drawing/2014/main" id="{2F51AFC5-4B1D-05EE-A153-8F1047885913}"/>
              </a:ext>
            </a:extLst>
          </p:cNvPr>
          <p:cNvGrpSpPr/>
          <p:nvPr/>
        </p:nvGrpSpPr>
        <p:grpSpPr>
          <a:xfrm>
            <a:off x="4520610" y="3724210"/>
            <a:ext cx="729360" cy="83160"/>
            <a:chOff x="4520610" y="3724210"/>
            <a:chExt cx="72936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368A5CF5-5583-4D92-FBE1-3B50B72616C9}"/>
                    </a:ext>
                  </a:extLst>
                </p14:cNvPr>
                <p14:cNvContentPartPr/>
                <p14:nvPr/>
              </p14:nvContentPartPr>
              <p14:xfrm>
                <a:off x="4552650" y="3771730"/>
                <a:ext cx="689400" cy="3564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368A5CF5-5583-4D92-FBE1-3B50B72616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35010" y="3754090"/>
                  <a:ext cx="725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24592614-3817-E7B9-2CA8-8F5AB49016B5}"/>
                    </a:ext>
                  </a:extLst>
                </p14:cNvPr>
                <p14:cNvContentPartPr/>
                <p14:nvPr/>
              </p14:nvContentPartPr>
              <p14:xfrm>
                <a:off x="4530330" y="3730330"/>
                <a:ext cx="3600" cy="3888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24592614-3817-E7B9-2CA8-8F5AB49016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12690" y="3712690"/>
                  <a:ext cx="39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76535CE0-A5BA-F241-43D1-7147AA3F0CF7}"/>
                    </a:ext>
                  </a:extLst>
                </p14:cNvPr>
                <p14:cNvContentPartPr/>
                <p14:nvPr/>
              </p14:nvContentPartPr>
              <p14:xfrm>
                <a:off x="4553010" y="3724210"/>
                <a:ext cx="664200" cy="201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76535CE0-A5BA-F241-43D1-7147AA3F0C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35010" y="3706210"/>
                  <a:ext cx="699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D8492CE3-DC0F-2E7B-1824-21736F551028}"/>
                    </a:ext>
                  </a:extLst>
                </p14:cNvPr>
                <p14:cNvContentPartPr/>
                <p14:nvPr/>
              </p14:nvContentPartPr>
              <p14:xfrm>
                <a:off x="4549050" y="3761290"/>
                <a:ext cx="616680" cy="900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D8492CE3-DC0F-2E7B-1824-21736F5510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31410" y="3743650"/>
                  <a:ext cx="652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FBB5FF9-DABD-DF33-9339-11888B8141CE}"/>
                    </a:ext>
                  </a:extLst>
                </p14:cNvPr>
                <p14:cNvContentPartPr/>
                <p14:nvPr/>
              </p14:nvContentPartPr>
              <p14:xfrm>
                <a:off x="4520610" y="3733930"/>
                <a:ext cx="5040" cy="572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FBB5FF9-DABD-DF33-9339-11888B8141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02970" y="3716290"/>
                  <a:ext cx="40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9E112E86-E5CB-B1AA-13A9-0DCC12F514B7}"/>
                    </a:ext>
                  </a:extLst>
                </p14:cNvPr>
                <p14:cNvContentPartPr/>
                <p14:nvPr/>
              </p14:nvContentPartPr>
              <p14:xfrm>
                <a:off x="5152770" y="3771730"/>
                <a:ext cx="48240" cy="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9E112E86-E5CB-B1AA-13A9-0DCC12F514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34770" y="3753730"/>
                  <a:ext cx="8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738BD16A-7BBF-58BC-29C9-3AB2906D9682}"/>
                    </a:ext>
                  </a:extLst>
                </p14:cNvPr>
                <p14:cNvContentPartPr/>
                <p14:nvPr/>
              </p14:nvContentPartPr>
              <p14:xfrm>
                <a:off x="5076810" y="3794050"/>
                <a:ext cx="173160" cy="46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738BD16A-7BBF-58BC-29C9-3AB2906D96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58810" y="3776050"/>
                  <a:ext cx="208800" cy="4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C5E5D6A-7CC1-C4A9-095D-C4D30CE37743}"/>
              </a:ext>
            </a:extLst>
          </p:cNvPr>
          <p:cNvSpPr txBox="1"/>
          <p:nvPr/>
        </p:nvSpPr>
        <p:spPr>
          <a:xfrm>
            <a:off x="3329329" y="3647405"/>
            <a:ext cx="934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ROL</a:t>
            </a:r>
            <a:endParaRPr lang="es-CO" sz="1050" b="1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248EB548-6569-497A-078E-DF464219BB5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17704" y="2503752"/>
            <a:ext cx="4637454" cy="25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FF943-50B8-CACA-D301-C811132C6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23594C2-651E-2EF6-0FD2-64E10B036D5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2BBD0B9-B9D4-70F6-82BD-C97275112210}"/>
              </a:ext>
            </a:extLst>
          </p:cNvPr>
          <p:cNvSpPr txBox="1"/>
          <p:nvPr/>
        </p:nvSpPr>
        <p:spPr>
          <a:xfrm>
            <a:off x="278683" y="2143701"/>
            <a:ext cx="244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Profesor 33-12</a:t>
            </a:r>
            <a:endParaRPr lang="es-CO" dirty="0"/>
          </a:p>
        </p:txBody>
      </p:sp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0E6538D4-DE30-AED8-241B-0563C2C2E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0" y="2626899"/>
            <a:ext cx="1821629" cy="182162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24F768A-9984-62D1-5131-EB85068D82FC}"/>
              </a:ext>
            </a:extLst>
          </p:cNvPr>
          <p:cNvSpPr txBox="1"/>
          <p:nvPr/>
        </p:nvSpPr>
        <p:spPr>
          <a:xfrm>
            <a:off x="278683" y="4448528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Jesús Ariel Gonzales</a:t>
            </a:r>
            <a:endParaRPr lang="es-CO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23B5573-656A-B693-76F7-AFC5EF39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59" y="1710989"/>
            <a:ext cx="8935568" cy="18216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8E9971B-1B31-B94E-1C08-93CE237E6E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062"/>
          <a:stretch/>
        </p:blipFill>
        <p:spPr>
          <a:xfrm>
            <a:off x="9105469" y="1706985"/>
            <a:ext cx="3086531" cy="316548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64FB95A-BB29-726C-BEBC-AF39753ABDD9}"/>
              </a:ext>
            </a:extLst>
          </p:cNvPr>
          <p:cNvCxnSpPr/>
          <p:nvPr/>
        </p:nvCxnSpPr>
        <p:spPr>
          <a:xfrm>
            <a:off x="2802659" y="1716084"/>
            <a:ext cx="0" cy="528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A13E7FD-6703-948E-1638-5076EAE2258E}"/>
              </a:ext>
            </a:extLst>
          </p:cNvPr>
          <p:cNvCxnSpPr/>
          <p:nvPr/>
        </p:nvCxnSpPr>
        <p:spPr>
          <a:xfrm>
            <a:off x="60914" y="4898967"/>
            <a:ext cx="2741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FA9F08E-6FE6-A503-CBF4-2527D6FA5803}"/>
              </a:ext>
            </a:extLst>
          </p:cNvPr>
          <p:cNvSpPr txBox="1"/>
          <p:nvPr/>
        </p:nvSpPr>
        <p:spPr>
          <a:xfrm>
            <a:off x="171176" y="5004235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Registrar Asistencia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524461-49DC-FE62-C5AD-75BD9481F7A1}"/>
              </a:ext>
            </a:extLst>
          </p:cNvPr>
          <p:cNvSpPr txBox="1"/>
          <p:nvPr/>
        </p:nvSpPr>
        <p:spPr>
          <a:xfrm>
            <a:off x="171175" y="5383702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subir Notas</a:t>
            </a:r>
            <a:endParaRPr lang="es-C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9CA5B90-B28B-99BA-3B73-7C73DC2D143B}"/>
                  </a:ext>
                </a:extLst>
              </p14:cNvPr>
              <p14:cNvContentPartPr/>
              <p14:nvPr/>
            </p14:nvContentPartPr>
            <p14:xfrm>
              <a:off x="3115667" y="3081520"/>
              <a:ext cx="285840" cy="1436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9CA5B90-B28B-99BA-3B73-7C73DC2D14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2667" y="3018520"/>
                <a:ext cx="411480" cy="269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FFEC45A6-77D1-8F97-834F-7D7DAD665C2A}"/>
              </a:ext>
            </a:extLst>
          </p:cNvPr>
          <p:cNvSpPr txBox="1"/>
          <p:nvPr/>
        </p:nvSpPr>
        <p:spPr>
          <a:xfrm>
            <a:off x="174364" y="5753034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Cursos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04F9E9-A02C-8526-F821-95FDEE139B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9793"/>
          <a:stretch/>
        </p:blipFill>
        <p:spPr>
          <a:xfrm>
            <a:off x="-1" y="-13783"/>
            <a:ext cx="12192000" cy="11701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69BC830-43E7-D7BA-FB46-B72AF3637F87}"/>
              </a:ext>
            </a:extLst>
          </p:cNvPr>
          <p:cNvSpPr/>
          <p:nvPr/>
        </p:nvSpPr>
        <p:spPr>
          <a:xfrm>
            <a:off x="-1" y="1170657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Planilla escolar                                              Administrador                        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Profesores</a:t>
            </a:r>
            <a:r>
              <a:rPr lang="es-ES" dirty="0"/>
              <a:t>                                        Estudiantes</a:t>
            </a:r>
            <a:endParaRPr lang="es-CO" dirty="0"/>
          </a:p>
        </p:txBody>
      </p:sp>
      <p:pic>
        <p:nvPicPr>
          <p:cNvPr id="2052" name="Picture 4" descr="Lista de Asistencia para Docentes en Excel [GRATIS] | didocu">
            <a:extLst>
              <a:ext uri="{FF2B5EF4-FFF2-40B4-BE49-F238E27FC236}">
                <a16:creationId xmlns:a16="http://schemas.microsoft.com/office/drawing/2014/main" id="{6DEFD82E-7F58-B449-3EC3-E85304D19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" b="18514"/>
          <a:stretch/>
        </p:blipFill>
        <p:spPr bwMode="auto">
          <a:xfrm>
            <a:off x="8371380" y="2905070"/>
            <a:ext cx="2967180" cy="27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CEL 2007: FUNCION CONTAR - CONTARA">
            <a:extLst>
              <a:ext uri="{FF2B5EF4-FFF2-40B4-BE49-F238E27FC236}">
                <a16:creationId xmlns:a16="http://schemas.microsoft.com/office/drawing/2014/main" id="{FADE4CCD-E49B-C62B-3BA7-5E882D56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23" y="2890786"/>
            <a:ext cx="3747964" cy="27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ECAD8C-9F31-86B3-6E53-FEC55A027C6D}"/>
              </a:ext>
            </a:extLst>
          </p:cNvPr>
          <p:cNvSpPr txBox="1"/>
          <p:nvPr/>
        </p:nvSpPr>
        <p:spPr>
          <a:xfrm>
            <a:off x="4396740" y="2462547"/>
            <a:ext cx="20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NOTA POR CURSO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11329F-1395-BE21-695C-CE0AC1808A01}"/>
              </a:ext>
            </a:extLst>
          </p:cNvPr>
          <p:cNvSpPr txBox="1"/>
          <p:nvPr/>
        </p:nvSpPr>
        <p:spPr>
          <a:xfrm>
            <a:off x="8264374" y="2487648"/>
            <a:ext cx="31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ASISTENCIA DE ESTUDIANTES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1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D689A-81A9-5696-79F6-72F7E264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EEAB408-AAC3-643F-80B1-5E9D75403BE0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B140D2-BBBB-E62E-0461-23F012F71F27}"/>
              </a:ext>
            </a:extLst>
          </p:cNvPr>
          <p:cNvSpPr txBox="1"/>
          <p:nvPr/>
        </p:nvSpPr>
        <p:spPr>
          <a:xfrm>
            <a:off x="278683" y="2143701"/>
            <a:ext cx="244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Alumno C - 137</a:t>
            </a:r>
            <a:endParaRPr lang="es-CO" dirty="0"/>
          </a:p>
        </p:txBody>
      </p:sp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CF285479-702A-4BCB-747D-8B8FFF2E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0" y="2626899"/>
            <a:ext cx="1821629" cy="182162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4B317B9-8AC5-BA22-8DC6-47385D0988D2}"/>
              </a:ext>
            </a:extLst>
          </p:cNvPr>
          <p:cNvSpPr txBox="1"/>
          <p:nvPr/>
        </p:nvSpPr>
        <p:spPr>
          <a:xfrm>
            <a:off x="168031" y="4424368"/>
            <a:ext cx="2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Angie  Valentina Flores</a:t>
            </a:r>
            <a:endParaRPr lang="es-CO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E9FEC18-70BA-866A-2C1D-BD2AC135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59" y="1710989"/>
            <a:ext cx="8935568" cy="18216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23BC57A-53D8-F807-B53D-50807E858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062"/>
          <a:stretch/>
        </p:blipFill>
        <p:spPr>
          <a:xfrm>
            <a:off x="9105469" y="1706985"/>
            <a:ext cx="3086531" cy="316548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48E217E-E27C-CB5C-308D-1D934A648803}"/>
              </a:ext>
            </a:extLst>
          </p:cNvPr>
          <p:cNvCxnSpPr/>
          <p:nvPr/>
        </p:nvCxnSpPr>
        <p:spPr>
          <a:xfrm>
            <a:off x="2802659" y="1716084"/>
            <a:ext cx="0" cy="528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938E324-0BB0-1CFD-EF1F-25E8DDD0063D}"/>
              </a:ext>
            </a:extLst>
          </p:cNvPr>
          <p:cNvCxnSpPr/>
          <p:nvPr/>
        </p:nvCxnSpPr>
        <p:spPr>
          <a:xfrm>
            <a:off x="60914" y="4898967"/>
            <a:ext cx="2741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63331C8-D02B-898F-EAF6-6D978337A3C7}"/>
              </a:ext>
            </a:extLst>
          </p:cNvPr>
          <p:cNvSpPr txBox="1"/>
          <p:nvPr/>
        </p:nvSpPr>
        <p:spPr>
          <a:xfrm>
            <a:off x="171176" y="5004235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Ver notas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0DE2EB1-9213-6E44-28E5-C796C626D154}"/>
                  </a:ext>
                </a:extLst>
              </p14:cNvPr>
              <p14:cNvContentPartPr/>
              <p14:nvPr/>
            </p14:nvContentPartPr>
            <p14:xfrm>
              <a:off x="3115667" y="3081520"/>
              <a:ext cx="285840" cy="1436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0DE2EB1-9213-6E44-28E5-C796C626D1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2667" y="3018520"/>
                <a:ext cx="411480" cy="269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6068848B-8455-1B0E-5EF9-BB240FA28E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9793"/>
          <a:stretch/>
        </p:blipFill>
        <p:spPr>
          <a:xfrm>
            <a:off x="-1" y="-13783"/>
            <a:ext cx="12192000" cy="11701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7912920-7F2B-AF01-B515-3AD2979029EF}"/>
              </a:ext>
            </a:extLst>
          </p:cNvPr>
          <p:cNvSpPr/>
          <p:nvPr/>
        </p:nvSpPr>
        <p:spPr>
          <a:xfrm>
            <a:off x="-1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Planilla escolar                                              Administrador                        Profesores                                        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Estudiantes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CF432B-32B0-669B-3095-D6DC27793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644" y="2328367"/>
            <a:ext cx="9030647" cy="31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15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75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 areiza</dc:creator>
  <cp:lastModifiedBy>oscar  areiza</cp:lastModifiedBy>
  <cp:revision>4</cp:revision>
  <dcterms:created xsi:type="dcterms:W3CDTF">2024-08-27T18:52:34Z</dcterms:created>
  <dcterms:modified xsi:type="dcterms:W3CDTF">2024-11-06T18:53:14Z</dcterms:modified>
</cp:coreProperties>
</file>