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88344-BA4F-8F83-CFB9-F8FA36DE9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2B8F7-F433-2C76-1D3F-E87F56A02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86094-BDE5-5B3B-B04D-CC5462FF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B2697-4B70-D3CD-360D-65A20257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E84F-E25D-5642-5FA7-08775B2E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9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CB206-BFB6-4D20-B1E7-3382B35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2E94B-C6B0-FD1E-7105-648F4FD6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2D0E9-E32F-405A-3EDF-0E04D0E1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D8005-E459-157E-C811-22590A3E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05248-CC88-D222-C5E2-A9AF39F7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5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27E99B-9D1C-10A2-A363-5D16E8FA3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DE496D-4B3C-3545-6880-BDA175EDD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3278D-7C17-E871-2E12-375AE2DB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92123-74B0-E0A8-C639-1068E94B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BF92C-5BF7-7018-7362-FB11B0D3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3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6E4A-FA88-4D31-F281-47DD7EDA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8DFF7-2189-AFAB-31A0-570648BA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3571F-584D-83DA-B730-63C7835E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96211A-A43B-1F46-1CC8-4551DEEC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D399F-DC6C-6209-E496-6F2FF16F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8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D9A02-C1EE-49E2-006B-4708EA9D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886E8D-3332-29A8-8DB4-5373D4D4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48658-8A1A-EDBA-02F6-0A388FD3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42DA3-616A-5C6B-3E06-1B79D974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22E96-D956-C649-BA3F-7794E365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0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5994-3A7F-8B26-7ED9-8746506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CB3B7-057A-F26A-F9E5-1805C05CF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4EB880-3590-F3F1-6C54-FFBEE7918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F4F14E-478D-B40C-D00B-8A5D0611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662F0-1344-A643-5F01-97428155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1C246E-9B97-68DC-9613-A92773AE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66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4D3D8-2C6B-952C-A8BD-4C39B36A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F453A-0461-5023-948D-B57B6224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229E84-563D-6DDE-B148-8BE2848D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686630-9A60-3B3C-9BDA-A87AB2F2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B141C8-9645-2B18-9BB7-9DFFA9BE7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C94A29-0C26-ECE0-B856-1C876D43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3E00E-DAD3-EA66-C70E-56AD992D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49C097-7F1E-EBB9-05F8-EA9BA890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30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CDDE-DB8A-083E-774B-DC13DCB5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80D512-2F71-0D48-7183-7A43CE9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7D4D4C-CE39-911F-5A69-C3147209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E9AB68-DA59-E881-D8B6-E02B184A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81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3C10F8-BE99-A482-D640-091152F7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035DF4-B877-FE3A-8C2C-D2F2A92E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006B24-0831-F6B8-3CDD-5DD04477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6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AC339-907F-19B2-5274-7DA85457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56C5D-EB83-F5F5-4935-F4834EBD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7EF26-C942-785C-E9AA-9F017A92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7D27A-EB4D-C9F1-83D6-FE0EE47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2A27C-D0C6-0849-511B-566E5791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8BFCB-EF20-5DB1-74F6-E8A471AC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2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A7DAA-9E83-758B-9718-66FFF25A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F084DF-DBE3-6DD4-D006-4B5999259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84FC38-8AEC-070B-8FEB-9853CF20D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D2B779-3D91-8735-903F-DF3C901E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32003D-98F2-7E1C-8847-240EC62A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9F1635-A49F-BB6D-8DB5-DC3B9CF2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3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535748-BE62-DDE0-5378-A3A3D281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C6C70-6D33-9715-175D-2A112F7B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51C49-E16C-BBF8-996D-ABB2C2242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D9DA3-A54B-4DD3-B29C-0DDD0675AB10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4ED00F-DBFB-C92C-EB03-E1B569CD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A2D28-4291-AEE2-4F41-229931137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99F5-B2FB-42B3-BB4B-C881D86FC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099BF4-1C03-CACF-3C93-997674F0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517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5999C0-6649-E2B5-2D55-9AF3413F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469" y="-4594"/>
            <a:ext cx="3921531" cy="115177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C576CA5-8AD4-C397-6AE9-16D7CDE55531}"/>
              </a:ext>
            </a:extLst>
          </p:cNvPr>
          <p:cNvSpPr/>
          <p:nvPr/>
        </p:nvSpPr>
        <p:spPr>
          <a:xfrm>
            <a:off x="0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SHOP-PT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6369AC4-45AA-BC23-B0D5-1A3988BD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558" y="4881578"/>
            <a:ext cx="2199945" cy="13487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AB999E-C653-7129-DD69-1AF82800C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945" y="2836531"/>
            <a:ext cx="2199945" cy="134874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0E2025-5099-E4DB-9548-D6A347F773E1}"/>
              </a:ext>
            </a:extLst>
          </p:cNvPr>
          <p:cNvSpPr txBox="1"/>
          <p:nvPr/>
        </p:nvSpPr>
        <p:spPr>
          <a:xfrm>
            <a:off x="9455696" y="4512246"/>
            <a:ext cx="19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EMPLEADO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46EEA0-AFF7-9AA8-A09C-32A20042DA8B}"/>
              </a:ext>
            </a:extLst>
          </p:cNvPr>
          <p:cNvSpPr txBox="1"/>
          <p:nvPr/>
        </p:nvSpPr>
        <p:spPr>
          <a:xfrm>
            <a:off x="9418945" y="2240034"/>
            <a:ext cx="19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CLIENTE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111782-D9B0-3A97-0352-212E0CA8358C}"/>
              </a:ext>
            </a:extLst>
          </p:cNvPr>
          <p:cNvSpPr txBox="1"/>
          <p:nvPr/>
        </p:nvSpPr>
        <p:spPr>
          <a:xfrm>
            <a:off x="1041400" y="5131686"/>
            <a:ext cx="706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Acumula tus puntos y participa para ser uno de nuestros tres ganadores mensuales entre más puntos acumules más posibilidades tendrás de ganar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Has </a:t>
            </a:r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aquí</a:t>
            </a:r>
            <a:r>
              <a:rPr lang="es-ES" dirty="0"/>
              <a:t> para ver los premios del próximo sorteo.</a:t>
            </a:r>
            <a:endParaRPr lang="es-CO" dirty="0"/>
          </a:p>
        </p:txBody>
      </p:sp>
      <p:pic>
        <p:nvPicPr>
          <p:cNvPr id="4" name="Imagen 3" descr="Imagen que contiene Flecha&#10;&#10;Descripción generada automáticamente">
            <a:extLst>
              <a:ext uri="{FF2B5EF4-FFF2-40B4-BE49-F238E27FC236}">
                <a16:creationId xmlns:a16="http://schemas.microsoft.com/office/drawing/2014/main" id="{C1E42430-F6C9-D232-0AE8-FFE8296D94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0"/>
          <a:stretch/>
        </p:blipFill>
        <p:spPr>
          <a:xfrm>
            <a:off x="2068802" y="1851146"/>
            <a:ext cx="4738398" cy="31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5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099BF4-1C03-CACF-3C93-997674F0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517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5999C0-6649-E2B5-2D55-9AF3413F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469" y="-4594"/>
            <a:ext cx="3921531" cy="115177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C576CA5-8AD4-C397-6AE9-16D7CDE55531}"/>
              </a:ext>
            </a:extLst>
          </p:cNvPr>
          <p:cNvSpPr/>
          <p:nvPr/>
        </p:nvSpPr>
        <p:spPr>
          <a:xfrm>
            <a:off x="0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SHOP-PT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04A260-9B86-7841-0298-531197298654}"/>
              </a:ext>
            </a:extLst>
          </p:cNvPr>
          <p:cNvSpPr txBox="1"/>
          <p:nvPr/>
        </p:nvSpPr>
        <p:spPr>
          <a:xfrm>
            <a:off x="804333" y="1989666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Conoce los premios para el  sorteo de este mes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CFC7CA-3096-747F-A63E-4BA7EB54D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63" y="2828179"/>
            <a:ext cx="3293894" cy="24150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C8CFC9-2BF0-C93D-1855-1C044694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35" y="2687917"/>
            <a:ext cx="2490828" cy="26955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181150F-57E4-3F74-D462-D84FEA0D7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540" y="2505073"/>
            <a:ext cx="2807698" cy="34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0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099BF4-1C03-CACF-3C93-997674F0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517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5999C0-6649-E2B5-2D55-9AF3413F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469" y="-4594"/>
            <a:ext cx="3921531" cy="115177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C576CA5-8AD4-C397-6AE9-16D7CDE55531}"/>
              </a:ext>
            </a:extLst>
          </p:cNvPr>
          <p:cNvSpPr/>
          <p:nvPr/>
        </p:nvSpPr>
        <p:spPr>
          <a:xfrm>
            <a:off x="0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SHOP-PT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BE88D93-C226-B13F-0ECF-6E90F118E53F}"/>
              </a:ext>
            </a:extLst>
          </p:cNvPr>
          <p:cNvSpPr txBox="1"/>
          <p:nvPr/>
        </p:nvSpPr>
        <p:spPr>
          <a:xfrm>
            <a:off x="622074" y="2145137"/>
            <a:ext cx="19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User-3312</a:t>
            </a:r>
            <a:endParaRPr lang="es-CO" dirty="0"/>
          </a:p>
        </p:txBody>
      </p:sp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B5BC7396-5CF2-1C08-42C1-E25E57CEF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0" y="2626899"/>
            <a:ext cx="1821629" cy="182162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127B2E4-8A36-BED1-FAC1-B47D16CE3B83}"/>
              </a:ext>
            </a:extLst>
          </p:cNvPr>
          <p:cNvSpPr txBox="1"/>
          <p:nvPr/>
        </p:nvSpPr>
        <p:spPr>
          <a:xfrm>
            <a:off x="278683" y="4448528"/>
            <a:ext cx="234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Teresita Gonzales</a:t>
            </a:r>
            <a:endParaRPr lang="es-CO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F00CA5F-0EB6-16B8-D4EA-2C7B4E7C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659" y="1716084"/>
            <a:ext cx="8935568" cy="182162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B4C4BA0-BCF1-9165-95ED-BDB184EB67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4062"/>
          <a:stretch/>
        </p:blipFill>
        <p:spPr>
          <a:xfrm>
            <a:off x="9105469" y="1706985"/>
            <a:ext cx="3086531" cy="316548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3B1ADD9-8CA3-50FE-1EB3-46E317F46E7E}"/>
              </a:ext>
            </a:extLst>
          </p:cNvPr>
          <p:cNvCxnSpPr/>
          <p:nvPr/>
        </p:nvCxnSpPr>
        <p:spPr>
          <a:xfrm>
            <a:off x="2802659" y="1716084"/>
            <a:ext cx="0" cy="5285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6B2F794-68A3-27EE-DCEC-6FC758BC8242}"/>
              </a:ext>
            </a:extLst>
          </p:cNvPr>
          <p:cNvCxnSpPr/>
          <p:nvPr/>
        </p:nvCxnSpPr>
        <p:spPr>
          <a:xfrm>
            <a:off x="60914" y="4898967"/>
            <a:ext cx="27417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E8F88A-6D2E-007B-E4A4-1B62127E1480}"/>
              </a:ext>
            </a:extLst>
          </p:cNvPr>
          <p:cNvSpPr txBox="1"/>
          <p:nvPr/>
        </p:nvSpPr>
        <p:spPr>
          <a:xfrm>
            <a:off x="171176" y="5004235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Mis datos personales</a:t>
            </a:r>
            <a:endParaRPr lang="es-CO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2A382BB-E64D-ED44-309D-E21DE0F2A75E}"/>
              </a:ext>
            </a:extLst>
          </p:cNvPr>
          <p:cNvSpPr txBox="1"/>
          <p:nvPr/>
        </p:nvSpPr>
        <p:spPr>
          <a:xfrm>
            <a:off x="171176" y="5394434"/>
            <a:ext cx="234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Reclamar entradas</a:t>
            </a: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94246E4-556F-6101-3ECC-8AED18074894}"/>
              </a:ext>
            </a:extLst>
          </p:cNvPr>
          <p:cNvSpPr txBox="1"/>
          <p:nvPr/>
        </p:nvSpPr>
        <p:spPr>
          <a:xfrm>
            <a:off x="171176" y="5787132"/>
            <a:ext cx="234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Registrar puntos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57C5099-B113-50A8-13A7-3EFA789A349B}"/>
              </a:ext>
            </a:extLst>
          </p:cNvPr>
          <p:cNvSpPr txBox="1"/>
          <p:nvPr/>
        </p:nvSpPr>
        <p:spPr>
          <a:xfrm>
            <a:off x="233643" y="6197921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 ganadores</a:t>
            </a:r>
            <a:endParaRPr lang="es-CO"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F14154B1-5980-17B9-DDA3-D8B9B51149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002" y="2626898"/>
            <a:ext cx="689706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099BF4-1C03-CACF-3C93-997674F0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517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5999C0-6649-E2B5-2D55-9AF3413F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469" y="-4594"/>
            <a:ext cx="3921531" cy="115177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C576CA5-8AD4-C397-6AE9-16D7CDE55531}"/>
              </a:ext>
            </a:extLst>
          </p:cNvPr>
          <p:cNvSpPr/>
          <p:nvPr/>
        </p:nvSpPr>
        <p:spPr>
          <a:xfrm>
            <a:off x="0" y="1156373"/>
            <a:ext cx="12192000" cy="545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SHOP-PT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BE88D93-C226-B13F-0ECF-6E90F118E53F}"/>
              </a:ext>
            </a:extLst>
          </p:cNvPr>
          <p:cNvSpPr txBox="1"/>
          <p:nvPr/>
        </p:nvSpPr>
        <p:spPr>
          <a:xfrm>
            <a:off x="278683" y="2143701"/>
            <a:ext cx="244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Administrador- T800</a:t>
            </a:r>
            <a:endParaRPr lang="es-CO" dirty="0"/>
          </a:p>
        </p:txBody>
      </p:sp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B5BC7396-5CF2-1C08-42C1-E25E57CEF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0" y="2626899"/>
            <a:ext cx="1821629" cy="182162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127B2E4-8A36-BED1-FAC1-B47D16CE3B83}"/>
              </a:ext>
            </a:extLst>
          </p:cNvPr>
          <p:cNvSpPr txBox="1"/>
          <p:nvPr/>
        </p:nvSpPr>
        <p:spPr>
          <a:xfrm>
            <a:off x="278683" y="4448528"/>
            <a:ext cx="234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Álvaro  Uribe Vélez</a:t>
            </a:r>
            <a:endParaRPr lang="es-CO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F00CA5F-0EB6-16B8-D4EA-2C7B4E7C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659" y="1716084"/>
            <a:ext cx="8935568" cy="182162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B4C4BA0-BCF1-9165-95ED-BDB184EB67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4062"/>
          <a:stretch/>
        </p:blipFill>
        <p:spPr>
          <a:xfrm>
            <a:off x="9105469" y="1706985"/>
            <a:ext cx="3086531" cy="316548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3B1ADD9-8CA3-50FE-1EB3-46E317F46E7E}"/>
              </a:ext>
            </a:extLst>
          </p:cNvPr>
          <p:cNvCxnSpPr/>
          <p:nvPr/>
        </p:nvCxnSpPr>
        <p:spPr>
          <a:xfrm>
            <a:off x="2802659" y="1716084"/>
            <a:ext cx="0" cy="5285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6B2F794-68A3-27EE-DCEC-6FC758BC8242}"/>
              </a:ext>
            </a:extLst>
          </p:cNvPr>
          <p:cNvCxnSpPr/>
          <p:nvPr/>
        </p:nvCxnSpPr>
        <p:spPr>
          <a:xfrm>
            <a:off x="60914" y="4898967"/>
            <a:ext cx="27417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E8F88A-6D2E-007B-E4A4-1B62127E1480}"/>
              </a:ext>
            </a:extLst>
          </p:cNvPr>
          <p:cNvSpPr txBox="1"/>
          <p:nvPr/>
        </p:nvSpPr>
        <p:spPr>
          <a:xfrm>
            <a:off x="171176" y="5004235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Mis datos personales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2A382BB-E64D-ED44-309D-E21DE0F2A75E}"/>
              </a:ext>
            </a:extLst>
          </p:cNvPr>
          <p:cNvSpPr txBox="1"/>
          <p:nvPr/>
        </p:nvSpPr>
        <p:spPr>
          <a:xfrm>
            <a:off x="171176" y="5394434"/>
            <a:ext cx="234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Historial de clientes</a:t>
            </a: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94246E4-556F-6101-3ECC-8AED18074894}"/>
              </a:ext>
            </a:extLst>
          </p:cNvPr>
          <p:cNvSpPr txBox="1"/>
          <p:nvPr/>
        </p:nvSpPr>
        <p:spPr>
          <a:xfrm>
            <a:off x="171176" y="5787132"/>
            <a:ext cx="234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Registro </a:t>
            </a:r>
            <a:r>
              <a:rPr lang="es-ES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Historico</a:t>
            </a:r>
            <a:endParaRPr lang="es-CO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57C5099-B113-50A8-13A7-3EFA789A349B}"/>
              </a:ext>
            </a:extLst>
          </p:cNvPr>
          <p:cNvSpPr txBox="1"/>
          <p:nvPr/>
        </p:nvSpPr>
        <p:spPr>
          <a:xfrm>
            <a:off x="171175" y="6199357"/>
            <a:ext cx="24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Crear Encuestas </a:t>
            </a:r>
            <a:endParaRPr lang="es-CO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CA7B6C9-A4E1-92D0-6855-2BB416DBA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22116"/>
              </p:ext>
            </p:extLst>
          </p:nvPr>
        </p:nvGraphicFramePr>
        <p:xfrm>
          <a:off x="3268133" y="229293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874596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61796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917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Numero del sorteo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            Ganadores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Premio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9-11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Karim Benzema,…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Smart TV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7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23-50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Angela Aguilar,…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Libra de arroz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----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7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2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1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1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107</Words>
  <Application>Microsoft Office PowerPoint</Application>
  <PresentationFormat>Panorámica</PresentationFormat>
  <Paragraphs>43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 areiza</dc:creator>
  <cp:lastModifiedBy>oscar  areiza</cp:lastModifiedBy>
  <cp:revision>1</cp:revision>
  <dcterms:created xsi:type="dcterms:W3CDTF">2024-08-27T18:52:34Z</dcterms:created>
  <dcterms:modified xsi:type="dcterms:W3CDTF">2024-08-27T19:33:40Z</dcterms:modified>
</cp:coreProperties>
</file>