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4"/>
  </p:notesMasterIdLst>
  <p:sldIdLst>
    <p:sldId id="256" r:id="rId2"/>
    <p:sldId id="258" r:id="rId3"/>
    <p:sldId id="259" r:id="rId4"/>
    <p:sldId id="260" r:id="rId5"/>
    <p:sldId id="263" r:id="rId6"/>
    <p:sldId id="306" r:id="rId7"/>
    <p:sldId id="307" r:id="rId8"/>
    <p:sldId id="308" r:id="rId9"/>
    <p:sldId id="309" r:id="rId10"/>
    <p:sldId id="310" r:id="rId11"/>
    <p:sldId id="311" r:id="rId12"/>
    <p:sldId id="284" r:id="rId13"/>
  </p:sldIdLst>
  <p:sldSz cx="9144000" cy="5143500" type="screen16x9"/>
  <p:notesSz cx="6858000" cy="9144000"/>
  <p:embeddedFontLst>
    <p:embeddedFont>
      <p:font typeface="Palanquin Dark"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8C4872-9423-442B-9F43-659FEEB65458}">
  <a:tblStyle styleId="{F08C4872-9423-442B-9F43-659FEEB654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98" d="100"/>
          <a:sy n="98" d="100"/>
        </p:scale>
        <p:origin x="576" y="72"/>
      </p:cViewPr>
      <p:guideLst/>
    </p:cSldViewPr>
  </p:slideViewPr>
  <p:notesTextViewPr>
    <p:cViewPr>
      <p:scale>
        <a:sx n="1" d="1"/>
        <a:sy n="1" d="1"/>
      </p:scale>
      <p:origin x="0" y="0"/>
    </p:cViewPr>
  </p:notesTextViewPr>
  <p:sorterViewPr>
    <p:cViewPr>
      <p:scale>
        <a:sx n="100" d="100"/>
        <a:sy n="100" d="100"/>
      </p:scale>
      <p:origin x="0" y="-30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Osama" userId="5a47466eb6be9080" providerId="LiveId" clId="{535DFA11-7A85-4748-8CB0-BEC98E006017}"/>
    <pc:docChg chg="undo custSel addSld delSld modSld sldOrd delMainMaster">
      <pc:chgData name="Ahmed Osama" userId="5a47466eb6be9080" providerId="LiveId" clId="{535DFA11-7A85-4748-8CB0-BEC98E006017}" dt="2023-01-04T15:04:29.865" v="1886" actId="14100"/>
      <pc:docMkLst>
        <pc:docMk/>
      </pc:docMkLst>
      <pc:sldChg chg="modSp mod">
        <pc:chgData name="Ahmed Osama" userId="5a47466eb6be9080" providerId="LiveId" clId="{535DFA11-7A85-4748-8CB0-BEC98E006017}" dt="2023-01-04T12:15:58.938" v="1009" actId="1038"/>
        <pc:sldMkLst>
          <pc:docMk/>
          <pc:sldMk cId="0" sldId="256"/>
        </pc:sldMkLst>
        <pc:spChg chg="mod">
          <ac:chgData name="Ahmed Osama" userId="5a47466eb6be9080" providerId="LiveId" clId="{535DFA11-7A85-4748-8CB0-BEC98E006017}" dt="2023-01-04T11:53:00.378" v="210" actId="20577"/>
          <ac:spMkLst>
            <pc:docMk/>
            <pc:sldMk cId="0" sldId="256"/>
            <ac:spMk id="1880" creationId="{00000000-0000-0000-0000-000000000000}"/>
          </ac:spMkLst>
        </pc:spChg>
        <pc:spChg chg="mod">
          <ac:chgData name="Ahmed Osama" userId="5a47466eb6be9080" providerId="LiveId" clId="{535DFA11-7A85-4748-8CB0-BEC98E006017}" dt="2023-01-04T12:15:58.938" v="1009" actId="1038"/>
          <ac:spMkLst>
            <pc:docMk/>
            <pc:sldMk cId="0" sldId="256"/>
            <ac:spMk id="1881" creationId="{00000000-0000-0000-0000-000000000000}"/>
          </ac:spMkLst>
        </pc:spChg>
      </pc:sldChg>
      <pc:sldChg chg="del">
        <pc:chgData name="Ahmed Osama" userId="5a47466eb6be9080" providerId="LiveId" clId="{535DFA11-7A85-4748-8CB0-BEC98E006017}" dt="2023-01-04T11:53:06.167" v="211" actId="2696"/>
        <pc:sldMkLst>
          <pc:docMk/>
          <pc:sldMk cId="0" sldId="257"/>
        </pc:sldMkLst>
      </pc:sldChg>
      <pc:sldChg chg="addSp delSp modSp mod">
        <pc:chgData name="Ahmed Osama" userId="5a47466eb6be9080" providerId="LiveId" clId="{535DFA11-7A85-4748-8CB0-BEC98E006017}" dt="2023-01-04T12:17:10.718" v="1010" actId="1076"/>
        <pc:sldMkLst>
          <pc:docMk/>
          <pc:sldMk cId="0" sldId="258"/>
        </pc:sldMkLst>
        <pc:spChg chg="add mod">
          <ac:chgData name="Ahmed Osama" userId="5a47466eb6be9080" providerId="LiveId" clId="{535DFA11-7A85-4748-8CB0-BEC98E006017}" dt="2023-01-04T12:00:24.103" v="349" actId="20577"/>
          <ac:spMkLst>
            <pc:docMk/>
            <pc:sldMk cId="0" sldId="258"/>
            <ac:spMk id="2" creationId="{EC64B88D-8412-0D48-E91C-5440BA27D5B9}"/>
          </ac:spMkLst>
        </pc:spChg>
        <pc:spChg chg="add del mod">
          <ac:chgData name="Ahmed Osama" userId="5a47466eb6be9080" providerId="LiveId" clId="{535DFA11-7A85-4748-8CB0-BEC98E006017}" dt="2023-01-04T12:00:54.228" v="351" actId="478"/>
          <ac:spMkLst>
            <pc:docMk/>
            <pc:sldMk cId="0" sldId="258"/>
            <ac:spMk id="4" creationId="{414E1C96-B724-9E05-7E86-578353023A2D}"/>
          </ac:spMkLst>
        </pc:spChg>
        <pc:spChg chg="add del mod">
          <ac:chgData name="Ahmed Osama" userId="5a47466eb6be9080" providerId="LiveId" clId="{535DFA11-7A85-4748-8CB0-BEC98E006017}" dt="2023-01-04T12:00:58.102" v="353" actId="478"/>
          <ac:spMkLst>
            <pc:docMk/>
            <pc:sldMk cId="0" sldId="258"/>
            <ac:spMk id="6" creationId="{DA3BA8A4-E28F-15B4-3951-683C2D53AAEB}"/>
          </ac:spMkLst>
        </pc:spChg>
        <pc:spChg chg="add del mod">
          <ac:chgData name="Ahmed Osama" userId="5a47466eb6be9080" providerId="LiveId" clId="{535DFA11-7A85-4748-8CB0-BEC98E006017}" dt="2023-01-04T12:01:29.848" v="414" actId="478"/>
          <ac:spMkLst>
            <pc:docMk/>
            <pc:sldMk cId="0" sldId="258"/>
            <ac:spMk id="8" creationId="{57C62ED6-0886-B36C-64C3-3BB7401516FA}"/>
          </ac:spMkLst>
        </pc:spChg>
        <pc:spChg chg="add mod">
          <ac:chgData name="Ahmed Osama" userId="5a47466eb6be9080" providerId="LiveId" clId="{535DFA11-7A85-4748-8CB0-BEC98E006017}" dt="2023-01-04T12:03:17.306" v="496" actId="1038"/>
          <ac:spMkLst>
            <pc:docMk/>
            <pc:sldMk cId="0" sldId="258"/>
            <ac:spMk id="9" creationId="{E007935C-37C7-2078-A65F-BBCD575935D7}"/>
          </ac:spMkLst>
        </pc:spChg>
        <pc:spChg chg="add mod">
          <ac:chgData name="Ahmed Osama" userId="5a47466eb6be9080" providerId="LiveId" clId="{535DFA11-7A85-4748-8CB0-BEC98E006017}" dt="2023-01-04T12:04:40.630" v="543" actId="1038"/>
          <ac:spMkLst>
            <pc:docMk/>
            <pc:sldMk cId="0" sldId="258"/>
            <ac:spMk id="10" creationId="{2A2DC839-537F-9D74-BB5D-3ACEF751E5B3}"/>
          </ac:spMkLst>
        </pc:spChg>
        <pc:spChg chg="mod">
          <ac:chgData name="Ahmed Osama" userId="5a47466eb6be9080" providerId="LiveId" clId="{535DFA11-7A85-4748-8CB0-BEC98E006017}" dt="2023-01-04T11:57:12.577" v="252" actId="14100"/>
          <ac:spMkLst>
            <pc:docMk/>
            <pc:sldMk cId="0" sldId="258"/>
            <ac:spMk id="1946" creationId="{00000000-0000-0000-0000-000000000000}"/>
          </ac:spMkLst>
        </pc:spChg>
        <pc:spChg chg="mod">
          <ac:chgData name="Ahmed Osama" userId="5a47466eb6be9080" providerId="LiveId" clId="{535DFA11-7A85-4748-8CB0-BEC98E006017}" dt="2023-01-04T11:57:20.549" v="260" actId="14100"/>
          <ac:spMkLst>
            <pc:docMk/>
            <pc:sldMk cId="0" sldId="258"/>
            <ac:spMk id="1947" creationId="{00000000-0000-0000-0000-000000000000}"/>
          </ac:spMkLst>
        </pc:spChg>
        <pc:spChg chg="mod">
          <ac:chgData name="Ahmed Osama" userId="5a47466eb6be9080" providerId="LiveId" clId="{535DFA11-7A85-4748-8CB0-BEC98E006017}" dt="2023-01-04T11:58:01.669" v="327" actId="1076"/>
          <ac:spMkLst>
            <pc:docMk/>
            <pc:sldMk cId="0" sldId="258"/>
            <ac:spMk id="1948" creationId="{00000000-0000-0000-0000-000000000000}"/>
          </ac:spMkLst>
        </pc:spChg>
        <pc:spChg chg="mod">
          <ac:chgData name="Ahmed Osama" userId="5a47466eb6be9080" providerId="LiveId" clId="{535DFA11-7A85-4748-8CB0-BEC98E006017}" dt="2023-01-04T12:01:18.776" v="412" actId="1076"/>
          <ac:spMkLst>
            <pc:docMk/>
            <pc:sldMk cId="0" sldId="258"/>
            <ac:spMk id="1949" creationId="{00000000-0000-0000-0000-000000000000}"/>
          </ac:spMkLst>
        </pc:spChg>
        <pc:spChg chg="mod">
          <ac:chgData name="Ahmed Osama" userId="5a47466eb6be9080" providerId="LiveId" clId="{535DFA11-7A85-4748-8CB0-BEC98E006017}" dt="2023-01-04T12:01:18.776" v="412" actId="1076"/>
          <ac:spMkLst>
            <pc:docMk/>
            <pc:sldMk cId="0" sldId="258"/>
            <ac:spMk id="1950" creationId="{00000000-0000-0000-0000-000000000000}"/>
          </ac:spMkLst>
        </pc:spChg>
        <pc:spChg chg="mod">
          <ac:chgData name="Ahmed Osama" userId="5a47466eb6be9080" providerId="LiveId" clId="{535DFA11-7A85-4748-8CB0-BEC98E006017}" dt="2023-01-04T11:58:04.427" v="328" actId="1076"/>
          <ac:spMkLst>
            <pc:docMk/>
            <pc:sldMk cId="0" sldId="258"/>
            <ac:spMk id="1951" creationId="{00000000-0000-0000-0000-000000000000}"/>
          </ac:spMkLst>
        </pc:spChg>
        <pc:spChg chg="mod">
          <ac:chgData name="Ahmed Osama" userId="5a47466eb6be9080" providerId="LiveId" clId="{535DFA11-7A85-4748-8CB0-BEC98E006017}" dt="2023-01-04T12:17:10.718" v="1010" actId="1076"/>
          <ac:spMkLst>
            <pc:docMk/>
            <pc:sldMk cId="0" sldId="258"/>
            <ac:spMk id="1952" creationId="{00000000-0000-0000-0000-000000000000}"/>
          </ac:spMkLst>
        </pc:spChg>
        <pc:spChg chg="del mod">
          <ac:chgData name="Ahmed Osama" userId="5a47466eb6be9080" providerId="LiveId" clId="{535DFA11-7A85-4748-8CB0-BEC98E006017}" dt="2023-01-04T11:57:56.008" v="326" actId="478"/>
          <ac:spMkLst>
            <pc:docMk/>
            <pc:sldMk cId="0" sldId="258"/>
            <ac:spMk id="1953" creationId="{00000000-0000-0000-0000-000000000000}"/>
          </ac:spMkLst>
        </pc:spChg>
        <pc:spChg chg="del">
          <ac:chgData name="Ahmed Osama" userId="5a47466eb6be9080" providerId="LiveId" clId="{535DFA11-7A85-4748-8CB0-BEC98E006017}" dt="2023-01-04T12:00:50.876" v="350" actId="478"/>
          <ac:spMkLst>
            <pc:docMk/>
            <pc:sldMk cId="0" sldId="258"/>
            <ac:spMk id="1954" creationId="{00000000-0000-0000-0000-000000000000}"/>
          </ac:spMkLst>
        </pc:spChg>
        <pc:spChg chg="del">
          <ac:chgData name="Ahmed Osama" userId="5a47466eb6be9080" providerId="LiveId" clId="{535DFA11-7A85-4748-8CB0-BEC98E006017}" dt="2023-01-04T12:00:56.534" v="352" actId="478"/>
          <ac:spMkLst>
            <pc:docMk/>
            <pc:sldMk cId="0" sldId="258"/>
            <ac:spMk id="1955" creationId="{00000000-0000-0000-0000-000000000000}"/>
          </ac:spMkLst>
        </pc:spChg>
        <pc:spChg chg="mod">
          <ac:chgData name="Ahmed Osama" userId="5a47466eb6be9080" providerId="LiveId" clId="{535DFA11-7A85-4748-8CB0-BEC98E006017}" dt="2023-01-04T12:02:24.401" v="446" actId="20577"/>
          <ac:spMkLst>
            <pc:docMk/>
            <pc:sldMk cId="0" sldId="258"/>
            <ac:spMk id="1956" creationId="{00000000-0000-0000-0000-000000000000}"/>
          </ac:spMkLst>
        </pc:spChg>
        <pc:spChg chg="del">
          <ac:chgData name="Ahmed Osama" userId="5a47466eb6be9080" providerId="LiveId" clId="{535DFA11-7A85-4748-8CB0-BEC98E006017}" dt="2023-01-04T12:01:24.925" v="413" actId="478"/>
          <ac:spMkLst>
            <pc:docMk/>
            <pc:sldMk cId="0" sldId="258"/>
            <ac:spMk id="1957" creationId="{00000000-0000-0000-0000-000000000000}"/>
          </ac:spMkLst>
        </pc:spChg>
      </pc:sldChg>
      <pc:sldChg chg="modSp mod ord modNotes">
        <pc:chgData name="Ahmed Osama" userId="5a47466eb6be9080" providerId="LiveId" clId="{535DFA11-7A85-4748-8CB0-BEC98E006017}" dt="2023-01-04T12:15:15.008" v="994" actId="20577"/>
        <pc:sldMkLst>
          <pc:docMk/>
          <pc:sldMk cId="0" sldId="259"/>
        </pc:sldMkLst>
        <pc:spChg chg="mod">
          <ac:chgData name="Ahmed Osama" userId="5a47466eb6be9080" providerId="LiveId" clId="{535DFA11-7A85-4748-8CB0-BEC98E006017}" dt="2023-01-04T12:15:15.008" v="994" actId="20577"/>
          <ac:spMkLst>
            <pc:docMk/>
            <pc:sldMk cId="0" sldId="259"/>
            <ac:spMk id="1963" creationId="{00000000-0000-0000-0000-000000000000}"/>
          </ac:spMkLst>
        </pc:spChg>
        <pc:spChg chg="mod">
          <ac:chgData name="Ahmed Osama" userId="5a47466eb6be9080" providerId="LiveId" clId="{535DFA11-7A85-4748-8CB0-BEC98E006017}" dt="2023-01-04T12:04:18.056" v="524" actId="122"/>
          <ac:spMkLst>
            <pc:docMk/>
            <pc:sldMk cId="0" sldId="259"/>
            <ac:spMk id="1964" creationId="{00000000-0000-0000-0000-000000000000}"/>
          </ac:spMkLst>
        </pc:spChg>
        <pc:grpChg chg="mod">
          <ac:chgData name="Ahmed Osama" userId="5a47466eb6be9080" providerId="LiveId" clId="{535DFA11-7A85-4748-8CB0-BEC98E006017}" dt="2023-01-04T12:13:41.070" v="901" actId="1076"/>
          <ac:grpSpMkLst>
            <pc:docMk/>
            <pc:sldMk cId="0" sldId="259"/>
            <ac:grpSpMk id="1965" creationId="{00000000-0000-0000-0000-000000000000}"/>
          </ac:grpSpMkLst>
        </pc:grpChg>
      </pc:sldChg>
      <pc:sldChg chg="addSp delSp modSp mod ord modNotes">
        <pc:chgData name="Ahmed Osama" userId="5a47466eb6be9080" providerId="LiveId" clId="{535DFA11-7A85-4748-8CB0-BEC98E006017}" dt="2023-01-04T12:31:33.874" v="1057" actId="14100"/>
        <pc:sldMkLst>
          <pc:docMk/>
          <pc:sldMk cId="0" sldId="260"/>
        </pc:sldMkLst>
        <pc:spChg chg="add del mod">
          <ac:chgData name="Ahmed Osama" userId="5a47466eb6be9080" providerId="LiveId" clId="{535DFA11-7A85-4748-8CB0-BEC98E006017}" dt="2023-01-04T12:21:04.799" v="1017" actId="478"/>
          <ac:spMkLst>
            <pc:docMk/>
            <pc:sldMk cId="0" sldId="260"/>
            <ac:spMk id="3" creationId="{262778FE-BEA1-8242-281D-40F46035E59D}"/>
          </ac:spMkLst>
        </pc:spChg>
        <pc:spChg chg="add del mod">
          <ac:chgData name="Ahmed Osama" userId="5a47466eb6be9080" providerId="LiveId" clId="{535DFA11-7A85-4748-8CB0-BEC98E006017}" dt="2023-01-04T12:21:09.218" v="1019" actId="478"/>
          <ac:spMkLst>
            <pc:docMk/>
            <pc:sldMk cId="0" sldId="260"/>
            <ac:spMk id="5" creationId="{8EC61FFA-8794-0008-9C97-21FB96E5EF91}"/>
          </ac:spMkLst>
        </pc:spChg>
        <pc:spChg chg="del">
          <ac:chgData name="Ahmed Osama" userId="5a47466eb6be9080" providerId="LiveId" clId="{535DFA11-7A85-4748-8CB0-BEC98E006017}" dt="2023-01-04T12:21:02.027" v="1016" actId="478"/>
          <ac:spMkLst>
            <pc:docMk/>
            <pc:sldMk cId="0" sldId="260"/>
            <ac:spMk id="2064" creationId="{00000000-0000-0000-0000-000000000000}"/>
          </ac:spMkLst>
        </pc:spChg>
        <pc:spChg chg="mod">
          <ac:chgData name="Ahmed Osama" userId="5a47466eb6be9080" providerId="LiveId" clId="{535DFA11-7A85-4748-8CB0-BEC98E006017}" dt="2023-01-04T12:31:23.312" v="1055" actId="14100"/>
          <ac:spMkLst>
            <pc:docMk/>
            <pc:sldMk cId="0" sldId="260"/>
            <ac:spMk id="2065" creationId="{00000000-0000-0000-0000-000000000000}"/>
          </ac:spMkLst>
        </pc:spChg>
        <pc:spChg chg="del">
          <ac:chgData name="Ahmed Osama" userId="5a47466eb6be9080" providerId="LiveId" clId="{535DFA11-7A85-4748-8CB0-BEC98E006017}" dt="2023-01-04T12:21:06.644" v="1018" actId="478"/>
          <ac:spMkLst>
            <pc:docMk/>
            <pc:sldMk cId="0" sldId="260"/>
            <ac:spMk id="2066" creationId="{00000000-0000-0000-0000-000000000000}"/>
          </ac:spMkLst>
        </pc:spChg>
        <pc:picChg chg="add del mod">
          <ac:chgData name="Ahmed Osama" userId="5a47466eb6be9080" providerId="LiveId" clId="{535DFA11-7A85-4748-8CB0-BEC98E006017}" dt="2023-01-04T12:26:32.242" v="1045" actId="478"/>
          <ac:picMkLst>
            <pc:docMk/>
            <pc:sldMk cId="0" sldId="260"/>
            <ac:picMk id="7" creationId="{F296C812-206F-E4E5-7DB7-EBA298C4C438}"/>
          </ac:picMkLst>
        </pc:picChg>
        <pc:picChg chg="add mod modCrop">
          <ac:chgData name="Ahmed Osama" userId="5a47466eb6be9080" providerId="LiveId" clId="{535DFA11-7A85-4748-8CB0-BEC98E006017}" dt="2023-01-04T12:31:33.874" v="1057" actId="14100"/>
          <ac:picMkLst>
            <pc:docMk/>
            <pc:sldMk cId="0" sldId="260"/>
            <ac:picMk id="9" creationId="{1ACFEF9C-55A9-5C7C-EFD9-DE445BE2DF91}"/>
          </ac:picMkLst>
        </pc:picChg>
      </pc:sldChg>
      <pc:sldChg chg="del ord modNotes">
        <pc:chgData name="Ahmed Osama" userId="5a47466eb6be9080" providerId="LiveId" clId="{535DFA11-7A85-4748-8CB0-BEC98E006017}" dt="2023-01-04T15:04:05.698" v="1882" actId="2696"/>
        <pc:sldMkLst>
          <pc:docMk/>
          <pc:sldMk cId="0" sldId="261"/>
        </pc:sldMkLst>
      </pc:sldChg>
      <pc:sldChg chg="del">
        <pc:chgData name="Ahmed Osama" userId="5a47466eb6be9080" providerId="LiveId" clId="{535DFA11-7A85-4748-8CB0-BEC98E006017}" dt="2023-01-04T15:03:14.490" v="1881" actId="2696"/>
        <pc:sldMkLst>
          <pc:docMk/>
          <pc:sldMk cId="0" sldId="262"/>
        </pc:sldMkLst>
      </pc:sldChg>
      <pc:sldChg chg="addSp delSp modSp mod ord modNotes">
        <pc:chgData name="Ahmed Osama" userId="5a47466eb6be9080" providerId="LiveId" clId="{535DFA11-7A85-4748-8CB0-BEC98E006017}" dt="2023-01-04T12:33:26.500" v="1095" actId="478"/>
        <pc:sldMkLst>
          <pc:docMk/>
          <pc:sldMk cId="0" sldId="263"/>
        </pc:sldMkLst>
        <pc:spChg chg="add del mod">
          <ac:chgData name="Ahmed Osama" userId="5a47466eb6be9080" providerId="LiveId" clId="{535DFA11-7A85-4748-8CB0-BEC98E006017}" dt="2023-01-04T12:32:38.949" v="1068" actId="478"/>
          <ac:spMkLst>
            <pc:docMk/>
            <pc:sldMk cId="0" sldId="263"/>
            <ac:spMk id="3" creationId="{FE4C4DCC-632C-1298-87A1-47BBC53213C5}"/>
          </ac:spMkLst>
        </pc:spChg>
        <pc:spChg chg="add del mod">
          <ac:chgData name="Ahmed Osama" userId="5a47466eb6be9080" providerId="LiveId" clId="{535DFA11-7A85-4748-8CB0-BEC98E006017}" dt="2023-01-04T12:32:49.315" v="1080" actId="478"/>
          <ac:spMkLst>
            <pc:docMk/>
            <pc:sldMk cId="0" sldId="263"/>
            <ac:spMk id="5" creationId="{4FB5E9FB-BFC3-D804-52E2-77BBB1B9962A}"/>
          </ac:spMkLst>
        </pc:spChg>
        <pc:spChg chg="add del mod">
          <ac:chgData name="Ahmed Osama" userId="5a47466eb6be9080" providerId="LiveId" clId="{535DFA11-7A85-4748-8CB0-BEC98E006017}" dt="2023-01-04T12:33:26.500" v="1095" actId="478"/>
          <ac:spMkLst>
            <pc:docMk/>
            <pc:sldMk cId="0" sldId="263"/>
            <ac:spMk id="7" creationId="{9DC03259-B230-C03E-A427-54B2B0C979E6}"/>
          </ac:spMkLst>
        </pc:spChg>
        <pc:spChg chg="add del">
          <ac:chgData name="Ahmed Osama" userId="5a47466eb6be9080" providerId="LiveId" clId="{535DFA11-7A85-4748-8CB0-BEC98E006017}" dt="2023-01-04T12:33:10.496" v="1092" actId="478"/>
          <ac:spMkLst>
            <pc:docMk/>
            <pc:sldMk cId="0" sldId="263"/>
            <ac:spMk id="2143" creationId="{00000000-0000-0000-0000-000000000000}"/>
          </ac:spMkLst>
        </pc:spChg>
        <pc:spChg chg="mod">
          <ac:chgData name="Ahmed Osama" userId="5a47466eb6be9080" providerId="LiveId" clId="{535DFA11-7A85-4748-8CB0-BEC98E006017}" dt="2023-01-04T12:32:31.974" v="1066" actId="20577"/>
          <ac:spMkLst>
            <pc:docMk/>
            <pc:sldMk cId="0" sldId="263"/>
            <ac:spMk id="2144" creationId="{00000000-0000-0000-0000-000000000000}"/>
          </ac:spMkLst>
        </pc:spChg>
        <pc:spChg chg="mod">
          <ac:chgData name="Ahmed Osama" userId="5a47466eb6be9080" providerId="LiveId" clId="{535DFA11-7A85-4748-8CB0-BEC98E006017}" dt="2023-01-04T12:32:44.345" v="1078" actId="20577"/>
          <ac:spMkLst>
            <pc:docMk/>
            <pc:sldMk cId="0" sldId="263"/>
            <ac:spMk id="2145" creationId="{00000000-0000-0000-0000-000000000000}"/>
          </ac:spMkLst>
        </pc:spChg>
        <pc:spChg chg="del">
          <ac:chgData name="Ahmed Osama" userId="5a47466eb6be9080" providerId="LiveId" clId="{535DFA11-7A85-4748-8CB0-BEC98E006017}" dt="2023-01-04T12:32:35.717" v="1067" actId="478"/>
          <ac:spMkLst>
            <pc:docMk/>
            <pc:sldMk cId="0" sldId="263"/>
            <ac:spMk id="2146" creationId="{00000000-0000-0000-0000-000000000000}"/>
          </ac:spMkLst>
        </pc:spChg>
        <pc:spChg chg="mod">
          <ac:chgData name="Ahmed Osama" userId="5a47466eb6be9080" providerId="LiveId" clId="{535DFA11-7A85-4748-8CB0-BEC98E006017}" dt="2023-01-04T12:32:54.527" v="1089" actId="20577"/>
          <ac:spMkLst>
            <pc:docMk/>
            <pc:sldMk cId="0" sldId="263"/>
            <ac:spMk id="2147" creationId="{00000000-0000-0000-0000-000000000000}"/>
          </ac:spMkLst>
        </pc:spChg>
        <pc:spChg chg="del">
          <ac:chgData name="Ahmed Osama" userId="5a47466eb6be9080" providerId="LiveId" clId="{535DFA11-7A85-4748-8CB0-BEC98E006017}" dt="2023-01-04T12:32:47.348" v="1079" actId="478"/>
          <ac:spMkLst>
            <pc:docMk/>
            <pc:sldMk cId="0" sldId="263"/>
            <ac:spMk id="2148" creationId="{00000000-0000-0000-0000-000000000000}"/>
          </ac:spMkLst>
        </pc:spChg>
        <pc:spChg chg="del">
          <ac:chgData name="Ahmed Osama" userId="5a47466eb6be9080" providerId="LiveId" clId="{535DFA11-7A85-4748-8CB0-BEC98E006017}" dt="2023-01-04T12:33:23.635" v="1094" actId="478"/>
          <ac:spMkLst>
            <pc:docMk/>
            <pc:sldMk cId="0" sldId="263"/>
            <ac:spMk id="2149" creationId="{00000000-0000-0000-0000-000000000000}"/>
          </ac:spMkLst>
        </pc:spChg>
        <pc:spChg chg="mod">
          <ac:chgData name="Ahmed Osama" userId="5a47466eb6be9080" providerId="LiveId" clId="{535DFA11-7A85-4748-8CB0-BEC98E006017}" dt="2023-01-04T12:22:54.284" v="1043" actId="122"/>
          <ac:spMkLst>
            <pc:docMk/>
            <pc:sldMk cId="0" sldId="263"/>
            <ac:spMk id="2150" creationId="{00000000-0000-0000-0000-000000000000}"/>
          </ac:spMkLst>
        </pc:spChg>
        <pc:grpChg chg="del">
          <ac:chgData name="Ahmed Osama" userId="5a47466eb6be9080" providerId="LiveId" clId="{535DFA11-7A85-4748-8CB0-BEC98E006017}" dt="2023-01-04T12:33:12.287" v="1093" actId="478"/>
          <ac:grpSpMkLst>
            <pc:docMk/>
            <pc:sldMk cId="0" sldId="263"/>
            <ac:grpSpMk id="2151" creationId="{00000000-0000-0000-0000-000000000000}"/>
          </ac:grpSpMkLst>
        </pc:grpChg>
        <pc:grpChg chg="del">
          <ac:chgData name="Ahmed Osama" userId="5a47466eb6be9080" providerId="LiveId" clId="{535DFA11-7A85-4748-8CB0-BEC98E006017}" dt="2023-01-04T12:33:00.473" v="1090" actId="478"/>
          <ac:grpSpMkLst>
            <pc:docMk/>
            <pc:sldMk cId="0" sldId="263"/>
            <ac:grpSpMk id="2161" creationId="{00000000-0000-0000-0000-000000000000}"/>
          </ac:grpSpMkLst>
        </pc:grpChg>
        <pc:grpChg chg="del">
          <ac:chgData name="Ahmed Osama" userId="5a47466eb6be9080" providerId="LiveId" clId="{535DFA11-7A85-4748-8CB0-BEC98E006017}" dt="2023-01-04T12:32:27.811" v="1058" actId="478"/>
          <ac:grpSpMkLst>
            <pc:docMk/>
            <pc:sldMk cId="0" sldId="263"/>
            <ac:grpSpMk id="2172" creationId="{00000000-0000-0000-0000-000000000000}"/>
          </ac:grpSpMkLst>
        </pc:grpChg>
      </pc:sldChg>
      <pc:sldChg chg="del">
        <pc:chgData name="Ahmed Osama" userId="5a47466eb6be9080" providerId="LiveId" clId="{535DFA11-7A85-4748-8CB0-BEC98E006017}" dt="2023-01-04T15:03:10.983" v="1880" actId="2696"/>
        <pc:sldMkLst>
          <pc:docMk/>
          <pc:sldMk cId="0" sldId="264"/>
        </pc:sldMkLst>
      </pc:sldChg>
      <pc:sldChg chg="del">
        <pc:chgData name="Ahmed Osama" userId="5a47466eb6be9080" providerId="LiveId" clId="{535DFA11-7A85-4748-8CB0-BEC98E006017}" dt="2023-01-04T15:01:24.931" v="1858" actId="2696"/>
        <pc:sldMkLst>
          <pc:docMk/>
          <pc:sldMk cId="0" sldId="265"/>
        </pc:sldMkLst>
      </pc:sldChg>
      <pc:sldChg chg="del">
        <pc:chgData name="Ahmed Osama" userId="5a47466eb6be9080" providerId="LiveId" clId="{535DFA11-7A85-4748-8CB0-BEC98E006017}" dt="2023-01-04T15:01:15.210" v="1857" actId="2696"/>
        <pc:sldMkLst>
          <pc:docMk/>
          <pc:sldMk cId="0" sldId="266"/>
        </pc:sldMkLst>
      </pc:sldChg>
      <pc:sldChg chg="del">
        <pc:chgData name="Ahmed Osama" userId="5a47466eb6be9080" providerId="LiveId" clId="{535DFA11-7A85-4748-8CB0-BEC98E006017}" dt="2023-01-04T15:01:00.839" v="1854" actId="2696"/>
        <pc:sldMkLst>
          <pc:docMk/>
          <pc:sldMk cId="0" sldId="267"/>
        </pc:sldMkLst>
      </pc:sldChg>
      <pc:sldChg chg="del">
        <pc:chgData name="Ahmed Osama" userId="5a47466eb6be9080" providerId="LiveId" clId="{535DFA11-7A85-4748-8CB0-BEC98E006017}" dt="2023-01-04T15:01:11.011" v="1856" actId="2696"/>
        <pc:sldMkLst>
          <pc:docMk/>
          <pc:sldMk cId="0" sldId="268"/>
        </pc:sldMkLst>
      </pc:sldChg>
      <pc:sldChg chg="del">
        <pc:chgData name="Ahmed Osama" userId="5a47466eb6be9080" providerId="LiveId" clId="{535DFA11-7A85-4748-8CB0-BEC98E006017}" dt="2023-01-04T15:01:06.650" v="1855" actId="2696"/>
        <pc:sldMkLst>
          <pc:docMk/>
          <pc:sldMk cId="0" sldId="269"/>
        </pc:sldMkLst>
      </pc:sldChg>
      <pc:sldChg chg="del">
        <pc:chgData name="Ahmed Osama" userId="5a47466eb6be9080" providerId="LiveId" clId="{535DFA11-7A85-4748-8CB0-BEC98E006017}" dt="2023-01-04T15:00:57.982" v="1853" actId="2696"/>
        <pc:sldMkLst>
          <pc:docMk/>
          <pc:sldMk cId="0" sldId="270"/>
        </pc:sldMkLst>
      </pc:sldChg>
      <pc:sldChg chg="del">
        <pc:chgData name="Ahmed Osama" userId="5a47466eb6be9080" providerId="LiveId" clId="{535DFA11-7A85-4748-8CB0-BEC98E006017}" dt="2023-01-04T15:00:55.670" v="1852" actId="2696"/>
        <pc:sldMkLst>
          <pc:docMk/>
          <pc:sldMk cId="0" sldId="271"/>
        </pc:sldMkLst>
      </pc:sldChg>
      <pc:sldChg chg="del">
        <pc:chgData name="Ahmed Osama" userId="5a47466eb6be9080" providerId="LiveId" clId="{535DFA11-7A85-4748-8CB0-BEC98E006017}" dt="2023-01-04T15:00:52.177" v="1851" actId="2696"/>
        <pc:sldMkLst>
          <pc:docMk/>
          <pc:sldMk cId="0" sldId="272"/>
        </pc:sldMkLst>
      </pc:sldChg>
      <pc:sldChg chg="del">
        <pc:chgData name="Ahmed Osama" userId="5a47466eb6be9080" providerId="LiveId" clId="{535DFA11-7A85-4748-8CB0-BEC98E006017}" dt="2023-01-04T15:00:50.200" v="1850" actId="2696"/>
        <pc:sldMkLst>
          <pc:docMk/>
          <pc:sldMk cId="0" sldId="273"/>
        </pc:sldMkLst>
      </pc:sldChg>
      <pc:sldChg chg="del">
        <pc:chgData name="Ahmed Osama" userId="5a47466eb6be9080" providerId="LiveId" clId="{535DFA11-7A85-4748-8CB0-BEC98E006017}" dt="2023-01-04T15:00:48.360" v="1849" actId="2696"/>
        <pc:sldMkLst>
          <pc:docMk/>
          <pc:sldMk cId="0" sldId="274"/>
        </pc:sldMkLst>
      </pc:sldChg>
      <pc:sldChg chg="del">
        <pc:chgData name="Ahmed Osama" userId="5a47466eb6be9080" providerId="LiveId" clId="{535DFA11-7A85-4748-8CB0-BEC98E006017}" dt="2023-01-04T15:00:46.919" v="1848" actId="2696"/>
        <pc:sldMkLst>
          <pc:docMk/>
          <pc:sldMk cId="0" sldId="275"/>
        </pc:sldMkLst>
      </pc:sldChg>
      <pc:sldChg chg="del">
        <pc:chgData name="Ahmed Osama" userId="5a47466eb6be9080" providerId="LiveId" clId="{535DFA11-7A85-4748-8CB0-BEC98E006017}" dt="2023-01-04T15:00:45.125" v="1847" actId="2696"/>
        <pc:sldMkLst>
          <pc:docMk/>
          <pc:sldMk cId="0" sldId="276"/>
        </pc:sldMkLst>
      </pc:sldChg>
      <pc:sldChg chg="del">
        <pc:chgData name="Ahmed Osama" userId="5a47466eb6be9080" providerId="LiveId" clId="{535DFA11-7A85-4748-8CB0-BEC98E006017}" dt="2023-01-04T15:00:28.928" v="1840" actId="2696"/>
        <pc:sldMkLst>
          <pc:docMk/>
          <pc:sldMk cId="0" sldId="277"/>
        </pc:sldMkLst>
      </pc:sldChg>
      <pc:sldChg chg="del">
        <pc:chgData name="Ahmed Osama" userId="5a47466eb6be9080" providerId="LiveId" clId="{535DFA11-7A85-4748-8CB0-BEC98E006017}" dt="2023-01-04T15:00:26.483" v="1839" actId="2696"/>
        <pc:sldMkLst>
          <pc:docMk/>
          <pc:sldMk cId="0" sldId="278"/>
        </pc:sldMkLst>
      </pc:sldChg>
      <pc:sldChg chg="del">
        <pc:chgData name="Ahmed Osama" userId="5a47466eb6be9080" providerId="LiveId" clId="{535DFA11-7A85-4748-8CB0-BEC98E006017}" dt="2023-01-04T15:00:24.038" v="1838" actId="2696"/>
        <pc:sldMkLst>
          <pc:docMk/>
          <pc:sldMk cId="0" sldId="279"/>
        </pc:sldMkLst>
      </pc:sldChg>
      <pc:sldChg chg="del">
        <pc:chgData name="Ahmed Osama" userId="5a47466eb6be9080" providerId="LiveId" clId="{535DFA11-7A85-4748-8CB0-BEC98E006017}" dt="2023-01-04T15:00:20.506" v="1837" actId="2696"/>
        <pc:sldMkLst>
          <pc:docMk/>
          <pc:sldMk cId="0" sldId="280"/>
        </pc:sldMkLst>
      </pc:sldChg>
      <pc:sldChg chg="del">
        <pc:chgData name="Ahmed Osama" userId="5a47466eb6be9080" providerId="LiveId" clId="{535DFA11-7A85-4748-8CB0-BEC98E006017}" dt="2023-01-04T13:00:34.133" v="1293" actId="2696"/>
        <pc:sldMkLst>
          <pc:docMk/>
          <pc:sldMk cId="0" sldId="281"/>
        </pc:sldMkLst>
      </pc:sldChg>
      <pc:sldChg chg="del">
        <pc:chgData name="Ahmed Osama" userId="5a47466eb6be9080" providerId="LiveId" clId="{535DFA11-7A85-4748-8CB0-BEC98E006017}" dt="2023-01-04T13:00:34.133" v="1293" actId="2696"/>
        <pc:sldMkLst>
          <pc:docMk/>
          <pc:sldMk cId="0" sldId="282"/>
        </pc:sldMkLst>
      </pc:sldChg>
      <pc:sldChg chg="del">
        <pc:chgData name="Ahmed Osama" userId="5a47466eb6be9080" providerId="LiveId" clId="{535DFA11-7A85-4748-8CB0-BEC98E006017}" dt="2023-01-04T13:00:34.133" v="1293" actId="2696"/>
        <pc:sldMkLst>
          <pc:docMk/>
          <pc:sldMk cId="0" sldId="283"/>
        </pc:sldMkLst>
      </pc:sldChg>
      <pc:sldChg chg="addSp delSp modSp mod ord modNotes">
        <pc:chgData name="Ahmed Osama" userId="5a47466eb6be9080" providerId="LiveId" clId="{535DFA11-7A85-4748-8CB0-BEC98E006017}" dt="2023-01-04T15:02:53.068" v="1879" actId="478"/>
        <pc:sldMkLst>
          <pc:docMk/>
          <pc:sldMk cId="0" sldId="284"/>
        </pc:sldMkLst>
        <pc:spChg chg="add del mod">
          <ac:chgData name="Ahmed Osama" userId="5a47466eb6be9080" providerId="LiveId" clId="{535DFA11-7A85-4748-8CB0-BEC98E006017}" dt="2023-01-04T15:02:47.399" v="1878" actId="478"/>
          <ac:spMkLst>
            <pc:docMk/>
            <pc:sldMk cId="0" sldId="284"/>
            <ac:spMk id="3" creationId="{694A807D-A62F-6937-7695-458432437BAC}"/>
          </ac:spMkLst>
        </pc:spChg>
        <pc:spChg chg="del">
          <ac:chgData name="Ahmed Osama" userId="5a47466eb6be9080" providerId="LiveId" clId="{535DFA11-7A85-4748-8CB0-BEC98E006017}" dt="2023-01-04T15:02:38.082" v="1875" actId="478"/>
          <ac:spMkLst>
            <pc:docMk/>
            <pc:sldMk cId="0" sldId="284"/>
            <ac:spMk id="2899" creationId="{00000000-0000-0000-0000-000000000000}"/>
          </ac:spMkLst>
        </pc:spChg>
        <pc:spChg chg="del">
          <ac:chgData name="Ahmed Osama" userId="5a47466eb6be9080" providerId="LiveId" clId="{535DFA11-7A85-4748-8CB0-BEC98E006017}" dt="2023-01-04T15:02:53.068" v="1879" actId="478"/>
          <ac:spMkLst>
            <pc:docMk/>
            <pc:sldMk cId="0" sldId="284"/>
            <ac:spMk id="2900" creationId="{00000000-0000-0000-0000-000000000000}"/>
          </ac:spMkLst>
        </pc:spChg>
        <pc:spChg chg="del">
          <ac:chgData name="Ahmed Osama" userId="5a47466eb6be9080" providerId="LiveId" clId="{535DFA11-7A85-4748-8CB0-BEC98E006017}" dt="2023-01-04T15:02:43.072" v="1877" actId="478"/>
          <ac:spMkLst>
            <pc:docMk/>
            <pc:sldMk cId="0" sldId="284"/>
            <ac:spMk id="2902" creationId="{00000000-0000-0000-0000-000000000000}"/>
          </ac:spMkLst>
        </pc:spChg>
        <pc:spChg chg="del">
          <ac:chgData name="Ahmed Osama" userId="5a47466eb6be9080" providerId="LiveId" clId="{535DFA11-7A85-4748-8CB0-BEC98E006017}" dt="2023-01-04T15:02:25.766" v="1868" actId="478"/>
          <ac:spMkLst>
            <pc:docMk/>
            <pc:sldMk cId="0" sldId="284"/>
            <ac:spMk id="2952" creationId="{00000000-0000-0000-0000-000000000000}"/>
          </ac:spMkLst>
        </pc:spChg>
        <pc:spChg chg="del">
          <ac:chgData name="Ahmed Osama" userId="5a47466eb6be9080" providerId="LiveId" clId="{535DFA11-7A85-4748-8CB0-BEC98E006017}" dt="2023-01-04T15:02:32.288" v="1872" actId="478"/>
          <ac:spMkLst>
            <pc:docMk/>
            <pc:sldMk cId="0" sldId="284"/>
            <ac:spMk id="2953" creationId="{00000000-0000-0000-0000-000000000000}"/>
          </ac:spMkLst>
        </pc:spChg>
        <pc:spChg chg="del">
          <ac:chgData name="Ahmed Osama" userId="5a47466eb6be9080" providerId="LiveId" clId="{535DFA11-7A85-4748-8CB0-BEC98E006017}" dt="2023-01-04T15:02:34.279" v="1873" actId="478"/>
          <ac:spMkLst>
            <pc:docMk/>
            <pc:sldMk cId="0" sldId="284"/>
            <ac:spMk id="2954" creationId="{00000000-0000-0000-0000-000000000000}"/>
          </ac:spMkLst>
        </pc:spChg>
        <pc:spChg chg="del mod">
          <ac:chgData name="Ahmed Osama" userId="5a47466eb6be9080" providerId="LiveId" clId="{535DFA11-7A85-4748-8CB0-BEC98E006017}" dt="2023-01-04T15:02:27.918" v="1870" actId="478"/>
          <ac:spMkLst>
            <pc:docMk/>
            <pc:sldMk cId="0" sldId="284"/>
            <ac:spMk id="2955" creationId="{00000000-0000-0000-0000-000000000000}"/>
          </ac:spMkLst>
        </pc:spChg>
        <pc:grpChg chg="del">
          <ac:chgData name="Ahmed Osama" userId="5a47466eb6be9080" providerId="LiveId" clId="{535DFA11-7A85-4748-8CB0-BEC98E006017}" dt="2023-01-04T15:02:30.870" v="1871" actId="478"/>
          <ac:grpSpMkLst>
            <pc:docMk/>
            <pc:sldMk cId="0" sldId="284"/>
            <ac:grpSpMk id="2956" creationId="{00000000-0000-0000-0000-000000000000}"/>
          </ac:grpSpMkLst>
        </pc:grpChg>
        <pc:grpChg chg="del">
          <ac:chgData name="Ahmed Osama" userId="5a47466eb6be9080" providerId="LiveId" clId="{535DFA11-7A85-4748-8CB0-BEC98E006017}" dt="2023-01-04T15:02:35.902" v="1874" actId="478"/>
          <ac:grpSpMkLst>
            <pc:docMk/>
            <pc:sldMk cId="0" sldId="284"/>
            <ac:grpSpMk id="2961" creationId="{00000000-0000-0000-0000-000000000000}"/>
          </ac:grpSpMkLst>
        </pc:grpChg>
        <pc:grpChg chg="del">
          <ac:chgData name="Ahmed Osama" userId="5a47466eb6be9080" providerId="LiveId" clId="{535DFA11-7A85-4748-8CB0-BEC98E006017}" dt="2023-01-04T15:02:40.059" v="1876" actId="478"/>
          <ac:grpSpMkLst>
            <pc:docMk/>
            <pc:sldMk cId="0" sldId="284"/>
            <ac:grpSpMk id="2964" creationId="{00000000-0000-0000-0000-000000000000}"/>
          </ac:grpSpMkLst>
        </pc:grpChg>
      </pc:sldChg>
      <pc:sldChg chg="del">
        <pc:chgData name="Ahmed Osama" userId="5a47466eb6be9080" providerId="LiveId" clId="{535DFA11-7A85-4748-8CB0-BEC98E006017}" dt="2023-01-04T13:00:34.133" v="1293" actId="2696"/>
        <pc:sldMkLst>
          <pc:docMk/>
          <pc:sldMk cId="0" sldId="285"/>
        </pc:sldMkLst>
      </pc:sldChg>
      <pc:sldChg chg="del">
        <pc:chgData name="Ahmed Osama" userId="5a47466eb6be9080" providerId="LiveId" clId="{535DFA11-7A85-4748-8CB0-BEC98E006017}" dt="2023-01-04T13:00:34.133" v="1293" actId="2696"/>
        <pc:sldMkLst>
          <pc:docMk/>
          <pc:sldMk cId="0" sldId="286"/>
        </pc:sldMkLst>
      </pc:sldChg>
      <pc:sldChg chg="del">
        <pc:chgData name="Ahmed Osama" userId="5a47466eb6be9080" providerId="LiveId" clId="{535DFA11-7A85-4748-8CB0-BEC98E006017}" dt="2023-01-04T12:54:49.682" v="1290" actId="2696"/>
        <pc:sldMkLst>
          <pc:docMk/>
          <pc:sldMk cId="0" sldId="287"/>
        </pc:sldMkLst>
      </pc:sldChg>
      <pc:sldChg chg="del">
        <pc:chgData name="Ahmed Osama" userId="5a47466eb6be9080" providerId="LiveId" clId="{535DFA11-7A85-4748-8CB0-BEC98E006017}" dt="2023-01-04T12:54:49.682" v="1290" actId="2696"/>
        <pc:sldMkLst>
          <pc:docMk/>
          <pc:sldMk cId="0" sldId="288"/>
        </pc:sldMkLst>
      </pc:sldChg>
      <pc:sldChg chg="del">
        <pc:chgData name="Ahmed Osama" userId="5a47466eb6be9080" providerId="LiveId" clId="{535DFA11-7A85-4748-8CB0-BEC98E006017}" dt="2023-01-04T12:54:49.682" v="1290" actId="2696"/>
        <pc:sldMkLst>
          <pc:docMk/>
          <pc:sldMk cId="0" sldId="289"/>
        </pc:sldMkLst>
      </pc:sldChg>
      <pc:sldChg chg="del">
        <pc:chgData name="Ahmed Osama" userId="5a47466eb6be9080" providerId="LiveId" clId="{535DFA11-7A85-4748-8CB0-BEC98E006017}" dt="2023-01-04T12:54:49.682" v="1290" actId="2696"/>
        <pc:sldMkLst>
          <pc:docMk/>
          <pc:sldMk cId="0" sldId="290"/>
        </pc:sldMkLst>
      </pc:sldChg>
      <pc:sldChg chg="del">
        <pc:chgData name="Ahmed Osama" userId="5a47466eb6be9080" providerId="LiveId" clId="{535DFA11-7A85-4748-8CB0-BEC98E006017}" dt="2023-01-04T12:54:49.682" v="1290" actId="2696"/>
        <pc:sldMkLst>
          <pc:docMk/>
          <pc:sldMk cId="0" sldId="291"/>
        </pc:sldMkLst>
      </pc:sldChg>
      <pc:sldChg chg="del">
        <pc:chgData name="Ahmed Osama" userId="5a47466eb6be9080" providerId="LiveId" clId="{535DFA11-7A85-4748-8CB0-BEC98E006017}" dt="2023-01-04T12:54:38.083" v="1289" actId="2696"/>
        <pc:sldMkLst>
          <pc:docMk/>
          <pc:sldMk cId="0" sldId="292"/>
        </pc:sldMkLst>
      </pc:sldChg>
      <pc:sldChg chg="del">
        <pc:chgData name="Ahmed Osama" userId="5a47466eb6be9080" providerId="LiveId" clId="{535DFA11-7A85-4748-8CB0-BEC98E006017}" dt="2023-01-04T12:54:38.083" v="1289" actId="2696"/>
        <pc:sldMkLst>
          <pc:docMk/>
          <pc:sldMk cId="0" sldId="293"/>
        </pc:sldMkLst>
      </pc:sldChg>
      <pc:sldChg chg="del">
        <pc:chgData name="Ahmed Osama" userId="5a47466eb6be9080" providerId="LiveId" clId="{535DFA11-7A85-4748-8CB0-BEC98E006017}" dt="2023-01-04T12:54:38.083" v="1289" actId="2696"/>
        <pc:sldMkLst>
          <pc:docMk/>
          <pc:sldMk cId="0" sldId="294"/>
        </pc:sldMkLst>
      </pc:sldChg>
      <pc:sldChg chg="del">
        <pc:chgData name="Ahmed Osama" userId="5a47466eb6be9080" providerId="LiveId" clId="{535DFA11-7A85-4748-8CB0-BEC98E006017}" dt="2023-01-04T12:54:38.083" v="1289" actId="2696"/>
        <pc:sldMkLst>
          <pc:docMk/>
          <pc:sldMk cId="0" sldId="295"/>
        </pc:sldMkLst>
      </pc:sldChg>
      <pc:sldChg chg="del">
        <pc:chgData name="Ahmed Osama" userId="5a47466eb6be9080" providerId="LiveId" clId="{535DFA11-7A85-4748-8CB0-BEC98E006017}" dt="2023-01-04T12:54:38.083" v="1289" actId="2696"/>
        <pc:sldMkLst>
          <pc:docMk/>
          <pc:sldMk cId="0" sldId="296"/>
        </pc:sldMkLst>
      </pc:sldChg>
      <pc:sldChg chg="del">
        <pc:chgData name="Ahmed Osama" userId="5a47466eb6be9080" providerId="LiveId" clId="{535DFA11-7A85-4748-8CB0-BEC98E006017}" dt="2023-01-04T12:54:38.083" v="1289" actId="2696"/>
        <pc:sldMkLst>
          <pc:docMk/>
          <pc:sldMk cId="0" sldId="297"/>
        </pc:sldMkLst>
      </pc:sldChg>
      <pc:sldChg chg="del">
        <pc:chgData name="Ahmed Osama" userId="5a47466eb6be9080" providerId="LiveId" clId="{535DFA11-7A85-4748-8CB0-BEC98E006017}" dt="2023-01-04T12:54:38.083" v="1289" actId="2696"/>
        <pc:sldMkLst>
          <pc:docMk/>
          <pc:sldMk cId="0" sldId="298"/>
        </pc:sldMkLst>
      </pc:sldChg>
      <pc:sldChg chg="del">
        <pc:chgData name="Ahmed Osama" userId="5a47466eb6be9080" providerId="LiveId" clId="{535DFA11-7A85-4748-8CB0-BEC98E006017}" dt="2023-01-04T12:54:38.083" v="1289" actId="2696"/>
        <pc:sldMkLst>
          <pc:docMk/>
          <pc:sldMk cId="0" sldId="299"/>
        </pc:sldMkLst>
      </pc:sldChg>
      <pc:sldChg chg="del">
        <pc:chgData name="Ahmed Osama" userId="5a47466eb6be9080" providerId="LiveId" clId="{535DFA11-7A85-4748-8CB0-BEC98E006017}" dt="2023-01-04T12:54:38.083" v="1289" actId="2696"/>
        <pc:sldMkLst>
          <pc:docMk/>
          <pc:sldMk cId="0" sldId="300"/>
        </pc:sldMkLst>
      </pc:sldChg>
      <pc:sldChg chg="del">
        <pc:chgData name="Ahmed Osama" userId="5a47466eb6be9080" providerId="LiveId" clId="{535DFA11-7A85-4748-8CB0-BEC98E006017}" dt="2023-01-04T12:54:38.083" v="1289" actId="2696"/>
        <pc:sldMkLst>
          <pc:docMk/>
          <pc:sldMk cId="0" sldId="301"/>
        </pc:sldMkLst>
      </pc:sldChg>
      <pc:sldChg chg="del">
        <pc:chgData name="Ahmed Osama" userId="5a47466eb6be9080" providerId="LiveId" clId="{535DFA11-7A85-4748-8CB0-BEC98E006017}" dt="2023-01-04T12:54:28.620" v="1288" actId="2696"/>
        <pc:sldMkLst>
          <pc:docMk/>
          <pc:sldMk cId="0" sldId="302"/>
        </pc:sldMkLst>
      </pc:sldChg>
      <pc:sldChg chg="del">
        <pc:chgData name="Ahmed Osama" userId="5a47466eb6be9080" providerId="LiveId" clId="{535DFA11-7A85-4748-8CB0-BEC98E006017}" dt="2023-01-04T12:54:28.620" v="1288" actId="2696"/>
        <pc:sldMkLst>
          <pc:docMk/>
          <pc:sldMk cId="0" sldId="303"/>
        </pc:sldMkLst>
      </pc:sldChg>
      <pc:sldChg chg="del">
        <pc:chgData name="Ahmed Osama" userId="5a47466eb6be9080" providerId="LiveId" clId="{535DFA11-7A85-4748-8CB0-BEC98E006017}" dt="2023-01-04T12:54:28.620" v="1288" actId="2696"/>
        <pc:sldMkLst>
          <pc:docMk/>
          <pc:sldMk cId="0" sldId="304"/>
        </pc:sldMkLst>
      </pc:sldChg>
      <pc:sldChg chg="del">
        <pc:chgData name="Ahmed Osama" userId="5a47466eb6be9080" providerId="LiveId" clId="{535DFA11-7A85-4748-8CB0-BEC98E006017}" dt="2023-01-04T12:54:28.620" v="1288" actId="2696"/>
        <pc:sldMkLst>
          <pc:docMk/>
          <pc:sldMk cId="0" sldId="305"/>
        </pc:sldMkLst>
      </pc:sldChg>
      <pc:sldChg chg="addSp delSp modSp add mod">
        <pc:chgData name="Ahmed Osama" userId="5a47466eb6be9080" providerId="LiveId" clId="{535DFA11-7A85-4748-8CB0-BEC98E006017}" dt="2023-01-04T14:14:29.919" v="1624" actId="5793"/>
        <pc:sldMkLst>
          <pc:docMk/>
          <pc:sldMk cId="2667630130" sldId="306"/>
        </pc:sldMkLst>
        <pc:spChg chg="add del mod">
          <ac:chgData name="Ahmed Osama" userId="5a47466eb6be9080" providerId="LiveId" clId="{535DFA11-7A85-4748-8CB0-BEC98E006017}" dt="2023-01-04T12:38:02.407" v="1116" actId="478"/>
          <ac:spMkLst>
            <pc:docMk/>
            <pc:sldMk cId="2667630130" sldId="306"/>
            <ac:spMk id="3" creationId="{33D9B1BD-660B-7C2A-A2A0-34B9F3E8C9F4}"/>
          </ac:spMkLst>
        </pc:spChg>
        <pc:spChg chg="add del mod">
          <ac:chgData name="Ahmed Osama" userId="5a47466eb6be9080" providerId="LiveId" clId="{535DFA11-7A85-4748-8CB0-BEC98E006017}" dt="2023-01-04T12:38:08.240" v="1119" actId="478"/>
          <ac:spMkLst>
            <pc:docMk/>
            <pc:sldMk cId="2667630130" sldId="306"/>
            <ac:spMk id="5" creationId="{ECC6ABCD-3AB9-531E-A01A-6BBFD4B1C98E}"/>
          </ac:spMkLst>
        </pc:spChg>
        <pc:spChg chg="add del mod">
          <ac:chgData name="Ahmed Osama" userId="5a47466eb6be9080" providerId="LiveId" clId="{535DFA11-7A85-4748-8CB0-BEC98E006017}" dt="2023-01-04T12:38:13.486" v="1122" actId="478"/>
          <ac:spMkLst>
            <pc:docMk/>
            <pc:sldMk cId="2667630130" sldId="306"/>
            <ac:spMk id="7" creationId="{80D5ED76-BCCC-BBD2-540C-C859B982E323}"/>
          </ac:spMkLst>
        </pc:spChg>
        <pc:spChg chg="add mod">
          <ac:chgData name="Ahmed Osama" userId="5a47466eb6be9080" providerId="LiveId" clId="{535DFA11-7A85-4748-8CB0-BEC98E006017}" dt="2023-01-04T14:14:29.919" v="1624" actId="5793"/>
          <ac:spMkLst>
            <pc:docMk/>
            <pc:sldMk cId="2667630130" sldId="306"/>
            <ac:spMk id="8" creationId="{E8F67C85-BC0F-F6D4-B849-7F587A4D3E47}"/>
          </ac:spMkLst>
        </pc:spChg>
        <pc:spChg chg="del">
          <ac:chgData name="Ahmed Osama" userId="5a47466eb6be9080" providerId="LiveId" clId="{535DFA11-7A85-4748-8CB0-BEC98E006017}" dt="2023-01-04T12:37:58.315" v="1114" actId="478"/>
          <ac:spMkLst>
            <pc:docMk/>
            <pc:sldMk cId="2667630130" sldId="306"/>
            <ac:spMk id="2141" creationId="{00000000-0000-0000-0000-000000000000}"/>
          </ac:spMkLst>
        </pc:spChg>
        <pc:spChg chg="del">
          <ac:chgData name="Ahmed Osama" userId="5a47466eb6be9080" providerId="LiveId" clId="{535DFA11-7A85-4748-8CB0-BEC98E006017}" dt="2023-01-04T12:38:03.627" v="1117" actId="478"/>
          <ac:spMkLst>
            <pc:docMk/>
            <pc:sldMk cId="2667630130" sldId="306"/>
            <ac:spMk id="2142" creationId="{00000000-0000-0000-0000-000000000000}"/>
          </ac:spMkLst>
        </pc:spChg>
        <pc:spChg chg="del">
          <ac:chgData name="Ahmed Osama" userId="5a47466eb6be9080" providerId="LiveId" clId="{535DFA11-7A85-4748-8CB0-BEC98E006017}" dt="2023-01-04T12:38:09.417" v="1120" actId="478"/>
          <ac:spMkLst>
            <pc:docMk/>
            <pc:sldMk cId="2667630130" sldId="306"/>
            <ac:spMk id="2143" creationId="{00000000-0000-0000-0000-000000000000}"/>
          </ac:spMkLst>
        </pc:spChg>
        <pc:spChg chg="del">
          <ac:chgData name="Ahmed Osama" userId="5a47466eb6be9080" providerId="LiveId" clId="{535DFA11-7A85-4748-8CB0-BEC98E006017}" dt="2023-01-04T12:38:00.437" v="1115" actId="478"/>
          <ac:spMkLst>
            <pc:docMk/>
            <pc:sldMk cId="2667630130" sldId="306"/>
            <ac:spMk id="2144" creationId="{00000000-0000-0000-0000-000000000000}"/>
          </ac:spMkLst>
        </pc:spChg>
        <pc:spChg chg="del">
          <ac:chgData name="Ahmed Osama" userId="5a47466eb6be9080" providerId="LiveId" clId="{535DFA11-7A85-4748-8CB0-BEC98E006017}" dt="2023-01-04T12:38:05.563" v="1118" actId="478"/>
          <ac:spMkLst>
            <pc:docMk/>
            <pc:sldMk cId="2667630130" sldId="306"/>
            <ac:spMk id="2145" creationId="{00000000-0000-0000-0000-000000000000}"/>
          </ac:spMkLst>
        </pc:spChg>
        <pc:spChg chg="del">
          <ac:chgData name="Ahmed Osama" userId="5a47466eb6be9080" providerId="LiveId" clId="{535DFA11-7A85-4748-8CB0-BEC98E006017}" dt="2023-01-04T12:38:10.779" v="1121" actId="478"/>
          <ac:spMkLst>
            <pc:docMk/>
            <pc:sldMk cId="2667630130" sldId="306"/>
            <ac:spMk id="2147" creationId="{00000000-0000-0000-0000-000000000000}"/>
          </ac:spMkLst>
        </pc:spChg>
        <pc:spChg chg="mod">
          <ac:chgData name="Ahmed Osama" userId="5a47466eb6be9080" providerId="LiveId" clId="{535DFA11-7A85-4748-8CB0-BEC98E006017}" dt="2023-01-04T12:37:56.041" v="1113" actId="20577"/>
          <ac:spMkLst>
            <pc:docMk/>
            <pc:sldMk cId="2667630130" sldId="306"/>
            <ac:spMk id="2150" creationId="{00000000-0000-0000-0000-000000000000}"/>
          </ac:spMkLst>
        </pc:spChg>
        <pc:picChg chg="add mod modCrop">
          <ac:chgData name="Ahmed Osama" userId="5a47466eb6be9080" providerId="LiveId" clId="{535DFA11-7A85-4748-8CB0-BEC98E006017}" dt="2023-01-04T14:05:37.207" v="1443" actId="14100"/>
          <ac:picMkLst>
            <pc:docMk/>
            <pc:sldMk cId="2667630130" sldId="306"/>
            <ac:picMk id="10" creationId="{151F91E4-3626-9C64-9AEF-4DEB071C935A}"/>
          </ac:picMkLst>
        </pc:picChg>
      </pc:sldChg>
      <pc:sldChg chg="addSp modSp add mod ord">
        <pc:chgData name="Ahmed Osama" userId="5a47466eb6be9080" providerId="LiveId" clId="{535DFA11-7A85-4748-8CB0-BEC98E006017}" dt="2023-01-04T14:19:25.215" v="1758" actId="1076"/>
        <pc:sldMkLst>
          <pc:docMk/>
          <pc:sldMk cId="596311328" sldId="307"/>
        </pc:sldMkLst>
        <pc:spChg chg="mod">
          <ac:chgData name="Ahmed Osama" userId="5a47466eb6be9080" providerId="LiveId" clId="{535DFA11-7A85-4748-8CB0-BEC98E006017}" dt="2023-01-04T14:18:55.656" v="1741"/>
          <ac:spMkLst>
            <pc:docMk/>
            <pc:sldMk cId="596311328" sldId="307"/>
            <ac:spMk id="3" creationId="{4B668303-DE18-3E8B-8185-3DE336239DE0}"/>
          </ac:spMkLst>
        </pc:spChg>
        <pc:spChg chg="mod">
          <ac:chgData name="Ahmed Osama" userId="5a47466eb6be9080" providerId="LiveId" clId="{535DFA11-7A85-4748-8CB0-BEC98E006017}" dt="2023-01-04T14:18:55.656" v="1741"/>
          <ac:spMkLst>
            <pc:docMk/>
            <pc:sldMk cId="596311328" sldId="307"/>
            <ac:spMk id="4" creationId="{5C2BD9E0-456D-E792-8286-6FFFE3C6B944}"/>
          </ac:spMkLst>
        </pc:spChg>
        <pc:spChg chg="mod">
          <ac:chgData name="Ahmed Osama" userId="5a47466eb6be9080" providerId="LiveId" clId="{535DFA11-7A85-4748-8CB0-BEC98E006017}" dt="2023-01-04T14:18:55.656" v="1741"/>
          <ac:spMkLst>
            <pc:docMk/>
            <pc:sldMk cId="596311328" sldId="307"/>
            <ac:spMk id="5" creationId="{6549BCBF-840F-2493-BD69-1C4932E7DCB4}"/>
          </ac:spMkLst>
        </pc:spChg>
        <pc:spChg chg="mod">
          <ac:chgData name="Ahmed Osama" userId="5a47466eb6be9080" providerId="LiveId" clId="{535DFA11-7A85-4748-8CB0-BEC98E006017}" dt="2023-01-04T14:18:55.656" v="1741"/>
          <ac:spMkLst>
            <pc:docMk/>
            <pc:sldMk cId="596311328" sldId="307"/>
            <ac:spMk id="6" creationId="{228B10E9-ED8B-A1CE-B86B-31CADD59C1ED}"/>
          </ac:spMkLst>
        </pc:spChg>
        <pc:spChg chg="mod">
          <ac:chgData name="Ahmed Osama" userId="5a47466eb6be9080" providerId="LiveId" clId="{535DFA11-7A85-4748-8CB0-BEC98E006017}" dt="2023-01-04T14:18:55.656" v="1741"/>
          <ac:spMkLst>
            <pc:docMk/>
            <pc:sldMk cId="596311328" sldId="307"/>
            <ac:spMk id="7" creationId="{3168BB53-9304-2EB7-FC52-7A20ACD7D32E}"/>
          </ac:spMkLst>
        </pc:spChg>
        <pc:spChg chg="mod">
          <ac:chgData name="Ahmed Osama" userId="5a47466eb6be9080" providerId="LiveId" clId="{535DFA11-7A85-4748-8CB0-BEC98E006017}" dt="2023-01-04T14:19:20.197" v="1757" actId="1076"/>
          <ac:spMkLst>
            <pc:docMk/>
            <pc:sldMk cId="596311328" sldId="307"/>
            <ac:spMk id="8" creationId="{E8F67C85-BC0F-F6D4-B849-7F587A4D3E47}"/>
          </ac:spMkLst>
        </pc:spChg>
        <pc:spChg chg="mod">
          <ac:chgData name="Ahmed Osama" userId="5a47466eb6be9080" providerId="LiveId" clId="{535DFA11-7A85-4748-8CB0-BEC98E006017}" dt="2023-01-04T14:18:55.656" v="1741"/>
          <ac:spMkLst>
            <pc:docMk/>
            <pc:sldMk cId="596311328" sldId="307"/>
            <ac:spMk id="9" creationId="{68F057C0-524E-BD91-315C-95CAE1EC0893}"/>
          </ac:spMkLst>
        </pc:spChg>
        <pc:spChg chg="mod">
          <ac:chgData name="Ahmed Osama" userId="5a47466eb6be9080" providerId="LiveId" clId="{535DFA11-7A85-4748-8CB0-BEC98E006017}" dt="2023-01-04T14:18:55.656" v="1741"/>
          <ac:spMkLst>
            <pc:docMk/>
            <pc:sldMk cId="596311328" sldId="307"/>
            <ac:spMk id="10" creationId="{FFB72FB1-210C-A593-AC63-385EB8656A3F}"/>
          </ac:spMkLst>
        </pc:spChg>
        <pc:spChg chg="mod">
          <ac:chgData name="Ahmed Osama" userId="5a47466eb6be9080" providerId="LiveId" clId="{535DFA11-7A85-4748-8CB0-BEC98E006017}" dt="2023-01-04T14:18:55.656" v="1741"/>
          <ac:spMkLst>
            <pc:docMk/>
            <pc:sldMk cId="596311328" sldId="307"/>
            <ac:spMk id="11" creationId="{5B045E45-147F-7F75-3BBB-EA6DD6655C39}"/>
          </ac:spMkLst>
        </pc:spChg>
        <pc:spChg chg="mod">
          <ac:chgData name="Ahmed Osama" userId="5a47466eb6be9080" providerId="LiveId" clId="{535DFA11-7A85-4748-8CB0-BEC98E006017}" dt="2023-01-04T14:18:55.656" v="1741"/>
          <ac:spMkLst>
            <pc:docMk/>
            <pc:sldMk cId="596311328" sldId="307"/>
            <ac:spMk id="12" creationId="{80C154BB-CDBD-C3B5-E9B7-64F12BB35BD7}"/>
          </ac:spMkLst>
        </pc:spChg>
        <pc:spChg chg="mod">
          <ac:chgData name="Ahmed Osama" userId="5a47466eb6be9080" providerId="LiveId" clId="{535DFA11-7A85-4748-8CB0-BEC98E006017}" dt="2023-01-04T14:18:55.656" v="1741"/>
          <ac:spMkLst>
            <pc:docMk/>
            <pc:sldMk cId="596311328" sldId="307"/>
            <ac:spMk id="13" creationId="{402D4E41-3644-7046-36EC-713950CE68D0}"/>
          </ac:spMkLst>
        </pc:spChg>
        <pc:spChg chg="mod">
          <ac:chgData name="Ahmed Osama" userId="5a47466eb6be9080" providerId="LiveId" clId="{535DFA11-7A85-4748-8CB0-BEC98E006017}" dt="2023-01-04T14:18:55.656" v="1741"/>
          <ac:spMkLst>
            <pc:docMk/>
            <pc:sldMk cId="596311328" sldId="307"/>
            <ac:spMk id="14" creationId="{A38E055E-04AB-93CD-D887-A9B4A80468E9}"/>
          </ac:spMkLst>
        </pc:spChg>
        <pc:spChg chg="mod">
          <ac:chgData name="Ahmed Osama" userId="5a47466eb6be9080" providerId="LiveId" clId="{535DFA11-7A85-4748-8CB0-BEC98E006017}" dt="2023-01-04T14:18:55.656" v="1741"/>
          <ac:spMkLst>
            <pc:docMk/>
            <pc:sldMk cId="596311328" sldId="307"/>
            <ac:spMk id="15" creationId="{A52DC8D1-612B-3334-E995-EFDE0D6FADA8}"/>
          </ac:spMkLst>
        </pc:spChg>
        <pc:spChg chg="mod">
          <ac:chgData name="Ahmed Osama" userId="5a47466eb6be9080" providerId="LiveId" clId="{535DFA11-7A85-4748-8CB0-BEC98E006017}" dt="2023-01-04T14:18:55.656" v="1741"/>
          <ac:spMkLst>
            <pc:docMk/>
            <pc:sldMk cId="596311328" sldId="307"/>
            <ac:spMk id="16" creationId="{35A2F2C2-E6E7-8047-3F08-81A2E87A8E93}"/>
          </ac:spMkLst>
        </pc:spChg>
        <pc:spChg chg="mod">
          <ac:chgData name="Ahmed Osama" userId="5a47466eb6be9080" providerId="LiveId" clId="{535DFA11-7A85-4748-8CB0-BEC98E006017}" dt="2023-01-04T14:18:55.656" v="1741"/>
          <ac:spMkLst>
            <pc:docMk/>
            <pc:sldMk cId="596311328" sldId="307"/>
            <ac:spMk id="17" creationId="{BA70D4AC-957F-720A-8741-192822D4B2EE}"/>
          </ac:spMkLst>
        </pc:spChg>
        <pc:spChg chg="mod">
          <ac:chgData name="Ahmed Osama" userId="5a47466eb6be9080" providerId="LiveId" clId="{535DFA11-7A85-4748-8CB0-BEC98E006017}" dt="2023-01-04T14:18:55.656" v="1741"/>
          <ac:spMkLst>
            <pc:docMk/>
            <pc:sldMk cId="596311328" sldId="307"/>
            <ac:spMk id="18" creationId="{B3695570-665B-3A98-0B68-8FD4807EDAB5}"/>
          </ac:spMkLst>
        </pc:spChg>
        <pc:spChg chg="mod">
          <ac:chgData name="Ahmed Osama" userId="5a47466eb6be9080" providerId="LiveId" clId="{535DFA11-7A85-4748-8CB0-BEC98E006017}" dt="2023-01-04T14:18:55.656" v="1741"/>
          <ac:spMkLst>
            <pc:docMk/>
            <pc:sldMk cId="596311328" sldId="307"/>
            <ac:spMk id="19" creationId="{9A3C07C8-FFE7-F8B7-BDE1-663118FC74FA}"/>
          </ac:spMkLst>
        </pc:spChg>
        <pc:spChg chg="mod">
          <ac:chgData name="Ahmed Osama" userId="5a47466eb6be9080" providerId="LiveId" clId="{535DFA11-7A85-4748-8CB0-BEC98E006017}" dt="2023-01-04T14:18:55.656" v="1741"/>
          <ac:spMkLst>
            <pc:docMk/>
            <pc:sldMk cId="596311328" sldId="307"/>
            <ac:spMk id="20" creationId="{B921638B-9B9C-54E1-F74E-206B22A16992}"/>
          </ac:spMkLst>
        </pc:spChg>
        <pc:spChg chg="mod">
          <ac:chgData name="Ahmed Osama" userId="5a47466eb6be9080" providerId="LiveId" clId="{535DFA11-7A85-4748-8CB0-BEC98E006017}" dt="2023-01-04T14:18:55.656" v="1741"/>
          <ac:spMkLst>
            <pc:docMk/>
            <pc:sldMk cId="596311328" sldId="307"/>
            <ac:spMk id="21" creationId="{632E7F0C-996E-68D9-1EE7-C946194A6184}"/>
          </ac:spMkLst>
        </pc:spChg>
        <pc:spChg chg="mod">
          <ac:chgData name="Ahmed Osama" userId="5a47466eb6be9080" providerId="LiveId" clId="{535DFA11-7A85-4748-8CB0-BEC98E006017}" dt="2023-01-04T14:18:55.656" v="1741"/>
          <ac:spMkLst>
            <pc:docMk/>
            <pc:sldMk cId="596311328" sldId="307"/>
            <ac:spMk id="22" creationId="{5109C755-A374-1FE9-4C4C-BA507858330F}"/>
          </ac:spMkLst>
        </pc:spChg>
        <pc:spChg chg="mod">
          <ac:chgData name="Ahmed Osama" userId="5a47466eb6be9080" providerId="LiveId" clId="{535DFA11-7A85-4748-8CB0-BEC98E006017}" dt="2023-01-04T14:18:55.656" v="1741"/>
          <ac:spMkLst>
            <pc:docMk/>
            <pc:sldMk cId="596311328" sldId="307"/>
            <ac:spMk id="23" creationId="{8E205653-E2DD-195F-663C-927F6F4FEC49}"/>
          </ac:spMkLst>
        </pc:spChg>
        <pc:spChg chg="mod">
          <ac:chgData name="Ahmed Osama" userId="5a47466eb6be9080" providerId="LiveId" clId="{535DFA11-7A85-4748-8CB0-BEC98E006017}" dt="2023-01-04T14:18:55.656" v="1741"/>
          <ac:spMkLst>
            <pc:docMk/>
            <pc:sldMk cId="596311328" sldId="307"/>
            <ac:spMk id="24" creationId="{A3D38AF4-9192-AE66-EE45-A0D7B92C8677}"/>
          </ac:spMkLst>
        </pc:spChg>
        <pc:spChg chg="mod">
          <ac:chgData name="Ahmed Osama" userId="5a47466eb6be9080" providerId="LiveId" clId="{535DFA11-7A85-4748-8CB0-BEC98E006017}" dt="2023-01-04T14:18:55.656" v="1741"/>
          <ac:spMkLst>
            <pc:docMk/>
            <pc:sldMk cId="596311328" sldId="307"/>
            <ac:spMk id="25" creationId="{F2EB3B7B-75B4-4E07-F6BB-9F05AD132DE0}"/>
          </ac:spMkLst>
        </pc:spChg>
        <pc:spChg chg="mod">
          <ac:chgData name="Ahmed Osama" userId="5a47466eb6be9080" providerId="LiveId" clId="{535DFA11-7A85-4748-8CB0-BEC98E006017}" dt="2023-01-04T14:18:55.656" v="1741"/>
          <ac:spMkLst>
            <pc:docMk/>
            <pc:sldMk cId="596311328" sldId="307"/>
            <ac:spMk id="26" creationId="{1A992A92-52CE-0E2C-A2F2-201368DF774F}"/>
          </ac:spMkLst>
        </pc:spChg>
        <pc:spChg chg="mod">
          <ac:chgData name="Ahmed Osama" userId="5a47466eb6be9080" providerId="LiveId" clId="{535DFA11-7A85-4748-8CB0-BEC98E006017}" dt="2023-01-04T14:18:55.656" v="1741"/>
          <ac:spMkLst>
            <pc:docMk/>
            <pc:sldMk cId="596311328" sldId="307"/>
            <ac:spMk id="27" creationId="{8866C145-596F-456E-8F66-BDDFB723BBE7}"/>
          </ac:spMkLst>
        </pc:spChg>
        <pc:spChg chg="mod">
          <ac:chgData name="Ahmed Osama" userId="5a47466eb6be9080" providerId="LiveId" clId="{535DFA11-7A85-4748-8CB0-BEC98E006017}" dt="2023-01-04T14:18:55.656" v="1741"/>
          <ac:spMkLst>
            <pc:docMk/>
            <pc:sldMk cId="596311328" sldId="307"/>
            <ac:spMk id="28" creationId="{88498612-98CB-28CB-61C3-A5A27616CBDB}"/>
          </ac:spMkLst>
        </pc:spChg>
        <pc:spChg chg="mod">
          <ac:chgData name="Ahmed Osama" userId="5a47466eb6be9080" providerId="LiveId" clId="{535DFA11-7A85-4748-8CB0-BEC98E006017}" dt="2023-01-04T14:18:55.656" v="1741"/>
          <ac:spMkLst>
            <pc:docMk/>
            <pc:sldMk cId="596311328" sldId="307"/>
            <ac:spMk id="29" creationId="{DDCE88BC-1D4C-9F3E-FCA4-2D5F40A6A473}"/>
          </ac:spMkLst>
        </pc:spChg>
        <pc:spChg chg="mod">
          <ac:chgData name="Ahmed Osama" userId="5a47466eb6be9080" providerId="LiveId" clId="{535DFA11-7A85-4748-8CB0-BEC98E006017}" dt="2023-01-04T14:18:55.656" v="1741"/>
          <ac:spMkLst>
            <pc:docMk/>
            <pc:sldMk cId="596311328" sldId="307"/>
            <ac:spMk id="30" creationId="{59B27B1F-FCE6-200B-49A9-C88779765E49}"/>
          </ac:spMkLst>
        </pc:spChg>
        <pc:spChg chg="mod">
          <ac:chgData name="Ahmed Osama" userId="5a47466eb6be9080" providerId="LiveId" clId="{535DFA11-7A85-4748-8CB0-BEC98E006017}" dt="2023-01-04T14:18:55.656" v="1741"/>
          <ac:spMkLst>
            <pc:docMk/>
            <pc:sldMk cId="596311328" sldId="307"/>
            <ac:spMk id="31" creationId="{841925E2-F8A5-2139-5CF7-88968001AEA8}"/>
          </ac:spMkLst>
        </pc:spChg>
        <pc:spChg chg="mod">
          <ac:chgData name="Ahmed Osama" userId="5a47466eb6be9080" providerId="LiveId" clId="{535DFA11-7A85-4748-8CB0-BEC98E006017}" dt="2023-01-04T14:18:55.656" v="1741"/>
          <ac:spMkLst>
            <pc:docMk/>
            <pc:sldMk cId="596311328" sldId="307"/>
            <ac:spMk id="32" creationId="{2D6C27B6-D3A0-B71F-441A-3AE42B93CA43}"/>
          </ac:spMkLst>
        </pc:spChg>
        <pc:spChg chg="mod">
          <ac:chgData name="Ahmed Osama" userId="5a47466eb6be9080" providerId="LiveId" clId="{535DFA11-7A85-4748-8CB0-BEC98E006017}" dt="2023-01-04T14:18:55.656" v="1741"/>
          <ac:spMkLst>
            <pc:docMk/>
            <pc:sldMk cId="596311328" sldId="307"/>
            <ac:spMk id="33" creationId="{364CB4F2-5113-9346-576C-6D37D420C12A}"/>
          </ac:spMkLst>
        </pc:spChg>
        <pc:spChg chg="mod">
          <ac:chgData name="Ahmed Osama" userId="5a47466eb6be9080" providerId="LiveId" clId="{535DFA11-7A85-4748-8CB0-BEC98E006017}" dt="2023-01-04T14:18:55.656" v="1741"/>
          <ac:spMkLst>
            <pc:docMk/>
            <pc:sldMk cId="596311328" sldId="307"/>
            <ac:spMk id="34" creationId="{0B2DAC66-8C7B-9C55-EBC0-66ED80F9D81D}"/>
          </ac:spMkLst>
        </pc:spChg>
        <pc:spChg chg="mod">
          <ac:chgData name="Ahmed Osama" userId="5a47466eb6be9080" providerId="LiveId" clId="{535DFA11-7A85-4748-8CB0-BEC98E006017}" dt="2023-01-04T12:51:10.271" v="1230" actId="20577"/>
          <ac:spMkLst>
            <pc:docMk/>
            <pc:sldMk cId="596311328" sldId="307"/>
            <ac:spMk id="2150" creationId="{00000000-0000-0000-0000-000000000000}"/>
          </ac:spMkLst>
        </pc:spChg>
        <pc:grpChg chg="add mod">
          <ac:chgData name="Ahmed Osama" userId="5a47466eb6be9080" providerId="LiveId" clId="{535DFA11-7A85-4748-8CB0-BEC98E006017}" dt="2023-01-04T14:19:25.215" v="1758" actId="1076"/>
          <ac:grpSpMkLst>
            <pc:docMk/>
            <pc:sldMk cId="596311328" sldId="307"/>
            <ac:grpSpMk id="2" creationId="{2C29E921-2C24-4C61-9D67-6E9F5F0482DA}"/>
          </ac:grpSpMkLst>
        </pc:grpChg>
      </pc:sldChg>
      <pc:sldChg chg="modSp add mod">
        <pc:chgData name="Ahmed Osama" userId="5a47466eb6be9080" providerId="LiveId" clId="{535DFA11-7A85-4748-8CB0-BEC98E006017}" dt="2023-01-04T14:31:49.798" v="1761" actId="12"/>
        <pc:sldMkLst>
          <pc:docMk/>
          <pc:sldMk cId="3176212807" sldId="308"/>
        </pc:sldMkLst>
        <pc:spChg chg="mod">
          <ac:chgData name="Ahmed Osama" userId="5a47466eb6be9080" providerId="LiveId" clId="{535DFA11-7A85-4748-8CB0-BEC98E006017}" dt="2023-01-04T14:31:49.798" v="1761" actId="12"/>
          <ac:spMkLst>
            <pc:docMk/>
            <pc:sldMk cId="3176212807" sldId="308"/>
            <ac:spMk id="8" creationId="{E8F67C85-BC0F-F6D4-B849-7F587A4D3E47}"/>
          </ac:spMkLst>
        </pc:spChg>
        <pc:spChg chg="mod">
          <ac:chgData name="Ahmed Osama" userId="5a47466eb6be9080" providerId="LiveId" clId="{535DFA11-7A85-4748-8CB0-BEC98E006017}" dt="2023-01-04T12:51:26.935" v="1259" actId="20577"/>
          <ac:spMkLst>
            <pc:docMk/>
            <pc:sldMk cId="3176212807" sldId="308"/>
            <ac:spMk id="2150" creationId="{00000000-0000-0000-0000-000000000000}"/>
          </ac:spMkLst>
        </pc:spChg>
      </pc:sldChg>
      <pc:sldChg chg="modSp add mod ord">
        <pc:chgData name="Ahmed Osama" userId="5a47466eb6be9080" providerId="LiveId" clId="{535DFA11-7A85-4748-8CB0-BEC98E006017}" dt="2023-01-04T14:53:52.344" v="1776" actId="20577"/>
        <pc:sldMkLst>
          <pc:docMk/>
          <pc:sldMk cId="3770775014" sldId="309"/>
        </pc:sldMkLst>
        <pc:spChg chg="mod">
          <ac:chgData name="Ahmed Osama" userId="5a47466eb6be9080" providerId="LiveId" clId="{535DFA11-7A85-4748-8CB0-BEC98E006017}" dt="2023-01-04T12:52:27.130" v="1284" actId="20577"/>
          <ac:spMkLst>
            <pc:docMk/>
            <pc:sldMk cId="3770775014" sldId="309"/>
            <ac:spMk id="8" creationId="{E8F67C85-BC0F-F6D4-B849-7F587A4D3E47}"/>
          </ac:spMkLst>
        </pc:spChg>
        <pc:spChg chg="mod">
          <ac:chgData name="Ahmed Osama" userId="5a47466eb6be9080" providerId="LiveId" clId="{535DFA11-7A85-4748-8CB0-BEC98E006017}" dt="2023-01-04T14:53:52.344" v="1776" actId="20577"/>
          <ac:spMkLst>
            <pc:docMk/>
            <pc:sldMk cId="3770775014" sldId="309"/>
            <ac:spMk id="2150" creationId="{00000000-0000-0000-0000-000000000000}"/>
          </ac:spMkLst>
        </pc:spChg>
      </pc:sldChg>
      <pc:sldChg chg="modSp add mod ord">
        <pc:chgData name="Ahmed Osama" userId="5a47466eb6be9080" providerId="LiveId" clId="{535DFA11-7A85-4748-8CB0-BEC98E006017}" dt="2023-01-04T14:53:56.081" v="1780" actId="20577"/>
        <pc:sldMkLst>
          <pc:docMk/>
          <pc:sldMk cId="3555069801" sldId="310"/>
        </pc:sldMkLst>
        <pc:spChg chg="mod">
          <ac:chgData name="Ahmed Osama" userId="5a47466eb6be9080" providerId="LiveId" clId="{535DFA11-7A85-4748-8CB0-BEC98E006017}" dt="2023-01-04T14:53:56.081" v="1780" actId="20577"/>
          <ac:spMkLst>
            <pc:docMk/>
            <pc:sldMk cId="3555069801" sldId="310"/>
            <ac:spMk id="2150" creationId="{00000000-0000-0000-0000-000000000000}"/>
          </ac:spMkLst>
        </pc:spChg>
      </pc:sldChg>
      <pc:sldChg chg="addSp delSp modSp add mod ord">
        <pc:chgData name="Ahmed Osama" userId="5a47466eb6be9080" providerId="LiveId" clId="{535DFA11-7A85-4748-8CB0-BEC98E006017}" dt="2023-01-04T15:04:29.865" v="1886" actId="14100"/>
        <pc:sldMkLst>
          <pc:docMk/>
          <pc:sldMk cId="1763638737" sldId="311"/>
        </pc:sldMkLst>
        <pc:spChg chg="add mod">
          <ac:chgData name="Ahmed Osama" userId="5a47466eb6be9080" providerId="LiveId" clId="{535DFA11-7A85-4748-8CB0-BEC98E006017}" dt="2023-01-04T15:04:19.647" v="1883" actId="14100"/>
          <ac:spMkLst>
            <pc:docMk/>
            <pc:sldMk cId="1763638737" sldId="311"/>
            <ac:spMk id="2" creationId="{828516A7-986E-8475-E768-B74BBFCFDE17}"/>
          </ac:spMkLst>
        </pc:spChg>
        <pc:spChg chg="add del mod">
          <ac:chgData name="Ahmed Osama" userId="5a47466eb6be9080" providerId="LiveId" clId="{535DFA11-7A85-4748-8CB0-BEC98E006017}" dt="2023-01-04T15:02:20.584" v="1867" actId="478"/>
          <ac:spMkLst>
            <pc:docMk/>
            <pc:sldMk cId="1763638737" sldId="311"/>
            <ac:spMk id="3" creationId="{26EC8B21-6540-255F-F04B-D10790B60A94}"/>
          </ac:spMkLst>
        </pc:spChg>
        <pc:spChg chg="add mod">
          <ac:chgData name="Ahmed Osama" userId="5a47466eb6be9080" providerId="LiveId" clId="{535DFA11-7A85-4748-8CB0-BEC98E006017}" dt="2023-01-04T15:04:29.865" v="1886" actId="14100"/>
          <ac:spMkLst>
            <pc:docMk/>
            <pc:sldMk cId="1763638737" sldId="311"/>
            <ac:spMk id="4" creationId="{6EA965D0-E487-BF93-2850-1A9F8AA12005}"/>
          </ac:spMkLst>
        </pc:spChg>
        <pc:spChg chg="add mod">
          <ac:chgData name="Ahmed Osama" userId="5a47466eb6be9080" providerId="LiveId" clId="{535DFA11-7A85-4748-8CB0-BEC98E006017}" dt="2023-01-04T15:04:26.751" v="1885" actId="1076"/>
          <ac:spMkLst>
            <pc:docMk/>
            <pc:sldMk cId="1763638737" sldId="311"/>
            <ac:spMk id="5" creationId="{ACD58685-46F2-6B49-EF6F-9E3E12EE0ADB}"/>
          </ac:spMkLst>
        </pc:spChg>
        <pc:spChg chg="mod">
          <ac:chgData name="Ahmed Osama" userId="5a47466eb6be9080" providerId="LiveId" clId="{535DFA11-7A85-4748-8CB0-BEC98E006017}" dt="2023-01-04T14:55:53.690" v="1799" actId="1076"/>
          <ac:spMkLst>
            <pc:docMk/>
            <pc:sldMk cId="1763638737" sldId="311"/>
            <ac:spMk id="8" creationId="{E8F67C85-BC0F-F6D4-B849-7F587A4D3E47}"/>
          </ac:spMkLst>
        </pc:spChg>
        <pc:spChg chg="mod">
          <ac:chgData name="Ahmed Osama" userId="5a47466eb6be9080" providerId="LiveId" clId="{535DFA11-7A85-4748-8CB0-BEC98E006017}" dt="2023-01-04T14:57:59.131" v="1836" actId="20577"/>
          <ac:spMkLst>
            <pc:docMk/>
            <pc:sldMk cId="1763638737" sldId="311"/>
            <ac:spMk id="2150" creationId="{00000000-0000-0000-0000-000000000000}"/>
          </ac:spMkLst>
        </pc:spChg>
      </pc:sldChg>
      <pc:sldChg chg="add del">
        <pc:chgData name="Ahmed Osama" userId="5a47466eb6be9080" providerId="LiveId" clId="{535DFA11-7A85-4748-8CB0-BEC98E006017}" dt="2023-01-04T15:00:43.351" v="1846" actId="2696"/>
        <pc:sldMkLst>
          <pc:docMk/>
          <pc:sldMk cId="4183686010" sldId="312"/>
        </pc:sldMkLst>
      </pc:sldChg>
      <pc:sldChg chg="add del replId">
        <pc:chgData name="Ahmed Osama" userId="5a47466eb6be9080" providerId="LiveId" clId="{535DFA11-7A85-4748-8CB0-BEC98E006017}" dt="2023-01-04T15:00:40.964" v="1845" actId="2696"/>
        <pc:sldMkLst>
          <pc:docMk/>
          <pc:sldMk cId="3562250431" sldId="313"/>
        </pc:sldMkLst>
      </pc:sldChg>
      <pc:sldChg chg="add del replId">
        <pc:chgData name="Ahmed Osama" userId="5a47466eb6be9080" providerId="LiveId" clId="{535DFA11-7A85-4748-8CB0-BEC98E006017}" dt="2023-01-04T15:00:39.100" v="1844" actId="2696"/>
        <pc:sldMkLst>
          <pc:docMk/>
          <pc:sldMk cId="91464193" sldId="314"/>
        </pc:sldMkLst>
      </pc:sldChg>
      <pc:sldChg chg="add del">
        <pc:chgData name="Ahmed Osama" userId="5a47466eb6be9080" providerId="LiveId" clId="{535DFA11-7A85-4748-8CB0-BEC98E006017}" dt="2023-01-04T15:00:37.372" v="1843" actId="2696"/>
        <pc:sldMkLst>
          <pc:docMk/>
          <pc:sldMk cId="2603236208" sldId="315"/>
        </pc:sldMkLst>
      </pc:sldChg>
      <pc:sldChg chg="add del replId">
        <pc:chgData name="Ahmed Osama" userId="5a47466eb6be9080" providerId="LiveId" clId="{535DFA11-7A85-4748-8CB0-BEC98E006017}" dt="2023-01-04T15:00:37.372" v="1843" actId="2696"/>
        <pc:sldMkLst>
          <pc:docMk/>
          <pc:sldMk cId="3675030491" sldId="316"/>
        </pc:sldMkLst>
      </pc:sldChg>
      <pc:sldChg chg="add del replId">
        <pc:chgData name="Ahmed Osama" userId="5a47466eb6be9080" providerId="LiveId" clId="{535DFA11-7A85-4748-8CB0-BEC98E006017}" dt="2023-01-04T15:00:37.372" v="1843" actId="2696"/>
        <pc:sldMkLst>
          <pc:docMk/>
          <pc:sldMk cId="58474424" sldId="317"/>
        </pc:sldMkLst>
      </pc:sldChg>
      <pc:sldMasterChg chg="delSldLayout">
        <pc:chgData name="Ahmed Osama" userId="5a47466eb6be9080" providerId="LiveId" clId="{535DFA11-7A85-4748-8CB0-BEC98E006017}" dt="2023-01-04T15:04:05.698" v="1882" actId="2696"/>
        <pc:sldMasterMkLst>
          <pc:docMk/>
          <pc:sldMasterMk cId="0" sldId="2147483679"/>
        </pc:sldMasterMkLst>
        <pc:sldLayoutChg chg="del">
          <pc:chgData name="Ahmed Osama" userId="5a47466eb6be9080" providerId="LiveId" clId="{535DFA11-7A85-4748-8CB0-BEC98E006017}" dt="2023-01-04T12:54:49.682" v="1290" actId="2696"/>
          <pc:sldLayoutMkLst>
            <pc:docMk/>
            <pc:sldMasterMk cId="0" sldId="2147483679"/>
            <pc:sldLayoutMk cId="0" sldId="2147483650"/>
          </pc:sldLayoutMkLst>
        </pc:sldLayoutChg>
        <pc:sldLayoutChg chg="del">
          <pc:chgData name="Ahmed Osama" userId="5a47466eb6be9080" providerId="LiveId" clId="{535DFA11-7A85-4748-8CB0-BEC98E006017}" dt="2023-01-04T15:03:14.490" v="1881" actId="2696"/>
          <pc:sldLayoutMkLst>
            <pc:docMk/>
            <pc:sldMasterMk cId="0" sldId="2147483679"/>
            <pc:sldLayoutMk cId="0" sldId="2147483651"/>
          </pc:sldLayoutMkLst>
        </pc:sldLayoutChg>
        <pc:sldLayoutChg chg="del">
          <pc:chgData name="Ahmed Osama" userId="5a47466eb6be9080" providerId="LiveId" clId="{535DFA11-7A85-4748-8CB0-BEC98E006017}" dt="2023-01-04T15:00:52.177" v="1851" actId="2696"/>
          <pc:sldLayoutMkLst>
            <pc:docMk/>
            <pc:sldMasterMk cId="0" sldId="2147483679"/>
            <pc:sldLayoutMk cId="0" sldId="2147483652"/>
          </pc:sldLayoutMkLst>
        </pc:sldLayoutChg>
        <pc:sldLayoutChg chg="del">
          <pc:chgData name="Ahmed Osama" userId="5a47466eb6be9080" providerId="LiveId" clId="{535DFA11-7A85-4748-8CB0-BEC98E006017}" dt="2023-01-04T15:01:11.011" v="1856" actId="2696"/>
          <pc:sldLayoutMkLst>
            <pc:docMk/>
            <pc:sldMasterMk cId="0" sldId="2147483679"/>
            <pc:sldLayoutMk cId="0" sldId="2147483653"/>
          </pc:sldLayoutMkLst>
        </pc:sldLayoutChg>
        <pc:sldLayoutChg chg="del">
          <pc:chgData name="Ahmed Osama" userId="5a47466eb6be9080" providerId="LiveId" clId="{535DFA11-7A85-4748-8CB0-BEC98E006017}" dt="2023-01-04T15:01:06.650" v="1855" actId="2696"/>
          <pc:sldLayoutMkLst>
            <pc:docMk/>
            <pc:sldMasterMk cId="0" sldId="2147483679"/>
            <pc:sldLayoutMk cId="0" sldId="2147483654"/>
          </pc:sldLayoutMkLst>
        </pc:sldLayoutChg>
        <pc:sldLayoutChg chg="del">
          <pc:chgData name="Ahmed Osama" userId="5a47466eb6be9080" providerId="LiveId" clId="{535DFA11-7A85-4748-8CB0-BEC98E006017}" dt="2023-01-04T15:01:00.839" v="1854" actId="2696"/>
          <pc:sldLayoutMkLst>
            <pc:docMk/>
            <pc:sldMasterMk cId="0" sldId="2147483679"/>
            <pc:sldLayoutMk cId="0" sldId="2147483656"/>
          </pc:sldLayoutMkLst>
        </pc:sldLayoutChg>
        <pc:sldLayoutChg chg="del">
          <pc:chgData name="Ahmed Osama" userId="5a47466eb6be9080" providerId="LiveId" clId="{535DFA11-7A85-4748-8CB0-BEC98E006017}" dt="2023-01-04T15:00:24.038" v="1838" actId="2696"/>
          <pc:sldLayoutMkLst>
            <pc:docMk/>
            <pc:sldMasterMk cId="0" sldId="2147483679"/>
            <pc:sldLayoutMk cId="0" sldId="2147483657"/>
          </pc:sldLayoutMkLst>
        </pc:sldLayoutChg>
        <pc:sldLayoutChg chg="del">
          <pc:chgData name="Ahmed Osama" userId="5a47466eb6be9080" providerId="LiveId" clId="{535DFA11-7A85-4748-8CB0-BEC98E006017}" dt="2023-01-04T15:00:57.982" v="1853" actId="2696"/>
          <pc:sldLayoutMkLst>
            <pc:docMk/>
            <pc:sldMasterMk cId="0" sldId="2147483679"/>
            <pc:sldLayoutMk cId="0" sldId="2147483660"/>
          </pc:sldLayoutMkLst>
        </pc:sldLayoutChg>
        <pc:sldLayoutChg chg="del">
          <pc:chgData name="Ahmed Osama" userId="5a47466eb6be9080" providerId="LiveId" clId="{535DFA11-7A85-4748-8CB0-BEC98E006017}" dt="2023-01-04T13:00:34.133" v="1293" actId="2696"/>
          <pc:sldLayoutMkLst>
            <pc:docMk/>
            <pc:sldMasterMk cId="0" sldId="2147483679"/>
            <pc:sldLayoutMk cId="0" sldId="2147483661"/>
          </pc:sldLayoutMkLst>
        </pc:sldLayoutChg>
        <pc:sldLayoutChg chg="del">
          <pc:chgData name="Ahmed Osama" userId="5a47466eb6be9080" providerId="LiveId" clId="{535DFA11-7A85-4748-8CB0-BEC98E006017}" dt="2023-01-04T13:00:34.133" v="1293" actId="2696"/>
          <pc:sldLayoutMkLst>
            <pc:docMk/>
            <pc:sldMasterMk cId="0" sldId="2147483679"/>
            <pc:sldLayoutMk cId="0" sldId="2147483662"/>
          </pc:sldLayoutMkLst>
        </pc:sldLayoutChg>
        <pc:sldLayoutChg chg="del">
          <pc:chgData name="Ahmed Osama" userId="5a47466eb6be9080" providerId="LiveId" clId="{535DFA11-7A85-4748-8CB0-BEC98E006017}" dt="2023-01-04T15:01:15.210" v="1857" actId="2696"/>
          <pc:sldLayoutMkLst>
            <pc:docMk/>
            <pc:sldMasterMk cId="0" sldId="2147483679"/>
            <pc:sldLayoutMk cId="0" sldId="2147483663"/>
          </pc:sldLayoutMkLst>
        </pc:sldLayoutChg>
        <pc:sldLayoutChg chg="del">
          <pc:chgData name="Ahmed Osama" userId="5a47466eb6be9080" providerId="LiveId" clId="{535DFA11-7A85-4748-8CB0-BEC98E006017}" dt="2023-01-04T13:00:34.133" v="1293" actId="2696"/>
          <pc:sldLayoutMkLst>
            <pc:docMk/>
            <pc:sldMasterMk cId="0" sldId="2147483679"/>
            <pc:sldLayoutMk cId="0" sldId="2147483665"/>
          </pc:sldLayoutMkLst>
        </pc:sldLayoutChg>
        <pc:sldLayoutChg chg="del">
          <pc:chgData name="Ahmed Osama" userId="5a47466eb6be9080" providerId="LiveId" clId="{535DFA11-7A85-4748-8CB0-BEC98E006017}" dt="2023-01-04T15:03:10.983" v="1880" actId="2696"/>
          <pc:sldLayoutMkLst>
            <pc:docMk/>
            <pc:sldMasterMk cId="0" sldId="2147483679"/>
            <pc:sldLayoutMk cId="0" sldId="2147483666"/>
          </pc:sldLayoutMkLst>
        </pc:sldLayoutChg>
        <pc:sldLayoutChg chg="del">
          <pc:chgData name="Ahmed Osama" userId="5a47466eb6be9080" providerId="LiveId" clId="{535DFA11-7A85-4748-8CB0-BEC98E006017}" dt="2023-01-04T15:04:05.698" v="1882" actId="2696"/>
          <pc:sldLayoutMkLst>
            <pc:docMk/>
            <pc:sldMasterMk cId="0" sldId="2147483679"/>
            <pc:sldLayoutMk cId="0" sldId="2147483667"/>
          </pc:sldLayoutMkLst>
        </pc:sldLayoutChg>
        <pc:sldLayoutChg chg="del">
          <pc:chgData name="Ahmed Osama" userId="5a47466eb6be9080" providerId="LiveId" clId="{535DFA11-7A85-4748-8CB0-BEC98E006017}" dt="2023-01-04T15:00:20.506" v="1837" actId="2696"/>
          <pc:sldLayoutMkLst>
            <pc:docMk/>
            <pc:sldMasterMk cId="0" sldId="2147483679"/>
            <pc:sldLayoutMk cId="0" sldId="2147483668"/>
          </pc:sldLayoutMkLst>
        </pc:sldLayoutChg>
        <pc:sldLayoutChg chg="del">
          <pc:chgData name="Ahmed Osama" userId="5a47466eb6be9080" providerId="LiveId" clId="{535DFA11-7A85-4748-8CB0-BEC98E006017}" dt="2023-01-04T15:00:55.670" v="1852" actId="2696"/>
          <pc:sldLayoutMkLst>
            <pc:docMk/>
            <pc:sldMasterMk cId="0" sldId="2147483679"/>
            <pc:sldLayoutMk cId="0" sldId="2147483669"/>
          </pc:sldLayoutMkLst>
        </pc:sldLayoutChg>
        <pc:sldLayoutChg chg="del">
          <pc:chgData name="Ahmed Osama" userId="5a47466eb6be9080" providerId="LiveId" clId="{535DFA11-7A85-4748-8CB0-BEC98E006017}" dt="2023-01-04T15:01:24.931" v="1858" actId="2696"/>
          <pc:sldLayoutMkLst>
            <pc:docMk/>
            <pc:sldMasterMk cId="0" sldId="2147483679"/>
            <pc:sldLayoutMk cId="0" sldId="2147483670"/>
          </pc:sldLayoutMkLst>
        </pc:sldLayoutChg>
        <pc:sldLayoutChg chg="del">
          <pc:chgData name="Ahmed Osama" userId="5a47466eb6be9080" providerId="LiveId" clId="{535DFA11-7A85-4748-8CB0-BEC98E006017}" dt="2023-01-04T13:00:34.133" v="1293" actId="2696"/>
          <pc:sldLayoutMkLst>
            <pc:docMk/>
            <pc:sldMasterMk cId="0" sldId="2147483679"/>
            <pc:sldLayoutMk cId="0" sldId="2147483671"/>
          </pc:sldLayoutMkLst>
        </pc:sldLayoutChg>
        <pc:sldLayoutChg chg="del">
          <pc:chgData name="Ahmed Osama" userId="5a47466eb6be9080" providerId="LiveId" clId="{535DFA11-7A85-4748-8CB0-BEC98E006017}" dt="2023-01-04T15:00:50.200" v="1850" actId="2696"/>
          <pc:sldLayoutMkLst>
            <pc:docMk/>
            <pc:sldMasterMk cId="0" sldId="2147483679"/>
            <pc:sldLayoutMk cId="0" sldId="2147483672"/>
          </pc:sldLayoutMkLst>
        </pc:sldLayoutChg>
        <pc:sldLayoutChg chg="del">
          <pc:chgData name="Ahmed Osama" userId="5a47466eb6be9080" providerId="LiveId" clId="{535DFA11-7A85-4748-8CB0-BEC98E006017}" dt="2023-01-04T15:00:46.919" v="1848" actId="2696"/>
          <pc:sldLayoutMkLst>
            <pc:docMk/>
            <pc:sldMasterMk cId="0" sldId="2147483679"/>
            <pc:sldLayoutMk cId="0" sldId="2147483673"/>
          </pc:sldLayoutMkLst>
        </pc:sldLayoutChg>
      </pc:sldMasterChg>
      <pc:sldMasterChg chg="del delSldLayout">
        <pc:chgData name="Ahmed Osama" userId="5a47466eb6be9080" providerId="LiveId" clId="{535DFA11-7A85-4748-8CB0-BEC98E006017}" dt="2023-01-04T12:54:49.682" v="1290" actId="2696"/>
        <pc:sldMasterMkLst>
          <pc:docMk/>
          <pc:sldMasterMk cId="0" sldId="2147483680"/>
        </pc:sldMasterMkLst>
        <pc:sldLayoutChg chg="del">
          <pc:chgData name="Ahmed Osama" userId="5a47466eb6be9080" providerId="LiveId" clId="{535DFA11-7A85-4748-8CB0-BEC98E006017}" dt="2023-01-04T12:54:38.083" v="1289" actId="2696"/>
          <pc:sldLayoutMkLst>
            <pc:docMk/>
            <pc:sldMasterMk cId="0" sldId="2147483680"/>
            <pc:sldLayoutMk cId="0" sldId="2147483677"/>
          </pc:sldLayoutMkLst>
        </pc:sldLayoutChg>
        <pc:sldLayoutChg chg="del">
          <pc:chgData name="Ahmed Osama" userId="5a47466eb6be9080" providerId="LiveId" clId="{535DFA11-7A85-4748-8CB0-BEC98E006017}" dt="2023-01-04T12:54:49.682" v="1290" actId="2696"/>
          <pc:sldLayoutMkLst>
            <pc:docMk/>
            <pc:sldMasterMk cId="0" sldId="2147483680"/>
            <pc:sldLayoutMk cId="0" sldId="2147483678"/>
          </pc:sldLayoutMkLst>
        </pc:sldLayoutChg>
      </pc:sldMasterChg>
    </pc:docChg>
  </pc:docChgLst>
  <pc:docChgLst>
    <pc:chgData name="Ahmed Osama" userId="5a47466eb6be9080" providerId="LiveId" clId="{1CB04112-D076-4BED-A4C8-63A653569D04}"/>
    <pc:docChg chg="undo custSel modSld">
      <pc:chgData name="Ahmed Osama" userId="5a47466eb6be9080" providerId="LiveId" clId="{1CB04112-D076-4BED-A4C8-63A653569D04}" dt="2023-01-04T17:56:43.866" v="640" actId="1076"/>
      <pc:docMkLst>
        <pc:docMk/>
      </pc:docMkLst>
      <pc:sldChg chg="addSp modSp mod">
        <pc:chgData name="Ahmed Osama" userId="5a47466eb6be9080" providerId="LiveId" clId="{1CB04112-D076-4BED-A4C8-63A653569D04}" dt="2023-01-04T17:52:05.506" v="489" actId="1035"/>
        <pc:sldMkLst>
          <pc:docMk/>
          <pc:sldMk cId="2667630130" sldId="306"/>
        </pc:sldMkLst>
        <pc:spChg chg="add mod">
          <ac:chgData name="Ahmed Osama" userId="5a47466eb6be9080" providerId="LiveId" clId="{1CB04112-D076-4BED-A4C8-63A653569D04}" dt="2023-01-04T17:51:12.508" v="396" actId="20577"/>
          <ac:spMkLst>
            <pc:docMk/>
            <pc:sldMk cId="2667630130" sldId="306"/>
            <ac:spMk id="2" creationId="{CFCD26E2-06BE-771E-34F2-7BBA4159A607}"/>
          </ac:spMkLst>
        </pc:spChg>
        <pc:spChg chg="mod">
          <ac:chgData name="Ahmed Osama" userId="5a47466eb6be9080" providerId="LiveId" clId="{1CB04112-D076-4BED-A4C8-63A653569D04}" dt="2023-01-04T17:50:24.810" v="375" actId="20577"/>
          <ac:spMkLst>
            <pc:docMk/>
            <pc:sldMk cId="2667630130" sldId="306"/>
            <ac:spMk id="8" creationId="{E8F67C85-BC0F-F6D4-B849-7F587A4D3E47}"/>
          </ac:spMkLst>
        </pc:spChg>
        <pc:cxnChg chg="add mod">
          <ac:chgData name="Ahmed Osama" userId="5a47466eb6be9080" providerId="LiveId" clId="{1CB04112-D076-4BED-A4C8-63A653569D04}" dt="2023-01-04T17:52:05.506" v="489" actId="1035"/>
          <ac:cxnSpMkLst>
            <pc:docMk/>
            <pc:sldMk cId="2667630130" sldId="306"/>
            <ac:cxnSpMk id="4" creationId="{308C1B24-38BC-1BA6-1E2F-21B899469101}"/>
          </ac:cxnSpMkLst>
        </pc:cxnChg>
        <pc:cxnChg chg="add">
          <ac:chgData name="Ahmed Osama" userId="5a47466eb6be9080" providerId="LiveId" clId="{1CB04112-D076-4BED-A4C8-63A653569D04}" dt="2023-01-04T17:51:32.983" v="418" actId="11529"/>
          <ac:cxnSpMkLst>
            <pc:docMk/>
            <pc:sldMk cId="2667630130" sldId="306"/>
            <ac:cxnSpMk id="6" creationId="{8AF01525-A1D4-D6FD-3BA1-552AC480172B}"/>
          </ac:cxnSpMkLst>
        </pc:cxnChg>
        <pc:cxnChg chg="add mod">
          <ac:chgData name="Ahmed Osama" userId="5a47466eb6be9080" providerId="LiveId" clId="{1CB04112-D076-4BED-A4C8-63A653569D04}" dt="2023-01-04T17:51:37.869" v="441" actId="1038"/>
          <ac:cxnSpMkLst>
            <pc:docMk/>
            <pc:sldMk cId="2667630130" sldId="306"/>
            <ac:cxnSpMk id="7" creationId="{E0DF6BB6-FB98-D0BD-ECAF-79646DA5D54B}"/>
          </ac:cxnSpMkLst>
        </pc:cxnChg>
        <pc:cxnChg chg="add mod">
          <ac:chgData name="Ahmed Osama" userId="5a47466eb6be9080" providerId="LiveId" clId="{1CB04112-D076-4BED-A4C8-63A653569D04}" dt="2023-01-04T17:51:53.050" v="484" actId="1038"/>
          <ac:cxnSpMkLst>
            <pc:docMk/>
            <pc:sldMk cId="2667630130" sldId="306"/>
            <ac:cxnSpMk id="9" creationId="{814EB3D3-23C2-C83E-0D5B-5C3D65A63B74}"/>
          </ac:cxnSpMkLst>
        </pc:cxnChg>
      </pc:sldChg>
      <pc:sldChg chg="addSp modSp mod">
        <pc:chgData name="Ahmed Osama" userId="5a47466eb6be9080" providerId="LiveId" clId="{1CB04112-D076-4BED-A4C8-63A653569D04}" dt="2023-01-04T17:53:04.020" v="511" actId="20577"/>
        <pc:sldMkLst>
          <pc:docMk/>
          <pc:sldMk cId="596311328" sldId="307"/>
        </pc:sldMkLst>
        <pc:spChg chg="add mod">
          <ac:chgData name="Ahmed Osama" userId="5a47466eb6be9080" providerId="LiveId" clId="{1CB04112-D076-4BED-A4C8-63A653569D04}" dt="2023-01-04T17:52:36.930" v="497" actId="20577"/>
          <ac:spMkLst>
            <pc:docMk/>
            <pc:sldMk cId="596311328" sldId="307"/>
            <ac:spMk id="35" creationId="{162AEE39-3E1C-A1B7-3527-B8528DBA0585}"/>
          </ac:spMkLst>
        </pc:spChg>
        <pc:spChg chg="add mod">
          <ac:chgData name="Ahmed Osama" userId="5a47466eb6be9080" providerId="LiveId" clId="{1CB04112-D076-4BED-A4C8-63A653569D04}" dt="2023-01-04T17:53:04.020" v="511" actId="20577"/>
          <ac:spMkLst>
            <pc:docMk/>
            <pc:sldMk cId="596311328" sldId="307"/>
            <ac:spMk id="38" creationId="{DCDC4B21-BFBA-3304-BAE2-CE333AB961C1}"/>
          </ac:spMkLst>
        </pc:spChg>
        <pc:cxnChg chg="add">
          <ac:chgData name="Ahmed Osama" userId="5a47466eb6be9080" providerId="LiveId" clId="{1CB04112-D076-4BED-A4C8-63A653569D04}" dt="2023-01-04T17:52:46.929" v="498" actId="11529"/>
          <ac:cxnSpMkLst>
            <pc:docMk/>
            <pc:sldMk cId="596311328" sldId="307"/>
            <ac:cxnSpMk id="37" creationId="{C771C0D9-5AC9-2BA2-FD4D-24160A6DD7BD}"/>
          </ac:cxnSpMkLst>
        </pc:cxnChg>
      </pc:sldChg>
      <pc:sldChg chg="addSp modSp mod">
        <pc:chgData name="Ahmed Osama" userId="5a47466eb6be9080" providerId="LiveId" clId="{1CB04112-D076-4BED-A4C8-63A653569D04}" dt="2023-01-04T17:56:04.715" v="632" actId="20577"/>
        <pc:sldMkLst>
          <pc:docMk/>
          <pc:sldMk cId="3176212807" sldId="308"/>
        </pc:sldMkLst>
        <pc:spChg chg="add mod">
          <ac:chgData name="Ahmed Osama" userId="5a47466eb6be9080" providerId="LiveId" clId="{1CB04112-D076-4BED-A4C8-63A653569D04}" dt="2023-01-04T17:56:04.715" v="632" actId="20577"/>
          <ac:spMkLst>
            <pc:docMk/>
            <pc:sldMk cId="3176212807" sldId="308"/>
            <ac:spMk id="3" creationId="{FECA0CFA-0246-2636-E57E-3F7B7A858581}"/>
          </ac:spMkLst>
        </pc:spChg>
        <pc:spChg chg="mod">
          <ac:chgData name="Ahmed Osama" userId="5a47466eb6be9080" providerId="LiveId" clId="{1CB04112-D076-4BED-A4C8-63A653569D04}" dt="2023-01-04T17:53:24.030" v="518"/>
          <ac:spMkLst>
            <pc:docMk/>
            <pc:sldMk cId="3176212807" sldId="308"/>
            <ac:spMk id="8" creationId="{E8F67C85-BC0F-F6D4-B849-7F587A4D3E47}"/>
          </ac:spMkLst>
        </pc:spChg>
      </pc:sldChg>
      <pc:sldChg chg="modSp mod">
        <pc:chgData name="Ahmed Osama" userId="5a47466eb6be9080" providerId="LiveId" clId="{1CB04112-D076-4BED-A4C8-63A653569D04}" dt="2023-01-04T17:56:43.866" v="640" actId="1076"/>
        <pc:sldMkLst>
          <pc:docMk/>
          <pc:sldMk cId="3770775014" sldId="309"/>
        </pc:sldMkLst>
        <pc:picChg chg="mod">
          <ac:chgData name="Ahmed Osama" userId="5a47466eb6be9080" providerId="LiveId" clId="{1CB04112-D076-4BED-A4C8-63A653569D04}" dt="2023-01-04T17:56:43.866" v="640" actId="1076"/>
          <ac:picMkLst>
            <pc:docMk/>
            <pc:sldMk cId="3770775014" sldId="309"/>
            <ac:picMk id="2" creationId="{00000000-0000-0000-0000-000000000000}"/>
          </ac:picMkLst>
        </pc:picChg>
      </pc:sldChg>
      <pc:sldChg chg="modSp mod">
        <pc:chgData name="Ahmed Osama" userId="5a47466eb6be9080" providerId="LiveId" clId="{1CB04112-D076-4BED-A4C8-63A653569D04}" dt="2023-01-04T17:56:36.496" v="638" actId="1076"/>
        <pc:sldMkLst>
          <pc:docMk/>
          <pc:sldMk cId="3555069801" sldId="310"/>
        </pc:sldMkLst>
        <pc:picChg chg="mod modCrop">
          <ac:chgData name="Ahmed Osama" userId="5a47466eb6be9080" providerId="LiveId" clId="{1CB04112-D076-4BED-A4C8-63A653569D04}" dt="2023-01-04T17:56:36.496" v="638" actId="1076"/>
          <ac:picMkLst>
            <pc:docMk/>
            <pc:sldMk cId="3555069801" sldId="310"/>
            <ac:picMk id="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78494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280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cb189c063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cb189c063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14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cb189c063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cb189c063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5"/>
        <p:cNvGrpSpPr/>
        <p:nvPr/>
      </p:nvGrpSpPr>
      <p:grpSpPr>
        <a:xfrm>
          <a:off x="0" y="0"/>
          <a:ext cx="0" cy="0"/>
          <a:chOff x="0" y="0"/>
          <a:chExt cx="0" cy="0"/>
        </a:xfrm>
      </p:grpSpPr>
      <p:sp>
        <p:nvSpPr>
          <p:cNvPr id="2896" name="Google Shape;2896;gcb189c0635_0_1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7" name="Google Shape;2897;gcb189c0635_0_1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814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2"/>
        <p:cNvGrpSpPr/>
        <p:nvPr/>
      </p:nvGrpSpPr>
      <p:grpSpPr>
        <a:xfrm>
          <a:off x="0" y="0"/>
          <a:ext cx="0" cy="0"/>
          <a:chOff x="0" y="0"/>
          <a:chExt cx="0" cy="0"/>
        </a:xfrm>
      </p:grpSpPr>
      <p:sp>
        <p:nvSpPr>
          <p:cNvPr id="1943" name="Google Shape;1943;gc6ac5e8787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4" name="Google Shape;1944;gc6ac5e8787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69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9"/>
        <p:cNvGrpSpPr/>
        <p:nvPr/>
      </p:nvGrpSpPr>
      <p:grpSpPr>
        <a:xfrm>
          <a:off x="0" y="0"/>
          <a:ext cx="0" cy="0"/>
          <a:chOff x="0" y="0"/>
          <a:chExt cx="0" cy="0"/>
        </a:xfrm>
      </p:grpSpPr>
      <p:sp>
        <p:nvSpPr>
          <p:cNvPr id="1960" name="Google Shape;1960;gc6ac5e8787_1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1" name="Google Shape;1961;gc6ac5e8787_1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67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0"/>
        <p:cNvGrpSpPr/>
        <p:nvPr/>
      </p:nvGrpSpPr>
      <p:grpSpPr>
        <a:xfrm>
          <a:off x="0" y="0"/>
          <a:ext cx="0" cy="0"/>
          <a:chOff x="0" y="0"/>
          <a:chExt cx="0" cy="0"/>
        </a:xfrm>
      </p:grpSpPr>
      <p:sp>
        <p:nvSpPr>
          <p:cNvPr id="2061" name="Google Shape;2061;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2" name="Google Shape;2062;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66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cb189c063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cb189c063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8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cb189c063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cb189c063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634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cb189c063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cb189c063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99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cb189c063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cb189c063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9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7"/>
        <p:cNvGrpSpPr/>
        <p:nvPr/>
      </p:nvGrpSpPr>
      <p:grpSpPr>
        <a:xfrm>
          <a:off x="0" y="0"/>
          <a:ext cx="0" cy="0"/>
          <a:chOff x="0" y="0"/>
          <a:chExt cx="0" cy="0"/>
        </a:xfrm>
      </p:grpSpPr>
      <p:sp>
        <p:nvSpPr>
          <p:cNvPr id="2138" name="Google Shape;2138;gcb189c063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9" name="Google Shape;2139;gcb189c063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18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375" y="1974500"/>
            <a:ext cx="4621200" cy="1586400"/>
          </a:xfrm>
          <a:prstGeom prst="rect">
            <a:avLst/>
          </a:prstGeom>
        </p:spPr>
        <p:txBody>
          <a:bodyPr spcFirstLastPara="1" wrap="square" lIns="91425" tIns="91425" rIns="91425" bIns="91425" anchor="ctr" anchorCtr="0">
            <a:noAutofit/>
          </a:bodyPr>
          <a:lstStyle>
            <a:lvl1pPr lvl="0" rtl="0">
              <a:spcBef>
                <a:spcPts val="0"/>
              </a:spcBef>
              <a:spcAft>
                <a:spcPts val="0"/>
              </a:spcAft>
              <a:buSzPts val="5500"/>
              <a:buNone/>
              <a:defRPr sz="5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2375" y="3603450"/>
            <a:ext cx="3240600" cy="70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6" y="8"/>
            <a:ext cx="9143984" cy="5143520"/>
            <a:chOff x="26" y="8"/>
            <a:chExt cx="9143984" cy="5143520"/>
          </a:xfrm>
        </p:grpSpPr>
        <p:grpSp>
          <p:nvGrpSpPr>
            <p:cNvPr id="12" name="Google Shape;12;p2"/>
            <p:cNvGrpSpPr/>
            <p:nvPr/>
          </p:nvGrpSpPr>
          <p:grpSpPr>
            <a:xfrm>
              <a:off x="26" y="8"/>
              <a:ext cx="9143984" cy="5143520"/>
              <a:chOff x="26" y="8"/>
              <a:chExt cx="9143984" cy="5143520"/>
            </a:xfrm>
          </p:grpSpPr>
          <p:sp>
            <p:nvSpPr>
              <p:cNvPr id="13" name="Google Shape;13;p2"/>
              <p:cNvSpPr/>
              <p:nvPr/>
            </p:nvSpPr>
            <p:spPr>
              <a:xfrm>
                <a:off x="7773661" y="3460451"/>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754575" y="2209363"/>
                <a:ext cx="2389434" cy="2934165"/>
              </a:xfrm>
              <a:custGeom>
                <a:avLst/>
                <a:gdLst/>
                <a:ahLst/>
                <a:cxnLst/>
                <a:rect l="l" t="t" r="r" b="b"/>
                <a:pathLst>
                  <a:path w="54256" h="66625" extrusionOk="0">
                    <a:moveTo>
                      <a:pt x="54255" y="1"/>
                    </a:moveTo>
                    <a:lnTo>
                      <a:pt x="0" y="66625"/>
                    </a:lnTo>
                    <a:lnTo>
                      <a:pt x="10917" y="66625"/>
                    </a:lnTo>
                    <a:lnTo>
                      <a:pt x="54255" y="13387"/>
                    </a:lnTo>
                    <a:lnTo>
                      <a:pt x="5425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35490" y="957482"/>
                <a:ext cx="3408520" cy="4186046"/>
              </a:xfrm>
              <a:custGeom>
                <a:avLst/>
                <a:gdLst/>
                <a:ahLst/>
                <a:cxnLst/>
                <a:rect l="l" t="t" r="r" b="b"/>
                <a:pathLst>
                  <a:path w="77396" h="95051" extrusionOk="0">
                    <a:moveTo>
                      <a:pt x="77395" y="1"/>
                    </a:moveTo>
                    <a:lnTo>
                      <a:pt x="0" y="95051"/>
                    </a:lnTo>
                    <a:lnTo>
                      <a:pt x="10916" y="95051"/>
                    </a:lnTo>
                    <a:lnTo>
                      <a:pt x="77395" y="13406"/>
                    </a:lnTo>
                    <a:lnTo>
                      <a:pt x="7739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17153" y="8"/>
                <a:ext cx="4426857" cy="5143520"/>
              </a:xfrm>
              <a:custGeom>
                <a:avLst/>
                <a:gdLst/>
                <a:ahLst/>
                <a:cxnLst/>
                <a:rect l="l" t="t" r="r" b="b"/>
                <a:pathLst>
                  <a:path w="100519" h="116792" extrusionOk="0">
                    <a:moveTo>
                      <a:pt x="95087" y="0"/>
                    </a:moveTo>
                    <a:lnTo>
                      <a:pt x="1" y="116792"/>
                    </a:lnTo>
                    <a:lnTo>
                      <a:pt x="10899" y="116792"/>
                    </a:lnTo>
                    <a:lnTo>
                      <a:pt x="100518" y="6721"/>
                    </a:lnTo>
                    <a:lnTo>
                      <a:pt x="1005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7005" y="8"/>
                <a:ext cx="4668416" cy="5143520"/>
              </a:xfrm>
              <a:custGeom>
                <a:avLst/>
                <a:gdLst/>
                <a:ahLst/>
                <a:cxnLst/>
                <a:rect l="l" t="t" r="r" b="b"/>
                <a:pathLst>
                  <a:path w="106004" h="116792" extrusionOk="0">
                    <a:moveTo>
                      <a:pt x="95087" y="0"/>
                    </a:moveTo>
                    <a:lnTo>
                      <a:pt x="0" y="116792"/>
                    </a:lnTo>
                    <a:lnTo>
                      <a:pt x="10898" y="116792"/>
                    </a:lnTo>
                    <a:lnTo>
                      <a:pt x="106003"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4989251" y="8"/>
              <a:ext cx="2422993" cy="2974946"/>
            </a:xfrm>
            <a:custGeom>
              <a:avLst/>
              <a:gdLst/>
              <a:ahLst/>
              <a:cxnLst/>
              <a:rect l="l" t="t" r="r" b="b"/>
              <a:pathLst>
                <a:path w="55018" h="67551" extrusionOk="0">
                  <a:moveTo>
                    <a:pt x="44102" y="0"/>
                  </a:moveTo>
                  <a:lnTo>
                    <a:pt x="0" y="54164"/>
                  </a:lnTo>
                  <a:lnTo>
                    <a:pt x="0" y="67550"/>
                  </a:lnTo>
                  <a:lnTo>
                    <a:pt x="5501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1882950" y="2280182"/>
            <a:ext cx="5378100" cy="10575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7000"/>
              <a:buNone/>
              <a:defRPr sz="50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22" name="Google Shape;22;p3"/>
          <p:cNvSpPr txBox="1">
            <a:spLocks noGrp="1"/>
          </p:cNvSpPr>
          <p:nvPr>
            <p:ph type="title" idx="2" hasCustomPrompt="1"/>
          </p:nvPr>
        </p:nvSpPr>
        <p:spPr>
          <a:xfrm>
            <a:off x="3505800" y="1092876"/>
            <a:ext cx="2132400" cy="118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8500">
                <a:solidFill>
                  <a:schemeClr val="lt2"/>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3" name="Google Shape;23;p3"/>
          <p:cNvSpPr txBox="1">
            <a:spLocks noGrp="1"/>
          </p:cNvSpPr>
          <p:nvPr>
            <p:ph type="subTitle" idx="1"/>
          </p:nvPr>
        </p:nvSpPr>
        <p:spPr>
          <a:xfrm>
            <a:off x="2742300" y="3398932"/>
            <a:ext cx="3659400" cy="699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a:endParaRPr/>
          </a:p>
        </p:txBody>
      </p:sp>
      <p:grpSp>
        <p:nvGrpSpPr>
          <p:cNvPr id="24" name="Google Shape;24;p3"/>
          <p:cNvGrpSpPr/>
          <p:nvPr/>
        </p:nvGrpSpPr>
        <p:grpSpPr>
          <a:xfrm>
            <a:off x="26" y="-294805"/>
            <a:ext cx="9143984" cy="6027911"/>
            <a:chOff x="26" y="-294805"/>
            <a:chExt cx="9143984" cy="6027911"/>
          </a:xfrm>
        </p:grpSpPr>
        <p:sp>
          <p:nvSpPr>
            <p:cNvPr id="25" name="Google Shape;25;p3"/>
            <p:cNvSpPr/>
            <p:nvPr/>
          </p:nvSpPr>
          <p:spPr>
            <a:xfrm>
              <a:off x="470966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3"/>
            <p:cNvGrpSpPr/>
            <p:nvPr/>
          </p:nvGrpSpPr>
          <p:grpSpPr>
            <a:xfrm>
              <a:off x="783924" y="4009249"/>
              <a:ext cx="4360695" cy="1723858"/>
              <a:chOff x="791415" y="4009249"/>
              <a:chExt cx="4360695" cy="1723858"/>
            </a:xfrm>
          </p:grpSpPr>
          <p:sp>
            <p:nvSpPr>
              <p:cNvPr id="27" name="Google Shape;27;p3"/>
              <p:cNvSpPr/>
              <p:nvPr/>
            </p:nvSpPr>
            <p:spPr>
              <a:xfrm>
                <a:off x="791415"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8533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744296"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74820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p:nvPr/>
          </p:nvSpPr>
          <p:spPr>
            <a:xfrm>
              <a:off x="26" y="8"/>
              <a:ext cx="3441330" cy="4226827"/>
            </a:xfrm>
            <a:custGeom>
              <a:avLst/>
              <a:gdLst/>
              <a:ahLst/>
              <a:cxnLst/>
              <a:rect l="l" t="t" r="r" b="b"/>
              <a:pathLst>
                <a:path w="78141" h="95977" extrusionOk="0">
                  <a:moveTo>
                    <a:pt x="67242" y="0"/>
                  </a:moveTo>
                  <a:lnTo>
                    <a:pt x="0" y="82572"/>
                  </a:lnTo>
                  <a:lnTo>
                    <a:pt x="0" y="95976"/>
                  </a:lnTo>
                  <a:lnTo>
                    <a:pt x="78140"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6" y="3754386"/>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01151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7773661" y="-294805"/>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05653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4055689"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050288"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6008337"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735490" y="957482"/>
              <a:ext cx="3408520" cy="4186046"/>
            </a:xfrm>
            <a:custGeom>
              <a:avLst/>
              <a:gdLst/>
              <a:ahLst/>
              <a:cxnLst/>
              <a:rect l="l" t="t" r="r" b="b"/>
              <a:pathLst>
                <a:path w="77396" h="95051" extrusionOk="0">
                  <a:moveTo>
                    <a:pt x="77395" y="1"/>
                  </a:moveTo>
                  <a:lnTo>
                    <a:pt x="0" y="95051"/>
                  </a:lnTo>
                  <a:lnTo>
                    <a:pt x="10916" y="95051"/>
                  </a:lnTo>
                  <a:lnTo>
                    <a:pt x="77395" y="13406"/>
                  </a:lnTo>
                  <a:lnTo>
                    <a:pt x="7739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3"/>
          <p:cNvGrpSpPr/>
          <p:nvPr/>
        </p:nvGrpSpPr>
        <p:grpSpPr>
          <a:xfrm>
            <a:off x="-717937" y="-714467"/>
            <a:ext cx="10579873" cy="6572435"/>
            <a:chOff x="-717937" y="-714467"/>
            <a:chExt cx="10579873" cy="6572435"/>
          </a:xfrm>
        </p:grpSpPr>
        <p:grpSp>
          <p:nvGrpSpPr>
            <p:cNvPr id="41" name="Google Shape;41;p3"/>
            <p:cNvGrpSpPr/>
            <p:nvPr/>
          </p:nvGrpSpPr>
          <p:grpSpPr>
            <a:xfrm rot="2217870" flipH="1">
              <a:off x="310831" y="-820288"/>
              <a:ext cx="891328" cy="3719624"/>
              <a:chOff x="3615675" y="367825"/>
              <a:chExt cx="808650" cy="3374600"/>
            </a:xfrm>
          </p:grpSpPr>
          <p:sp>
            <p:nvSpPr>
              <p:cNvPr id="42" name="Google Shape;42;p3"/>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rot="2217870" flipH="1">
              <a:off x="7941841" y="2244164"/>
              <a:ext cx="891328" cy="3719624"/>
              <a:chOff x="3615675" y="367825"/>
              <a:chExt cx="808650" cy="3374600"/>
            </a:xfrm>
          </p:grpSpPr>
          <p:sp>
            <p:nvSpPr>
              <p:cNvPr id="74" name="Google Shape;74;p3"/>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1"/>
        <p:cNvGrpSpPr/>
        <p:nvPr/>
      </p:nvGrpSpPr>
      <p:grpSpPr>
        <a:xfrm>
          <a:off x="0" y="0"/>
          <a:ext cx="0" cy="0"/>
          <a:chOff x="0" y="0"/>
          <a:chExt cx="0" cy="0"/>
        </a:xfrm>
      </p:grpSpPr>
      <p:sp>
        <p:nvSpPr>
          <p:cNvPr id="462" name="Google Shape;462;p9"/>
          <p:cNvSpPr txBox="1">
            <a:spLocks noGrp="1"/>
          </p:cNvSpPr>
          <p:nvPr>
            <p:ph type="subTitle" idx="1"/>
          </p:nvPr>
        </p:nvSpPr>
        <p:spPr>
          <a:xfrm>
            <a:off x="4663000" y="2014394"/>
            <a:ext cx="3758400" cy="164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463" name="Google Shape;463;p9"/>
          <p:cNvSpPr txBox="1">
            <a:spLocks noGrp="1"/>
          </p:cNvSpPr>
          <p:nvPr>
            <p:ph type="title"/>
          </p:nvPr>
        </p:nvSpPr>
        <p:spPr>
          <a:xfrm>
            <a:off x="4663125" y="1367939"/>
            <a:ext cx="3758400" cy="472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34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a:endParaRPr/>
          </a:p>
        </p:txBody>
      </p:sp>
      <p:grpSp>
        <p:nvGrpSpPr>
          <p:cNvPr id="464" name="Google Shape;464;p9"/>
          <p:cNvGrpSpPr/>
          <p:nvPr/>
        </p:nvGrpSpPr>
        <p:grpSpPr>
          <a:xfrm>
            <a:off x="26" y="-294805"/>
            <a:ext cx="9136493" cy="6027911"/>
            <a:chOff x="26" y="-294805"/>
            <a:chExt cx="9136493" cy="6027911"/>
          </a:xfrm>
        </p:grpSpPr>
        <p:grpSp>
          <p:nvGrpSpPr>
            <p:cNvPr id="465" name="Google Shape;465;p9"/>
            <p:cNvGrpSpPr/>
            <p:nvPr/>
          </p:nvGrpSpPr>
          <p:grpSpPr>
            <a:xfrm>
              <a:off x="26" y="-294805"/>
              <a:ext cx="9136493" cy="6027911"/>
              <a:chOff x="26" y="-294805"/>
              <a:chExt cx="9136493" cy="6027911"/>
            </a:xfrm>
          </p:grpSpPr>
          <p:grpSp>
            <p:nvGrpSpPr>
              <p:cNvPr id="466" name="Google Shape;466;p9"/>
              <p:cNvGrpSpPr/>
              <p:nvPr/>
            </p:nvGrpSpPr>
            <p:grpSpPr>
              <a:xfrm>
                <a:off x="26" y="-294805"/>
                <a:ext cx="9136493" cy="6027911"/>
                <a:chOff x="26" y="-294805"/>
                <a:chExt cx="9136493" cy="6027911"/>
              </a:xfrm>
            </p:grpSpPr>
            <p:grpSp>
              <p:nvGrpSpPr>
                <p:cNvPr id="467" name="Google Shape;467;p9"/>
                <p:cNvGrpSpPr/>
                <p:nvPr/>
              </p:nvGrpSpPr>
              <p:grpSpPr>
                <a:xfrm>
                  <a:off x="783924" y="-294805"/>
                  <a:ext cx="8352595" cy="6027911"/>
                  <a:chOff x="791415" y="-294805"/>
                  <a:chExt cx="8352595" cy="6027911"/>
                </a:xfrm>
              </p:grpSpPr>
              <p:grpSp>
                <p:nvGrpSpPr>
                  <p:cNvPr id="468" name="Google Shape;468;p9"/>
                  <p:cNvGrpSpPr/>
                  <p:nvPr/>
                </p:nvGrpSpPr>
                <p:grpSpPr>
                  <a:xfrm>
                    <a:off x="7011514" y="-294805"/>
                    <a:ext cx="2132496" cy="5438332"/>
                    <a:chOff x="7011514" y="-294805"/>
                    <a:chExt cx="2132496" cy="5438332"/>
                  </a:xfrm>
                </p:grpSpPr>
                <p:sp>
                  <p:nvSpPr>
                    <p:cNvPr id="469" name="Google Shape;469;p9"/>
                    <p:cNvSpPr/>
                    <p:nvPr/>
                  </p:nvSpPr>
                  <p:spPr>
                    <a:xfrm>
                      <a:off x="7773661" y="3460451"/>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701151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7773661" y="-294805"/>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9"/>
                  <p:cNvSpPr/>
                  <p:nvPr/>
                </p:nvSpPr>
                <p:spPr>
                  <a:xfrm>
                    <a:off x="6754575" y="2209363"/>
                    <a:ext cx="2389434" cy="2934165"/>
                  </a:xfrm>
                  <a:custGeom>
                    <a:avLst/>
                    <a:gdLst/>
                    <a:ahLst/>
                    <a:cxnLst/>
                    <a:rect l="l" t="t" r="r" b="b"/>
                    <a:pathLst>
                      <a:path w="54256" h="66625" extrusionOk="0">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735490" y="957482"/>
                    <a:ext cx="3408520" cy="4186046"/>
                  </a:xfrm>
                  <a:custGeom>
                    <a:avLst/>
                    <a:gdLst/>
                    <a:ahLst/>
                    <a:cxnLst/>
                    <a:rect l="l" t="t" r="r" b="b"/>
                    <a:pathLst>
                      <a:path w="77396" h="95051" extrusionOk="0">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471715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9"/>
                  <p:cNvGrpSpPr/>
                  <p:nvPr/>
                </p:nvGrpSpPr>
                <p:grpSpPr>
                  <a:xfrm>
                    <a:off x="791415" y="4009249"/>
                    <a:ext cx="4360695" cy="1723858"/>
                    <a:chOff x="791415" y="4009249"/>
                    <a:chExt cx="4360695" cy="1723858"/>
                  </a:xfrm>
                </p:grpSpPr>
                <p:sp>
                  <p:nvSpPr>
                    <p:cNvPr id="476" name="Google Shape;476;p9"/>
                    <p:cNvSpPr/>
                    <p:nvPr/>
                  </p:nvSpPr>
                  <p:spPr>
                    <a:xfrm>
                      <a:off x="791415"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178533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2744296"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374820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0" name="Google Shape;480;p9"/>
                <p:cNvSpPr/>
                <p:nvPr/>
              </p:nvSpPr>
              <p:spPr>
                <a:xfrm>
                  <a:off x="26" y="3754386"/>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9"/>
              <p:cNvSpPr/>
              <p:nvPr/>
            </p:nvSpPr>
            <p:spPr>
              <a:xfrm>
                <a:off x="26" y="8"/>
                <a:ext cx="2422993" cy="2974946"/>
              </a:xfrm>
              <a:custGeom>
                <a:avLst/>
                <a:gdLst/>
                <a:ahLst/>
                <a:cxnLst/>
                <a:rect l="l" t="t" r="r" b="b"/>
                <a:pathLst>
                  <a:path w="55018" h="67551" extrusionOk="0">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9"/>
            <p:cNvSpPr/>
            <p:nvPr/>
          </p:nvSpPr>
          <p:spPr>
            <a:xfrm>
              <a:off x="26" y="8"/>
              <a:ext cx="3441330" cy="4226827"/>
            </a:xfrm>
            <a:custGeom>
              <a:avLst/>
              <a:gdLst/>
              <a:ahLst/>
              <a:cxnLst/>
              <a:rect l="l" t="t" r="r" b="b"/>
              <a:pathLst>
                <a:path w="78141" h="95977" extrusionOk="0">
                  <a:moveTo>
                    <a:pt x="67242" y="0"/>
                  </a:moveTo>
                  <a:lnTo>
                    <a:pt x="0" y="82572"/>
                  </a:lnTo>
                  <a:lnTo>
                    <a:pt x="0" y="95976"/>
                  </a:lnTo>
                  <a:lnTo>
                    <a:pt x="78140" y="0"/>
                  </a:lnTo>
                  <a:close/>
                </a:path>
              </a:pathLst>
            </a:custGeom>
            <a:gradFill>
              <a:gsLst>
                <a:gs pos="0">
                  <a:srgbClr val="87D2E4">
                    <a:alpha val="18431"/>
                  </a:srgbClr>
                </a:gs>
                <a:gs pos="68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8100000">
            <a:off x="213181" y="-897790"/>
            <a:ext cx="732250" cy="3055771"/>
            <a:chOff x="3615675" y="367825"/>
            <a:chExt cx="808650" cy="3374600"/>
          </a:xfrm>
        </p:grpSpPr>
        <p:sp>
          <p:nvSpPr>
            <p:cNvPr id="484" name="Google Shape;484;p9"/>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26_1">
    <p:spTree>
      <p:nvGrpSpPr>
        <p:cNvPr id="1" name="Shape 639"/>
        <p:cNvGrpSpPr/>
        <p:nvPr/>
      </p:nvGrpSpPr>
      <p:grpSpPr>
        <a:xfrm>
          <a:off x="0" y="0"/>
          <a:ext cx="0" cy="0"/>
          <a:chOff x="0" y="0"/>
          <a:chExt cx="0" cy="0"/>
        </a:xfrm>
      </p:grpSpPr>
      <p:sp>
        <p:nvSpPr>
          <p:cNvPr id="640" name="Google Shape;640;p13"/>
          <p:cNvSpPr txBox="1">
            <a:spLocks noGrp="1"/>
          </p:cNvSpPr>
          <p:nvPr>
            <p:ph type="title" hasCustomPrompt="1"/>
          </p:nvPr>
        </p:nvSpPr>
        <p:spPr>
          <a:xfrm>
            <a:off x="722239" y="1590236"/>
            <a:ext cx="11634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5000">
                <a:solidFill>
                  <a:schemeClr val="lt2"/>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41" name="Google Shape;641;p13"/>
          <p:cNvSpPr txBox="1">
            <a:spLocks noGrp="1"/>
          </p:cNvSpPr>
          <p:nvPr>
            <p:ph type="subTitle" idx="1"/>
          </p:nvPr>
        </p:nvSpPr>
        <p:spPr>
          <a:xfrm>
            <a:off x="1876266" y="1572070"/>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Spartan"/>
                <a:ea typeface="Spartan"/>
                <a:cs typeface="Spartan"/>
                <a:sym typeface="Spartan"/>
              </a:defRPr>
            </a:lvl1pPr>
            <a:lvl2pPr lvl="1" rtl="0">
              <a:lnSpc>
                <a:spcPct val="100000"/>
              </a:lnSpc>
              <a:spcBef>
                <a:spcPts val="0"/>
              </a:spcBef>
              <a:spcAft>
                <a:spcPts val="0"/>
              </a:spcAft>
              <a:buNone/>
              <a:defRPr sz="2000">
                <a:latin typeface="Spartan"/>
                <a:ea typeface="Spartan"/>
                <a:cs typeface="Spartan"/>
                <a:sym typeface="Spartan"/>
              </a:defRPr>
            </a:lvl2pPr>
            <a:lvl3pPr lvl="2" rtl="0">
              <a:lnSpc>
                <a:spcPct val="100000"/>
              </a:lnSpc>
              <a:spcBef>
                <a:spcPts val="0"/>
              </a:spcBef>
              <a:spcAft>
                <a:spcPts val="0"/>
              </a:spcAft>
              <a:buNone/>
              <a:defRPr sz="2000">
                <a:latin typeface="Spartan"/>
                <a:ea typeface="Spartan"/>
                <a:cs typeface="Spartan"/>
                <a:sym typeface="Spartan"/>
              </a:defRPr>
            </a:lvl3pPr>
            <a:lvl4pPr lvl="3" rtl="0">
              <a:lnSpc>
                <a:spcPct val="100000"/>
              </a:lnSpc>
              <a:spcBef>
                <a:spcPts val="0"/>
              </a:spcBef>
              <a:spcAft>
                <a:spcPts val="0"/>
              </a:spcAft>
              <a:buNone/>
              <a:defRPr sz="2000">
                <a:latin typeface="Spartan"/>
                <a:ea typeface="Spartan"/>
                <a:cs typeface="Spartan"/>
                <a:sym typeface="Spartan"/>
              </a:defRPr>
            </a:lvl4pPr>
            <a:lvl5pPr lvl="4" rtl="0">
              <a:lnSpc>
                <a:spcPct val="100000"/>
              </a:lnSpc>
              <a:spcBef>
                <a:spcPts val="0"/>
              </a:spcBef>
              <a:spcAft>
                <a:spcPts val="0"/>
              </a:spcAft>
              <a:buNone/>
              <a:defRPr sz="2000">
                <a:latin typeface="Spartan"/>
                <a:ea typeface="Spartan"/>
                <a:cs typeface="Spartan"/>
                <a:sym typeface="Spartan"/>
              </a:defRPr>
            </a:lvl5pPr>
            <a:lvl6pPr lvl="5" rtl="0">
              <a:lnSpc>
                <a:spcPct val="100000"/>
              </a:lnSpc>
              <a:spcBef>
                <a:spcPts val="0"/>
              </a:spcBef>
              <a:spcAft>
                <a:spcPts val="0"/>
              </a:spcAft>
              <a:buNone/>
              <a:defRPr sz="2000">
                <a:latin typeface="Spartan"/>
                <a:ea typeface="Spartan"/>
                <a:cs typeface="Spartan"/>
                <a:sym typeface="Spartan"/>
              </a:defRPr>
            </a:lvl6pPr>
            <a:lvl7pPr lvl="6" rtl="0">
              <a:lnSpc>
                <a:spcPct val="100000"/>
              </a:lnSpc>
              <a:spcBef>
                <a:spcPts val="0"/>
              </a:spcBef>
              <a:spcAft>
                <a:spcPts val="0"/>
              </a:spcAft>
              <a:buNone/>
              <a:defRPr sz="2000">
                <a:latin typeface="Spartan"/>
                <a:ea typeface="Spartan"/>
                <a:cs typeface="Spartan"/>
                <a:sym typeface="Spartan"/>
              </a:defRPr>
            </a:lvl7pPr>
            <a:lvl8pPr lvl="7" rtl="0">
              <a:lnSpc>
                <a:spcPct val="100000"/>
              </a:lnSpc>
              <a:spcBef>
                <a:spcPts val="0"/>
              </a:spcBef>
              <a:spcAft>
                <a:spcPts val="0"/>
              </a:spcAft>
              <a:buNone/>
              <a:defRPr sz="2000">
                <a:latin typeface="Spartan"/>
                <a:ea typeface="Spartan"/>
                <a:cs typeface="Spartan"/>
                <a:sym typeface="Spartan"/>
              </a:defRPr>
            </a:lvl8pPr>
            <a:lvl9pPr lvl="8" rtl="0">
              <a:lnSpc>
                <a:spcPct val="100000"/>
              </a:lnSpc>
              <a:spcBef>
                <a:spcPts val="0"/>
              </a:spcBef>
              <a:spcAft>
                <a:spcPts val="0"/>
              </a:spcAft>
              <a:buNone/>
              <a:defRPr sz="2000">
                <a:latin typeface="Spartan"/>
                <a:ea typeface="Spartan"/>
                <a:cs typeface="Spartan"/>
                <a:sym typeface="Spartan"/>
              </a:defRPr>
            </a:lvl9pPr>
          </a:lstStyle>
          <a:p>
            <a:endParaRPr/>
          </a:p>
        </p:txBody>
      </p:sp>
      <p:sp>
        <p:nvSpPr>
          <p:cNvPr id="642" name="Google Shape;642;p13"/>
          <p:cNvSpPr txBox="1">
            <a:spLocks noGrp="1"/>
          </p:cNvSpPr>
          <p:nvPr>
            <p:ph type="subTitle" idx="2"/>
          </p:nvPr>
        </p:nvSpPr>
        <p:spPr>
          <a:xfrm>
            <a:off x="1876266" y="1910488"/>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43" name="Google Shape;643;p13"/>
          <p:cNvSpPr txBox="1">
            <a:spLocks noGrp="1"/>
          </p:cNvSpPr>
          <p:nvPr>
            <p:ph type="title" idx="3" hasCustomPrompt="1"/>
          </p:nvPr>
        </p:nvSpPr>
        <p:spPr>
          <a:xfrm>
            <a:off x="722239" y="3117061"/>
            <a:ext cx="11634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5000">
                <a:solidFill>
                  <a:schemeClr val="accent3"/>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44" name="Google Shape;644;p13"/>
          <p:cNvSpPr txBox="1">
            <a:spLocks noGrp="1"/>
          </p:cNvSpPr>
          <p:nvPr>
            <p:ph type="subTitle" idx="4"/>
          </p:nvPr>
        </p:nvSpPr>
        <p:spPr>
          <a:xfrm>
            <a:off x="1876266" y="3098892"/>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Spartan"/>
                <a:ea typeface="Spartan"/>
                <a:cs typeface="Spartan"/>
                <a:sym typeface="Spartan"/>
              </a:defRPr>
            </a:lvl1pPr>
            <a:lvl2pPr lvl="1" rtl="0">
              <a:lnSpc>
                <a:spcPct val="100000"/>
              </a:lnSpc>
              <a:spcBef>
                <a:spcPts val="0"/>
              </a:spcBef>
              <a:spcAft>
                <a:spcPts val="0"/>
              </a:spcAft>
              <a:buNone/>
              <a:defRPr sz="2000">
                <a:latin typeface="Spartan"/>
                <a:ea typeface="Spartan"/>
                <a:cs typeface="Spartan"/>
                <a:sym typeface="Spartan"/>
              </a:defRPr>
            </a:lvl2pPr>
            <a:lvl3pPr lvl="2" rtl="0">
              <a:lnSpc>
                <a:spcPct val="100000"/>
              </a:lnSpc>
              <a:spcBef>
                <a:spcPts val="0"/>
              </a:spcBef>
              <a:spcAft>
                <a:spcPts val="0"/>
              </a:spcAft>
              <a:buNone/>
              <a:defRPr sz="2000">
                <a:latin typeface="Spartan"/>
                <a:ea typeface="Spartan"/>
                <a:cs typeface="Spartan"/>
                <a:sym typeface="Spartan"/>
              </a:defRPr>
            </a:lvl3pPr>
            <a:lvl4pPr lvl="3" rtl="0">
              <a:lnSpc>
                <a:spcPct val="100000"/>
              </a:lnSpc>
              <a:spcBef>
                <a:spcPts val="0"/>
              </a:spcBef>
              <a:spcAft>
                <a:spcPts val="0"/>
              </a:spcAft>
              <a:buNone/>
              <a:defRPr sz="2000">
                <a:latin typeface="Spartan"/>
                <a:ea typeface="Spartan"/>
                <a:cs typeface="Spartan"/>
                <a:sym typeface="Spartan"/>
              </a:defRPr>
            </a:lvl4pPr>
            <a:lvl5pPr lvl="4" rtl="0">
              <a:lnSpc>
                <a:spcPct val="100000"/>
              </a:lnSpc>
              <a:spcBef>
                <a:spcPts val="0"/>
              </a:spcBef>
              <a:spcAft>
                <a:spcPts val="0"/>
              </a:spcAft>
              <a:buNone/>
              <a:defRPr sz="2000">
                <a:latin typeface="Spartan"/>
                <a:ea typeface="Spartan"/>
                <a:cs typeface="Spartan"/>
                <a:sym typeface="Spartan"/>
              </a:defRPr>
            </a:lvl5pPr>
            <a:lvl6pPr lvl="5" rtl="0">
              <a:lnSpc>
                <a:spcPct val="100000"/>
              </a:lnSpc>
              <a:spcBef>
                <a:spcPts val="0"/>
              </a:spcBef>
              <a:spcAft>
                <a:spcPts val="0"/>
              </a:spcAft>
              <a:buNone/>
              <a:defRPr sz="2000">
                <a:latin typeface="Spartan"/>
                <a:ea typeface="Spartan"/>
                <a:cs typeface="Spartan"/>
                <a:sym typeface="Spartan"/>
              </a:defRPr>
            </a:lvl6pPr>
            <a:lvl7pPr lvl="6" rtl="0">
              <a:lnSpc>
                <a:spcPct val="100000"/>
              </a:lnSpc>
              <a:spcBef>
                <a:spcPts val="0"/>
              </a:spcBef>
              <a:spcAft>
                <a:spcPts val="0"/>
              </a:spcAft>
              <a:buNone/>
              <a:defRPr sz="2000">
                <a:latin typeface="Spartan"/>
                <a:ea typeface="Spartan"/>
                <a:cs typeface="Spartan"/>
                <a:sym typeface="Spartan"/>
              </a:defRPr>
            </a:lvl7pPr>
            <a:lvl8pPr lvl="7" rtl="0">
              <a:lnSpc>
                <a:spcPct val="100000"/>
              </a:lnSpc>
              <a:spcBef>
                <a:spcPts val="0"/>
              </a:spcBef>
              <a:spcAft>
                <a:spcPts val="0"/>
              </a:spcAft>
              <a:buNone/>
              <a:defRPr sz="2000">
                <a:latin typeface="Spartan"/>
                <a:ea typeface="Spartan"/>
                <a:cs typeface="Spartan"/>
                <a:sym typeface="Spartan"/>
              </a:defRPr>
            </a:lvl8pPr>
            <a:lvl9pPr lvl="8" rtl="0">
              <a:lnSpc>
                <a:spcPct val="100000"/>
              </a:lnSpc>
              <a:spcBef>
                <a:spcPts val="0"/>
              </a:spcBef>
              <a:spcAft>
                <a:spcPts val="0"/>
              </a:spcAft>
              <a:buNone/>
              <a:defRPr sz="2000">
                <a:latin typeface="Spartan"/>
                <a:ea typeface="Spartan"/>
                <a:cs typeface="Spartan"/>
                <a:sym typeface="Spartan"/>
              </a:defRPr>
            </a:lvl9pPr>
          </a:lstStyle>
          <a:p>
            <a:endParaRPr/>
          </a:p>
        </p:txBody>
      </p:sp>
      <p:sp>
        <p:nvSpPr>
          <p:cNvPr id="645" name="Google Shape;645;p13"/>
          <p:cNvSpPr txBox="1">
            <a:spLocks noGrp="1"/>
          </p:cNvSpPr>
          <p:nvPr>
            <p:ph type="subTitle" idx="5"/>
          </p:nvPr>
        </p:nvSpPr>
        <p:spPr>
          <a:xfrm>
            <a:off x="1876266" y="3437310"/>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46" name="Google Shape;646;p13"/>
          <p:cNvSpPr txBox="1">
            <a:spLocks noGrp="1"/>
          </p:cNvSpPr>
          <p:nvPr>
            <p:ph type="title" idx="6" hasCustomPrompt="1"/>
          </p:nvPr>
        </p:nvSpPr>
        <p:spPr>
          <a:xfrm>
            <a:off x="4626276" y="1590236"/>
            <a:ext cx="11634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5000">
                <a:solidFill>
                  <a:schemeClr val="accent2"/>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47" name="Google Shape;647;p13"/>
          <p:cNvSpPr txBox="1">
            <a:spLocks noGrp="1"/>
          </p:cNvSpPr>
          <p:nvPr>
            <p:ph type="subTitle" idx="7"/>
          </p:nvPr>
        </p:nvSpPr>
        <p:spPr>
          <a:xfrm>
            <a:off x="5780261" y="1572075"/>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Spartan"/>
                <a:ea typeface="Spartan"/>
                <a:cs typeface="Spartan"/>
                <a:sym typeface="Spartan"/>
              </a:defRPr>
            </a:lvl1pPr>
            <a:lvl2pPr lvl="1" rtl="0">
              <a:lnSpc>
                <a:spcPct val="100000"/>
              </a:lnSpc>
              <a:spcBef>
                <a:spcPts val="0"/>
              </a:spcBef>
              <a:spcAft>
                <a:spcPts val="0"/>
              </a:spcAft>
              <a:buNone/>
              <a:defRPr sz="2000">
                <a:latin typeface="Spartan"/>
                <a:ea typeface="Spartan"/>
                <a:cs typeface="Spartan"/>
                <a:sym typeface="Spartan"/>
              </a:defRPr>
            </a:lvl2pPr>
            <a:lvl3pPr lvl="2" rtl="0">
              <a:lnSpc>
                <a:spcPct val="100000"/>
              </a:lnSpc>
              <a:spcBef>
                <a:spcPts val="0"/>
              </a:spcBef>
              <a:spcAft>
                <a:spcPts val="0"/>
              </a:spcAft>
              <a:buNone/>
              <a:defRPr sz="2000">
                <a:latin typeface="Spartan"/>
                <a:ea typeface="Spartan"/>
                <a:cs typeface="Spartan"/>
                <a:sym typeface="Spartan"/>
              </a:defRPr>
            </a:lvl3pPr>
            <a:lvl4pPr lvl="3" rtl="0">
              <a:lnSpc>
                <a:spcPct val="100000"/>
              </a:lnSpc>
              <a:spcBef>
                <a:spcPts val="0"/>
              </a:spcBef>
              <a:spcAft>
                <a:spcPts val="0"/>
              </a:spcAft>
              <a:buNone/>
              <a:defRPr sz="2000">
                <a:latin typeface="Spartan"/>
                <a:ea typeface="Spartan"/>
                <a:cs typeface="Spartan"/>
                <a:sym typeface="Spartan"/>
              </a:defRPr>
            </a:lvl4pPr>
            <a:lvl5pPr lvl="4" rtl="0">
              <a:lnSpc>
                <a:spcPct val="100000"/>
              </a:lnSpc>
              <a:spcBef>
                <a:spcPts val="0"/>
              </a:spcBef>
              <a:spcAft>
                <a:spcPts val="0"/>
              </a:spcAft>
              <a:buNone/>
              <a:defRPr sz="2000">
                <a:latin typeface="Spartan"/>
                <a:ea typeface="Spartan"/>
                <a:cs typeface="Spartan"/>
                <a:sym typeface="Spartan"/>
              </a:defRPr>
            </a:lvl5pPr>
            <a:lvl6pPr lvl="5" rtl="0">
              <a:lnSpc>
                <a:spcPct val="100000"/>
              </a:lnSpc>
              <a:spcBef>
                <a:spcPts val="0"/>
              </a:spcBef>
              <a:spcAft>
                <a:spcPts val="0"/>
              </a:spcAft>
              <a:buNone/>
              <a:defRPr sz="2000">
                <a:latin typeface="Spartan"/>
                <a:ea typeface="Spartan"/>
                <a:cs typeface="Spartan"/>
                <a:sym typeface="Spartan"/>
              </a:defRPr>
            </a:lvl6pPr>
            <a:lvl7pPr lvl="6" rtl="0">
              <a:lnSpc>
                <a:spcPct val="100000"/>
              </a:lnSpc>
              <a:spcBef>
                <a:spcPts val="0"/>
              </a:spcBef>
              <a:spcAft>
                <a:spcPts val="0"/>
              </a:spcAft>
              <a:buNone/>
              <a:defRPr sz="2000">
                <a:latin typeface="Spartan"/>
                <a:ea typeface="Spartan"/>
                <a:cs typeface="Spartan"/>
                <a:sym typeface="Spartan"/>
              </a:defRPr>
            </a:lvl7pPr>
            <a:lvl8pPr lvl="7" rtl="0">
              <a:lnSpc>
                <a:spcPct val="100000"/>
              </a:lnSpc>
              <a:spcBef>
                <a:spcPts val="0"/>
              </a:spcBef>
              <a:spcAft>
                <a:spcPts val="0"/>
              </a:spcAft>
              <a:buNone/>
              <a:defRPr sz="2000">
                <a:latin typeface="Spartan"/>
                <a:ea typeface="Spartan"/>
                <a:cs typeface="Spartan"/>
                <a:sym typeface="Spartan"/>
              </a:defRPr>
            </a:lvl8pPr>
            <a:lvl9pPr lvl="8" rtl="0">
              <a:lnSpc>
                <a:spcPct val="100000"/>
              </a:lnSpc>
              <a:spcBef>
                <a:spcPts val="0"/>
              </a:spcBef>
              <a:spcAft>
                <a:spcPts val="0"/>
              </a:spcAft>
              <a:buNone/>
              <a:defRPr sz="2000">
                <a:latin typeface="Spartan"/>
                <a:ea typeface="Spartan"/>
                <a:cs typeface="Spartan"/>
                <a:sym typeface="Spartan"/>
              </a:defRPr>
            </a:lvl9pPr>
          </a:lstStyle>
          <a:p>
            <a:endParaRPr/>
          </a:p>
        </p:txBody>
      </p:sp>
      <p:sp>
        <p:nvSpPr>
          <p:cNvPr id="648" name="Google Shape;648;p13"/>
          <p:cNvSpPr txBox="1">
            <a:spLocks noGrp="1"/>
          </p:cNvSpPr>
          <p:nvPr>
            <p:ph type="subTitle" idx="8"/>
          </p:nvPr>
        </p:nvSpPr>
        <p:spPr>
          <a:xfrm>
            <a:off x="5780261" y="1910488"/>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49" name="Google Shape;649;p13"/>
          <p:cNvSpPr txBox="1">
            <a:spLocks noGrp="1"/>
          </p:cNvSpPr>
          <p:nvPr>
            <p:ph type="title" idx="9" hasCustomPrompt="1"/>
          </p:nvPr>
        </p:nvSpPr>
        <p:spPr>
          <a:xfrm>
            <a:off x="4626277" y="3117089"/>
            <a:ext cx="1163400" cy="69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5000">
                <a:solidFill>
                  <a:schemeClr val="accent6"/>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50" name="Google Shape;650;p13"/>
          <p:cNvSpPr txBox="1">
            <a:spLocks noGrp="1"/>
          </p:cNvSpPr>
          <p:nvPr>
            <p:ph type="subTitle" idx="13"/>
          </p:nvPr>
        </p:nvSpPr>
        <p:spPr>
          <a:xfrm>
            <a:off x="5780261" y="3098892"/>
            <a:ext cx="2641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000">
                <a:latin typeface="Spartan"/>
                <a:ea typeface="Spartan"/>
                <a:cs typeface="Spartan"/>
                <a:sym typeface="Spartan"/>
              </a:defRPr>
            </a:lvl1pPr>
            <a:lvl2pPr lvl="1" rtl="0">
              <a:lnSpc>
                <a:spcPct val="100000"/>
              </a:lnSpc>
              <a:spcBef>
                <a:spcPts val="0"/>
              </a:spcBef>
              <a:spcAft>
                <a:spcPts val="0"/>
              </a:spcAft>
              <a:buNone/>
              <a:defRPr sz="2000">
                <a:latin typeface="Spartan"/>
                <a:ea typeface="Spartan"/>
                <a:cs typeface="Spartan"/>
                <a:sym typeface="Spartan"/>
              </a:defRPr>
            </a:lvl2pPr>
            <a:lvl3pPr lvl="2" rtl="0">
              <a:lnSpc>
                <a:spcPct val="100000"/>
              </a:lnSpc>
              <a:spcBef>
                <a:spcPts val="0"/>
              </a:spcBef>
              <a:spcAft>
                <a:spcPts val="0"/>
              </a:spcAft>
              <a:buNone/>
              <a:defRPr sz="2000">
                <a:latin typeface="Spartan"/>
                <a:ea typeface="Spartan"/>
                <a:cs typeface="Spartan"/>
                <a:sym typeface="Spartan"/>
              </a:defRPr>
            </a:lvl3pPr>
            <a:lvl4pPr lvl="3" rtl="0">
              <a:lnSpc>
                <a:spcPct val="100000"/>
              </a:lnSpc>
              <a:spcBef>
                <a:spcPts val="0"/>
              </a:spcBef>
              <a:spcAft>
                <a:spcPts val="0"/>
              </a:spcAft>
              <a:buNone/>
              <a:defRPr sz="2000">
                <a:latin typeface="Spartan"/>
                <a:ea typeface="Spartan"/>
                <a:cs typeface="Spartan"/>
                <a:sym typeface="Spartan"/>
              </a:defRPr>
            </a:lvl4pPr>
            <a:lvl5pPr lvl="4" rtl="0">
              <a:lnSpc>
                <a:spcPct val="100000"/>
              </a:lnSpc>
              <a:spcBef>
                <a:spcPts val="0"/>
              </a:spcBef>
              <a:spcAft>
                <a:spcPts val="0"/>
              </a:spcAft>
              <a:buNone/>
              <a:defRPr sz="2000">
                <a:latin typeface="Spartan"/>
                <a:ea typeface="Spartan"/>
                <a:cs typeface="Spartan"/>
                <a:sym typeface="Spartan"/>
              </a:defRPr>
            </a:lvl5pPr>
            <a:lvl6pPr lvl="5" rtl="0">
              <a:lnSpc>
                <a:spcPct val="100000"/>
              </a:lnSpc>
              <a:spcBef>
                <a:spcPts val="0"/>
              </a:spcBef>
              <a:spcAft>
                <a:spcPts val="0"/>
              </a:spcAft>
              <a:buNone/>
              <a:defRPr sz="2000">
                <a:latin typeface="Spartan"/>
                <a:ea typeface="Spartan"/>
                <a:cs typeface="Spartan"/>
                <a:sym typeface="Spartan"/>
              </a:defRPr>
            </a:lvl6pPr>
            <a:lvl7pPr lvl="6" rtl="0">
              <a:lnSpc>
                <a:spcPct val="100000"/>
              </a:lnSpc>
              <a:spcBef>
                <a:spcPts val="0"/>
              </a:spcBef>
              <a:spcAft>
                <a:spcPts val="0"/>
              </a:spcAft>
              <a:buNone/>
              <a:defRPr sz="2000">
                <a:latin typeface="Spartan"/>
                <a:ea typeface="Spartan"/>
                <a:cs typeface="Spartan"/>
                <a:sym typeface="Spartan"/>
              </a:defRPr>
            </a:lvl7pPr>
            <a:lvl8pPr lvl="7" rtl="0">
              <a:lnSpc>
                <a:spcPct val="100000"/>
              </a:lnSpc>
              <a:spcBef>
                <a:spcPts val="0"/>
              </a:spcBef>
              <a:spcAft>
                <a:spcPts val="0"/>
              </a:spcAft>
              <a:buNone/>
              <a:defRPr sz="2000">
                <a:latin typeface="Spartan"/>
                <a:ea typeface="Spartan"/>
                <a:cs typeface="Spartan"/>
                <a:sym typeface="Spartan"/>
              </a:defRPr>
            </a:lvl8pPr>
            <a:lvl9pPr lvl="8" rtl="0">
              <a:lnSpc>
                <a:spcPct val="100000"/>
              </a:lnSpc>
              <a:spcBef>
                <a:spcPts val="0"/>
              </a:spcBef>
              <a:spcAft>
                <a:spcPts val="0"/>
              </a:spcAft>
              <a:buNone/>
              <a:defRPr sz="2000">
                <a:latin typeface="Spartan"/>
                <a:ea typeface="Spartan"/>
                <a:cs typeface="Spartan"/>
                <a:sym typeface="Spartan"/>
              </a:defRPr>
            </a:lvl9pPr>
          </a:lstStyle>
          <a:p>
            <a:endParaRPr/>
          </a:p>
        </p:txBody>
      </p:sp>
      <p:sp>
        <p:nvSpPr>
          <p:cNvPr id="651" name="Google Shape;651;p13"/>
          <p:cNvSpPr txBox="1">
            <a:spLocks noGrp="1"/>
          </p:cNvSpPr>
          <p:nvPr>
            <p:ph type="subTitle" idx="14"/>
          </p:nvPr>
        </p:nvSpPr>
        <p:spPr>
          <a:xfrm>
            <a:off x="5780261" y="3437323"/>
            <a:ext cx="2641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652" name="Google Shape;652;p13"/>
          <p:cNvSpPr txBox="1">
            <a:spLocks noGrp="1"/>
          </p:cNvSpPr>
          <p:nvPr>
            <p:ph type="title" idx="15"/>
          </p:nvPr>
        </p:nvSpPr>
        <p:spPr>
          <a:xfrm>
            <a:off x="720000" y="411874"/>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1pPr>
            <a:lvl2pPr lvl="1"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2pPr>
            <a:lvl3pPr lvl="2"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3pPr>
            <a:lvl4pPr lvl="3"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4pPr>
            <a:lvl5pPr lvl="4"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5pPr>
            <a:lvl6pPr lvl="5"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6pPr>
            <a:lvl7pPr lvl="6"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7pPr>
            <a:lvl8pPr lvl="7"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8pPr>
            <a:lvl9pPr lvl="8"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9pPr>
          </a:lstStyle>
          <a:p>
            <a:endParaRPr/>
          </a:p>
        </p:txBody>
      </p:sp>
      <p:grpSp>
        <p:nvGrpSpPr>
          <p:cNvPr id="653" name="Google Shape;653;p13"/>
          <p:cNvGrpSpPr/>
          <p:nvPr/>
        </p:nvGrpSpPr>
        <p:grpSpPr>
          <a:xfrm>
            <a:off x="-681552" y="-905197"/>
            <a:ext cx="10429037" cy="7134068"/>
            <a:chOff x="-681552" y="-905197"/>
            <a:chExt cx="10429037" cy="7134068"/>
          </a:xfrm>
        </p:grpSpPr>
        <p:grpSp>
          <p:nvGrpSpPr>
            <p:cNvPr id="654" name="Google Shape;654;p13"/>
            <p:cNvGrpSpPr/>
            <p:nvPr/>
          </p:nvGrpSpPr>
          <p:grpSpPr>
            <a:xfrm rot="-1800138">
              <a:off x="8300273" y="-926851"/>
              <a:ext cx="732263" cy="3055826"/>
              <a:chOff x="3615675" y="367825"/>
              <a:chExt cx="808650" cy="3374600"/>
            </a:xfrm>
          </p:grpSpPr>
          <p:sp>
            <p:nvSpPr>
              <p:cNvPr id="655" name="Google Shape;655;p13"/>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3"/>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3"/>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13"/>
            <p:cNvGrpSpPr/>
            <p:nvPr/>
          </p:nvGrpSpPr>
          <p:grpSpPr>
            <a:xfrm rot="-1800138">
              <a:off x="33398" y="3194699"/>
              <a:ext cx="732263" cy="3055826"/>
              <a:chOff x="3615675" y="367825"/>
              <a:chExt cx="808650" cy="3374600"/>
            </a:xfrm>
          </p:grpSpPr>
          <p:sp>
            <p:nvSpPr>
              <p:cNvPr id="687" name="Google Shape;687;p13"/>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 name="Google Shape;718;p13"/>
          <p:cNvGrpSpPr/>
          <p:nvPr/>
        </p:nvGrpSpPr>
        <p:grpSpPr>
          <a:xfrm>
            <a:off x="783924" y="-294805"/>
            <a:ext cx="8352595" cy="6027911"/>
            <a:chOff x="791415" y="-294805"/>
            <a:chExt cx="8352595" cy="6027911"/>
          </a:xfrm>
        </p:grpSpPr>
        <p:grpSp>
          <p:nvGrpSpPr>
            <p:cNvPr id="719" name="Google Shape;719;p13"/>
            <p:cNvGrpSpPr/>
            <p:nvPr/>
          </p:nvGrpSpPr>
          <p:grpSpPr>
            <a:xfrm>
              <a:off x="7011514" y="-294805"/>
              <a:ext cx="2132496" cy="5438332"/>
              <a:chOff x="7011514" y="-294805"/>
              <a:chExt cx="2132496" cy="5438332"/>
            </a:xfrm>
          </p:grpSpPr>
          <p:sp>
            <p:nvSpPr>
              <p:cNvPr id="720" name="Google Shape;720;p13"/>
              <p:cNvSpPr/>
              <p:nvPr/>
            </p:nvSpPr>
            <p:spPr>
              <a:xfrm>
                <a:off x="7773661" y="3460451"/>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701151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7773661" y="-294805"/>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13"/>
            <p:cNvSpPr/>
            <p:nvPr/>
          </p:nvSpPr>
          <p:spPr>
            <a:xfrm>
              <a:off x="6754575" y="2209363"/>
              <a:ext cx="2389434" cy="2934165"/>
            </a:xfrm>
            <a:custGeom>
              <a:avLst/>
              <a:gdLst/>
              <a:ahLst/>
              <a:cxnLst/>
              <a:rect l="l" t="t" r="r" b="b"/>
              <a:pathLst>
                <a:path w="54256" h="66625" extrusionOk="0">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5735490" y="957482"/>
              <a:ext cx="3408520" cy="4186046"/>
            </a:xfrm>
            <a:custGeom>
              <a:avLst/>
              <a:gdLst/>
              <a:ahLst/>
              <a:cxnLst/>
              <a:rect l="l" t="t" r="r" b="b"/>
              <a:pathLst>
                <a:path w="77396" h="95051" extrusionOk="0">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471715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13"/>
            <p:cNvGrpSpPr/>
            <p:nvPr/>
          </p:nvGrpSpPr>
          <p:grpSpPr>
            <a:xfrm>
              <a:off x="791415" y="4009249"/>
              <a:ext cx="4360695" cy="1723858"/>
              <a:chOff x="791415" y="4009249"/>
              <a:chExt cx="4360695" cy="1723858"/>
            </a:xfrm>
          </p:grpSpPr>
          <p:sp>
            <p:nvSpPr>
              <p:cNvPr id="727" name="Google Shape;727;p13"/>
              <p:cNvSpPr/>
              <p:nvPr/>
            </p:nvSpPr>
            <p:spPr>
              <a:xfrm>
                <a:off x="791415"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178533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2744296"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374820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2_2_1_1">
    <p:spTree>
      <p:nvGrpSpPr>
        <p:cNvPr id="1" name="Shape 980"/>
        <p:cNvGrpSpPr/>
        <p:nvPr/>
      </p:nvGrpSpPr>
      <p:grpSpPr>
        <a:xfrm>
          <a:off x="0" y="0"/>
          <a:ext cx="0" cy="0"/>
          <a:chOff x="0" y="0"/>
          <a:chExt cx="0" cy="0"/>
        </a:xfrm>
      </p:grpSpPr>
      <p:grpSp>
        <p:nvGrpSpPr>
          <p:cNvPr id="981" name="Google Shape;981;p18"/>
          <p:cNvGrpSpPr/>
          <p:nvPr/>
        </p:nvGrpSpPr>
        <p:grpSpPr>
          <a:xfrm>
            <a:off x="26" y="-294805"/>
            <a:ext cx="9136493" cy="6027911"/>
            <a:chOff x="26" y="-294805"/>
            <a:chExt cx="9136493" cy="6027911"/>
          </a:xfrm>
        </p:grpSpPr>
        <p:grpSp>
          <p:nvGrpSpPr>
            <p:cNvPr id="982" name="Google Shape;982;p18"/>
            <p:cNvGrpSpPr/>
            <p:nvPr/>
          </p:nvGrpSpPr>
          <p:grpSpPr>
            <a:xfrm>
              <a:off x="783924" y="-294805"/>
              <a:ext cx="8352595" cy="6027911"/>
              <a:chOff x="791415" y="-294805"/>
              <a:chExt cx="8352595" cy="6027911"/>
            </a:xfrm>
          </p:grpSpPr>
          <p:grpSp>
            <p:nvGrpSpPr>
              <p:cNvPr id="983" name="Google Shape;983;p18"/>
              <p:cNvGrpSpPr/>
              <p:nvPr/>
            </p:nvGrpSpPr>
            <p:grpSpPr>
              <a:xfrm>
                <a:off x="7011514" y="-294805"/>
                <a:ext cx="2132496" cy="5438332"/>
                <a:chOff x="7011514" y="-294805"/>
                <a:chExt cx="2132496" cy="5438332"/>
              </a:xfrm>
            </p:grpSpPr>
            <p:sp>
              <p:nvSpPr>
                <p:cNvPr id="984" name="Google Shape;984;p18"/>
                <p:cNvSpPr/>
                <p:nvPr/>
              </p:nvSpPr>
              <p:spPr>
                <a:xfrm>
                  <a:off x="7773661" y="3460451"/>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701151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7773661" y="-294805"/>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18"/>
              <p:cNvSpPr/>
              <p:nvPr/>
            </p:nvSpPr>
            <p:spPr>
              <a:xfrm>
                <a:off x="6754575" y="2209363"/>
                <a:ext cx="2389434" cy="2934165"/>
              </a:xfrm>
              <a:custGeom>
                <a:avLst/>
                <a:gdLst/>
                <a:ahLst/>
                <a:cxnLst/>
                <a:rect l="l" t="t" r="r" b="b"/>
                <a:pathLst>
                  <a:path w="54256" h="66625" extrusionOk="0">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5735490" y="957482"/>
                <a:ext cx="3408520" cy="4186046"/>
              </a:xfrm>
              <a:custGeom>
                <a:avLst/>
                <a:gdLst/>
                <a:ahLst/>
                <a:cxnLst/>
                <a:rect l="l" t="t" r="r" b="b"/>
                <a:pathLst>
                  <a:path w="77396" h="95051" extrusionOk="0">
                    <a:moveTo>
                      <a:pt x="77395" y="1"/>
                    </a:moveTo>
                    <a:lnTo>
                      <a:pt x="0" y="95051"/>
                    </a:lnTo>
                    <a:lnTo>
                      <a:pt x="10916" y="95051"/>
                    </a:lnTo>
                    <a:lnTo>
                      <a:pt x="77395" y="13406"/>
                    </a:lnTo>
                    <a:lnTo>
                      <a:pt x="7739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471715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18"/>
              <p:cNvGrpSpPr/>
              <p:nvPr/>
            </p:nvGrpSpPr>
            <p:grpSpPr>
              <a:xfrm>
                <a:off x="791415" y="4009249"/>
                <a:ext cx="4360695" cy="1723858"/>
                <a:chOff x="791415" y="4009249"/>
                <a:chExt cx="4360695" cy="1723858"/>
              </a:xfrm>
            </p:grpSpPr>
            <p:sp>
              <p:nvSpPr>
                <p:cNvPr id="991" name="Google Shape;991;p18"/>
                <p:cNvSpPr/>
                <p:nvPr/>
              </p:nvSpPr>
              <p:spPr>
                <a:xfrm>
                  <a:off x="791415"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178533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2744296"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374820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5" name="Google Shape;995;p18"/>
            <p:cNvSpPr/>
            <p:nvPr/>
          </p:nvSpPr>
          <p:spPr>
            <a:xfrm>
              <a:off x="26" y="3754386"/>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18"/>
          <p:cNvGrpSpPr/>
          <p:nvPr/>
        </p:nvGrpSpPr>
        <p:grpSpPr>
          <a:xfrm rot="-2700000" flipH="1">
            <a:off x="8113716" y="-819910"/>
            <a:ext cx="732250" cy="3055771"/>
            <a:chOff x="3615675" y="367825"/>
            <a:chExt cx="808650" cy="3374600"/>
          </a:xfrm>
        </p:grpSpPr>
        <p:sp>
          <p:nvSpPr>
            <p:cNvPr id="997" name="Google Shape;997;p18"/>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8"/>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8"/>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8"/>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8"/>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8"/>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8"/>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8"/>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8"/>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8"/>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8"/>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8"/>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8"/>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8"/>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8"/>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8"/>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8"/>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8"/>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8"/>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8"/>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8"/>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 name="Google Shape;1028;p18"/>
          <p:cNvSpPr txBox="1">
            <a:spLocks noGrp="1"/>
          </p:cNvSpPr>
          <p:nvPr>
            <p:ph type="subTitle" idx="1"/>
          </p:nvPr>
        </p:nvSpPr>
        <p:spPr>
          <a:xfrm>
            <a:off x="777778" y="257602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atin typeface="Spartan"/>
                <a:ea typeface="Spartan"/>
                <a:cs typeface="Spartan"/>
                <a:sym typeface="Spartan"/>
              </a:defRPr>
            </a:lvl1pPr>
            <a:lvl2pPr lvl="1" rtl="0">
              <a:lnSpc>
                <a:spcPct val="100000"/>
              </a:lnSpc>
              <a:spcBef>
                <a:spcPts val="0"/>
              </a:spcBef>
              <a:spcAft>
                <a:spcPts val="0"/>
              </a:spcAft>
              <a:buNone/>
              <a:defRPr sz="2000">
                <a:latin typeface="Spartan"/>
                <a:ea typeface="Spartan"/>
                <a:cs typeface="Spartan"/>
                <a:sym typeface="Spartan"/>
              </a:defRPr>
            </a:lvl2pPr>
            <a:lvl3pPr lvl="2" rtl="0">
              <a:lnSpc>
                <a:spcPct val="100000"/>
              </a:lnSpc>
              <a:spcBef>
                <a:spcPts val="0"/>
              </a:spcBef>
              <a:spcAft>
                <a:spcPts val="0"/>
              </a:spcAft>
              <a:buNone/>
              <a:defRPr sz="2000">
                <a:latin typeface="Spartan"/>
                <a:ea typeface="Spartan"/>
                <a:cs typeface="Spartan"/>
                <a:sym typeface="Spartan"/>
              </a:defRPr>
            </a:lvl3pPr>
            <a:lvl4pPr lvl="3" rtl="0">
              <a:lnSpc>
                <a:spcPct val="100000"/>
              </a:lnSpc>
              <a:spcBef>
                <a:spcPts val="0"/>
              </a:spcBef>
              <a:spcAft>
                <a:spcPts val="0"/>
              </a:spcAft>
              <a:buNone/>
              <a:defRPr sz="2000">
                <a:latin typeface="Spartan"/>
                <a:ea typeface="Spartan"/>
                <a:cs typeface="Spartan"/>
                <a:sym typeface="Spartan"/>
              </a:defRPr>
            </a:lvl4pPr>
            <a:lvl5pPr lvl="4" rtl="0">
              <a:lnSpc>
                <a:spcPct val="100000"/>
              </a:lnSpc>
              <a:spcBef>
                <a:spcPts val="0"/>
              </a:spcBef>
              <a:spcAft>
                <a:spcPts val="0"/>
              </a:spcAft>
              <a:buNone/>
              <a:defRPr sz="2000">
                <a:latin typeface="Spartan"/>
                <a:ea typeface="Spartan"/>
                <a:cs typeface="Spartan"/>
                <a:sym typeface="Spartan"/>
              </a:defRPr>
            </a:lvl5pPr>
            <a:lvl6pPr lvl="5" rtl="0">
              <a:lnSpc>
                <a:spcPct val="100000"/>
              </a:lnSpc>
              <a:spcBef>
                <a:spcPts val="0"/>
              </a:spcBef>
              <a:spcAft>
                <a:spcPts val="0"/>
              </a:spcAft>
              <a:buNone/>
              <a:defRPr sz="2000">
                <a:latin typeface="Spartan"/>
                <a:ea typeface="Spartan"/>
                <a:cs typeface="Spartan"/>
                <a:sym typeface="Spartan"/>
              </a:defRPr>
            </a:lvl6pPr>
            <a:lvl7pPr lvl="6" rtl="0">
              <a:lnSpc>
                <a:spcPct val="100000"/>
              </a:lnSpc>
              <a:spcBef>
                <a:spcPts val="0"/>
              </a:spcBef>
              <a:spcAft>
                <a:spcPts val="0"/>
              </a:spcAft>
              <a:buNone/>
              <a:defRPr sz="2000">
                <a:latin typeface="Spartan"/>
                <a:ea typeface="Spartan"/>
                <a:cs typeface="Spartan"/>
                <a:sym typeface="Spartan"/>
              </a:defRPr>
            </a:lvl7pPr>
            <a:lvl8pPr lvl="7" rtl="0">
              <a:lnSpc>
                <a:spcPct val="100000"/>
              </a:lnSpc>
              <a:spcBef>
                <a:spcPts val="0"/>
              </a:spcBef>
              <a:spcAft>
                <a:spcPts val="0"/>
              </a:spcAft>
              <a:buNone/>
              <a:defRPr sz="2000">
                <a:latin typeface="Spartan"/>
                <a:ea typeface="Spartan"/>
                <a:cs typeface="Spartan"/>
                <a:sym typeface="Spartan"/>
              </a:defRPr>
            </a:lvl8pPr>
            <a:lvl9pPr lvl="8" rtl="0">
              <a:lnSpc>
                <a:spcPct val="100000"/>
              </a:lnSpc>
              <a:spcBef>
                <a:spcPts val="0"/>
              </a:spcBef>
              <a:spcAft>
                <a:spcPts val="0"/>
              </a:spcAft>
              <a:buNone/>
              <a:defRPr sz="2000">
                <a:latin typeface="Spartan"/>
                <a:ea typeface="Spartan"/>
                <a:cs typeface="Spartan"/>
                <a:sym typeface="Spartan"/>
              </a:defRPr>
            </a:lvl9pPr>
          </a:lstStyle>
          <a:p>
            <a:endParaRPr/>
          </a:p>
        </p:txBody>
      </p:sp>
      <p:sp>
        <p:nvSpPr>
          <p:cNvPr id="1029" name="Google Shape;1029;p18"/>
          <p:cNvSpPr txBox="1">
            <a:spLocks noGrp="1"/>
          </p:cNvSpPr>
          <p:nvPr>
            <p:ph type="subTitle" idx="2"/>
          </p:nvPr>
        </p:nvSpPr>
        <p:spPr>
          <a:xfrm>
            <a:off x="777778" y="294742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30" name="Google Shape;1030;p18"/>
          <p:cNvSpPr txBox="1">
            <a:spLocks noGrp="1"/>
          </p:cNvSpPr>
          <p:nvPr>
            <p:ph type="subTitle" idx="3"/>
          </p:nvPr>
        </p:nvSpPr>
        <p:spPr>
          <a:xfrm>
            <a:off x="3428100" y="257602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atin typeface="Spartan"/>
                <a:ea typeface="Spartan"/>
                <a:cs typeface="Spartan"/>
                <a:sym typeface="Spartan"/>
              </a:defRPr>
            </a:lvl1pPr>
            <a:lvl2pPr lvl="1" rtl="0">
              <a:lnSpc>
                <a:spcPct val="100000"/>
              </a:lnSpc>
              <a:spcBef>
                <a:spcPts val="0"/>
              </a:spcBef>
              <a:spcAft>
                <a:spcPts val="0"/>
              </a:spcAft>
              <a:buNone/>
              <a:defRPr sz="2000">
                <a:latin typeface="Spartan"/>
                <a:ea typeface="Spartan"/>
                <a:cs typeface="Spartan"/>
                <a:sym typeface="Spartan"/>
              </a:defRPr>
            </a:lvl2pPr>
            <a:lvl3pPr lvl="2" rtl="0">
              <a:lnSpc>
                <a:spcPct val="100000"/>
              </a:lnSpc>
              <a:spcBef>
                <a:spcPts val="0"/>
              </a:spcBef>
              <a:spcAft>
                <a:spcPts val="0"/>
              </a:spcAft>
              <a:buNone/>
              <a:defRPr sz="2000">
                <a:latin typeface="Spartan"/>
                <a:ea typeface="Spartan"/>
                <a:cs typeface="Spartan"/>
                <a:sym typeface="Spartan"/>
              </a:defRPr>
            </a:lvl3pPr>
            <a:lvl4pPr lvl="3" rtl="0">
              <a:lnSpc>
                <a:spcPct val="100000"/>
              </a:lnSpc>
              <a:spcBef>
                <a:spcPts val="0"/>
              </a:spcBef>
              <a:spcAft>
                <a:spcPts val="0"/>
              </a:spcAft>
              <a:buNone/>
              <a:defRPr sz="2000">
                <a:latin typeface="Spartan"/>
                <a:ea typeface="Spartan"/>
                <a:cs typeface="Spartan"/>
                <a:sym typeface="Spartan"/>
              </a:defRPr>
            </a:lvl4pPr>
            <a:lvl5pPr lvl="4" rtl="0">
              <a:lnSpc>
                <a:spcPct val="100000"/>
              </a:lnSpc>
              <a:spcBef>
                <a:spcPts val="0"/>
              </a:spcBef>
              <a:spcAft>
                <a:spcPts val="0"/>
              </a:spcAft>
              <a:buNone/>
              <a:defRPr sz="2000">
                <a:latin typeface="Spartan"/>
                <a:ea typeface="Spartan"/>
                <a:cs typeface="Spartan"/>
                <a:sym typeface="Spartan"/>
              </a:defRPr>
            </a:lvl5pPr>
            <a:lvl6pPr lvl="5" rtl="0">
              <a:lnSpc>
                <a:spcPct val="100000"/>
              </a:lnSpc>
              <a:spcBef>
                <a:spcPts val="0"/>
              </a:spcBef>
              <a:spcAft>
                <a:spcPts val="0"/>
              </a:spcAft>
              <a:buNone/>
              <a:defRPr sz="2000">
                <a:latin typeface="Spartan"/>
                <a:ea typeface="Spartan"/>
                <a:cs typeface="Spartan"/>
                <a:sym typeface="Spartan"/>
              </a:defRPr>
            </a:lvl6pPr>
            <a:lvl7pPr lvl="6" rtl="0">
              <a:lnSpc>
                <a:spcPct val="100000"/>
              </a:lnSpc>
              <a:spcBef>
                <a:spcPts val="0"/>
              </a:spcBef>
              <a:spcAft>
                <a:spcPts val="0"/>
              </a:spcAft>
              <a:buNone/>
              <a:defRPr sz="2000">
                <a:latin typeface="Spartan"/>
                <a:ea typeface="Spartan"/>
                <a:cs typeface="Spartan"/>
                <a:sym typeface="Spartan"/>
              </a:defRPr>
            </a:lvl7pPr>
            <a:lvl8pPr lvl="7" rtl="0">
              <a:lnSpc>
                <a:spcPct val="100000"/>
              </a:lnSpc>
              <a:spcBef>
                <a:spcPts val="0"/>
              </a:spcBef>
              <a:spcAft>
                <a:spcPts val="0"/>
              </a:spcAft>
              <a:buNone/>
              <a:defRPr sz="2000">
                <a:latin typeface="Spartan"/>
                <a:ea typeface="Spartan"/>
                <a:cs typeface="Spartan"/>
                <a:sym typeface="Spartan"/>
              </a:defRPr>
            </a:lvl8pPr>
            <a:lvl9pPr lvl="8" rtl="0">
              <a:lnSpc>
                <a:spcPct val="100000"/>
              </a:lnSpc>
              <a:spcBef>
                <a:spcPts val="0"/>
              </a:spcBef>
              <a:spcAft>
                <a:spcPts val="0"/>
              </a:spcAft>
              <a:buNone/>
              <a:defRPr sz="2000">
                <a:latin typeface="Spartan"/>
                <a:ea typeface="Spartan"/>
                <a:cs typeface="Spartan"/>
                <a:sym typeface="Spartan"/>
              </a:defRPr>
            </a:lvl9pPr>
          </a:lstStyle>
          <a:p>
            <a:endParaRPr/>
          </a:p>
        </p:txBody>
      </p:sp>
      <p:sp>
        <p:nvSpPr>
          <p:cNvPr id="1031" name="Google Shape;1031;p18"/>
          <p:cNvSpPr txBox="1">
            <a:spLocks noGrp="1"/>
          </p:cNvSpPr>
          <p:nvPr>
            <p:ph type="subTitle" idx="4"/>
          </p:nvPr>
        </p:nvSpPr>
        <p:spPr>
          <a:xfrm>
            <a:off x="3428100" y="294742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32" name="Google Shape;1032;p18"/>
          <p:cNvSpPr txBox="1">
            <a:spLocks noGrp="1"/>
          </p:cNvSpPr>
          <p:nvPr>
            <p:ph type="subTitle" idx="5"/>
          </p:nvPr>
        </p:nvSpPr>
        <p:spPr>
          <a:xfrm>
            <a:off x="6078422" y="2576029"/>
            <a:ext cx="2287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atin typeface="Spartan"/>
                <a:ea typeface="Spartan"/>
                <a:cs typeface="Spartan"/>
                <a:sym typeface="Spartan"/>
              </a:defRPr>
            </a:lvl1pPr>
            <a:lvl2pPr lvl="1" rtl="0">
              <a:lnSpc>
                <a:spcPct val="100000"/>
              </a:lnSpc>
              <a:spcBef>
                <a:spcPts val="0"/>
              </a:spcBef>
              <a:spcAft>
                <a:spcPts val="0"/>
              </a:spcAft>
              <a:buNone/>
              <a:defRPr sz="2000">
                <a:latin typeface="Spartan"/>
                <a:ea typeface="Spartan"/>
                <a:cs typeface="Spartan"/>
                <a:sym typeface="Spartan"/>
              </a:defRPr>
            </a:lvl2pPr>
            <a:lvl3pPr lvl="2" rtl="0">
              <a:lnSpc>
                <a:spcPct val="100000"/>
              </a:lnSpc>
              <a:spcBef>
                <a:spcPts val="0"/>
              </a:spcBef>
              <a:spcAft>
                <a:spcPts val="0"/>
              </a:spcAft>
              <a:buNone/>
              <a:defRPr sz="2000">
                <a:latin typeface="Spartan"/>
                <a:ea typeface="Spartan"/>
                <a:cs typeface="Spartan"/>
                <a:sym typeface="Spartan"/>
              </a:defRPr>
            </a:lvl3pPr>
            <a:lvl4pPr lvl="3" rtl="0">
              <a:lnSpc>
                <a:spcPct val="100000"/>
              </a:lnSpc>
              <a:spcBef>
                <a:spcPts val="0"/>
              </a:spcBef>
              <a:spcAft>
                <a:spcPts val="0"/>
              </a:spcAft>
              <a:buNone/>
              <a:defRPr sz="2000">
                <a:latin typeface="Spartan"/>
                <a:ea typeface="Spartan"/>
                <a:cs typeface="Spartan"/>
                <a:sym typeface="Spartan"/>
              </a:defRPr>
            </a:lvl4pPr>
            <a:lvl5pPr lvl="4" rtl="0">
              <a:lnSpc>
                <a:spcPct val="100000"/>
              </a:lnSpc>
              <a:spcBef>
                <a:spcPts val="0"/>
              </a:spcBef>
              <a:spcAft>
                <a:spcPts val="0"/>
              </a:spcAft>
              <a:buNone/>
              <a:defRPr sz="2000">
                <a:latin typeface="Spartan"/>
                <a:ea typeface="Spartan"/>
                <a:cs typeface="Spartan"/>
                <a:sym typeface="Spartan"/>
              </a:defRPr>
            </a:lvl5pPr>
            <a:lvl6pPr lvl="5" rtl="0">
              <a:lnSpc>
                <a:spcPct val="100000"/>
              </a:lnSpc>
              <a:spcBef>
                <a:spcPts val="0"/>
              </a:spcBef>
              <a:spcAft>
                <a:spcPts val="0"/>
              </a:spcAft>
              <a:buNone/>
              <a:defRPr sz="2000">
                <a:latin typeface="Spartan"/>
                <a:ea typeface="Spartan"/>
                <a:cs typeface="Spartan"/>
                <a:sym typeface="Spartan"/>
              </a:defRPr>
            </a:lvl6pPr>
            <a:lvl7pPr lvl="6" rtl="0">
              <a:lnSpc>
                <a:spcPct val="100000"/>
              </a:lnSpc>
              <a:spcBef>
                <a:spcPts val="0"/>
              </a:spcBef>
              <a:spcAft>
                <a:spcPts val="0"/>
              </a:spcAft>
              <a:buNone/>
              <a:defRPr sz="2000">
                <a:latin typeface="Spartan"/>
                <a:ea typeface="Spartan"/>
                <a:cs typeface="Spartan"/>
                <a:sym typeface="Spartan"/>
              </a:defRPr>
            </a:lvl7pPr>
            <a:lvl8pPr lvl="7" rtl="0">
              <a:lnSpc>
                <a:spcPct val="100000"/>
              </a:lnSpc>
              <a:spcBef>
                <a:spcPts val="0"/>
              </a:spcBef>
              <a:spcAft>
                <a:spcPts val="0"/>
              </a:spcAft>
              <a:buNone/>
              <a:defRPr sz="2000">
                <a:latin typeface="Spartan"/>
                <a:ea typeface="Spartan"/>
                <a:cs typeface="Spartan"/>
                <a:sym typeface="Spartan"/>
              </a:defRPr>
            </a:lvl8pPr>
            <a:lvl9pPr lvl="8" rtl="0">
              <a:lnSpc>
                <a:spcPct val="100000"/>
              </a:lnSpc>
              <a:spcBef>
                <a:spcPts val="0"/>
              </a:spcBef>
              <a:spcAft>
                <a:spcPts val="0"/>
              </a:spcAft>
              <a:buNone/>
              <a:defRPr sz="2000">
                <a:latin typeface="Spartan"/>
                <a:ea typeface="Spartan"/>
                <a:cs typeface="Spartan"/>
                <a:sym typeface="Spartan"/>
              </a:defRPr>
            </a:lvl9pPr>
          </a:lstStyle>
          <a:p>
            <a:endParaRPr/>
          </a:p>
        </p:txBody>
      </p:sp>
      <p:sp>
        <p:nvSpPr>
          <p:cNvPr id="1033" name="Google Shape;1033;p18"/>
          <p:cNvSpPr txBox="1">
            <a:spLocks noGrp="1"/>
          </p:cNvSpPr>
          <p:nvPr>
            <p:ph type="subTitle" idx="6"/>
          </p:nvPr>
        </p:nvSpPr>
        <p:spPr>
          <a:xfrm>
            <a:off x="6078422" y="2947429"/>
            <a:ext cx="2287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34" name="Google Shape;1034;p18"/>
          <p:cNvSpPr txBox="1">
            <a:spLocks noGrp="1"/>
          </p:cNvSpPr>
          <p:nvPr>
            <p:ph type="title"/>
          </p:nvPr>
        </p:nvSpPr>
        <p:spPr>
          <a:xfrm>
            <a:off x="720000" y="411874"/>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1pPr>
            <a:lvl2pPr lvl="1"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2pPr>
            <a:lvl3pPr lvl="2"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3pPr>
            <a:lvl4pPr lvl="3"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4pPr>
            <a:lvl5pPr lvl="4"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5pPr>
            <a:lvl6pPr lvl="5"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6pPr>
            <a:lvl7pPr lvl="6"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7pPr>
            <a:lvl8pPr lvl="7"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8pPr>
            <a:lvl9pPr lvl="8"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2_3">
    <p:spTree>
      <p:nvGrpSpPr>
        <p:cNvPr id="1" name="Shape 1681"/>
        <p:cNvGrpSpPr/>
        <p:nvPr/>
      </p:nvGrpSpPr>
      <p:grpSpPr>
        <a:xfrm>
          <a:off x="0" y="0"/>
          <a:ext cx="0" cy="0"/>
          <a:chOff x="0" y="0"/>
          <a:chExt cx="0" cy="0"/>
        </a:xfrm>
      </p:grpSpPr>
      <p:grpSp>
        <p:nvGrpSpPr>
          <p:cNvPr id="1682" name="Google Shape;1682;p28"/>
          <p:cNvGrpSpPr/>
          <p:nvPr/>
        </p:nvGrpSpPr>
        <p:grpSpPr>
          <a:xfrm>
            <a:off x="-207975" y="-294805"/>
            <a:ext cx="9351984" cy="6027911"/>
            <a:chOff x="-207975" y="-294805"/>
            <a:chExt cx="9351984" cy="6027911"/>
          </a:xfrm>
        </p:grpSpPr>
        <p:sp>
          <p:nvSpPr>
            <p:cNvPr id="1683" name="Google Shape;1683;p28"/>
            <p:cNvSpPr/>
            <p:nvPr/>
          </p:nvSpPr>
          <p:spPr>
            <a:xfrm>
              <a:off x="470966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8"/>
            <p:cNvSpPr/>
            <p:nvPr/>
          </p:nvSpPr>
          <p:spPr>
            <a:xfrm>
              <a:off x="177784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8"/>
            <p:cNvSpPr/>
            <p:nvPr/>
          </p:nvSpPr>
          <p:spPr>
            <a:xfrm>
              <a:off x="2736806"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8"/>
            <p:cNvSpPr/>
            <p:nvPr/>
          </p:nvSpPr>
          <p:spPr>
            <a:xfrm>
              <a:off x="374071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8"/>
            <p:cNvSpPr/>
            <p:nvPr/>
          </p:nvSpPr>
          <p:spPr>
            <a:xfrm>
              <a:off x="701151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8"/>
            <p:cNvSpPr/>
            <p:nvPr/>
          </p:nvSpPr>
          <p:spPr>
            <a:xfrm>
              <a:off x="7773661" y="-294805"/>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8"/>
            <p:cNvSpPr/>
            <p:nvPr/>
          </p:nvSpPr>
          <p:spPr>
            <a:xfrm>
              <a:off x="5050288"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8"/>
            <p:cNvSpPr/>
            <p:nvPr/>
          </p:nvSpPr>
          <p:spPr>
            <a:xfrm>
              <a:off x="6008337"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8"/>
            <p:cNvSpPr/>
            <p:nvPr/>
          </p:nvSpPr>
          <p:spPr>
            <a:xfrm>
              <a:off x="7773661" y="957482"/>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2" name="Google Shape;1692;p28"/>
            <p:cNvGrpSpPr/>
            <p:nvPr/>
          </p:nvGrpSpPr>
          <p:grpSpPr>
            <a:xfrm>
              <a:off x="-207975" y="8"/>
              <a:ext cx="5667571" cy="5143520"/>
              <a:chOff x="-207975" y="8"/>
              <a:chExt cx="5667571" cy="5143520"/>
            </a:xfrm>
          </p:grpSpPr>
          <p:sp>
            <p:nvSpPr>
              <p:cNvPr id="1693" name="Google Shape;1693;p28"/>
              <p:cNvSpPr/>
              <p:nvPr/>
            </p:nvSpPr>
            <p:spPr>
              <a:xfrm>
                <a:off x="791180" y="8"/>
                <a:ext cx="4668416" cy="5143520"/>
              </a:xfrm>
              <a:custGeom>
                <a:avLst/>
                <a:gdLst/>
                <a:ahLst/>
                <a:cxnLst/>
                <a:rect l="l" t="t" r="r" b="b"/>
                <a:pathLst>
                  <a:path w="106004" h="116792" extrusionOk="0">
                    <a:moveTo>
                      <a:pt x="95087" y="0"/>
                    </a:moveTo>
                    <a:lnTo>
                      <a:pt x="0" y="116792"/>
                    </a:lnTo>
                    <a:lnTo>
                      <a:pt x="10898" y="116792"/>
                    </a:lnTo>
                    <a:lnTo>
                      <a:pt x="106003"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8"/>
              <p:cNvSpPr/>
              <p:nvPr/>
            </p:nvSpPr>
            <p:spPr>
              <a:xfrm>
                <a:off x="-207975" y="8"/>
                <a:ext cx="4668416" cy="5143520"/>
              </a:xfrm>
              <a:custGeom>
                <a:avLst/>
                <a:gdLst/>
                <a:ahLst/>
                <a:cxnLst/>
                <a:rect l="l" t="t" r="r" b="b"/>
                <a:pathLst>
                  <a:path w="106004" h="116792" extrusionOk="0">
                    <a:moveTo>
                      <a:pt x="95087" y="0"/>
                    </a:moveTo>
                    <a:lnTo>
                      <a:pt x="0" y="116792"/>
                    </a:lnTo>
                    <a:lnTo>
                      <a:pt x="10898" y="116792"/>
                    </a:lnTo>
                    <a:lnTo>
                      <a:pt x="106003"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8"/>
              <p:cNvSpPr/>
              <p:nvPr/>
            </p:nvSpPr>
            <p:spPr>
              <a:xfrm>
                <a:off x="26" y="8"/>
                <a:ext cx="3441330" cy="4226827"/>
              </a:xfrm>
              <a:custGeom>
                <a:avLst/>
                <a:gdLst/>
                <a:ahLst/>
                <a:cxnLst/>
                <a:rect l="l" t="t" r="r" b="b"/>
                <a:pathLst>
                  <a:path w="78141" h="95977" extrusionOk="0">
                    <a:moveTo>
                      <a:pt x="67242" y="0"/>
                    </a:moveTo>
                    <a:lnTo>
                      <a:pt x="0" y="82572"/>
                    </a:lnTo>
                    <a:lnTo>
                      <a:pt x="0" y="95976"/>
                    </a:lnTo>
                    <a:lnTo>
                      <a:pt x="78140"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8"/>
              <p:cNvSpPr/>
              <p:nvPr/>
            </p:nvSpPr>
            <p:spPr>
              <a:xfrm>
                <a:off x="26" y="8"/>
                <a:ext cx="2422993" cy="2974946"/>
              </a:xfrm>
              <a:custGeom>
                <a:avLst/>
                <a:gdLst/>
                <a:ahLst/>
                <a:cxnLst/>
                <a:rect l="l" t="t" r="r" b="b"/>
                <a:pathLst>
                  <a:path w="55018" h="67551" extrusionOk="0">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8"/>
              <p:cNvSpPr/>
              <p:nvPr/>
            </p:nvSpPr>
            <p:spPr>
              <a:xfrm>
                <a:off x="26"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8" name="Google Shape;1698;p28"/>
            <p:cNvSpPr/>
            <p:nvPr/>
          </p:nvSpPr>
          <p:spPr>
            <a:xfrm>
              <a:off x="5735490"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8"/>
            <p:cNvSpPr/>
            <p:nvPr/>
          </p:nvSpPr>
          <p:spPr>
            <a:xfrm>
              <a:off x="7766170" y="3460451"/>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8"/>
            <p:cNvSpPr/>
            <p:nvPr/>
          </p:nvSpPr>
          <p:spPr>
            <a:xfrm>
              <a:off x="6747085" y="2209363"/>
              <a:ext cx="2389434" cy="2934165"/>
            </a:xfrm>
            <a:custGeom>
              <a:avLst/>
              <a:gdLst/>
              <a:ahLst/>
              <a:cxnLst/>
              <a:rect l="l" t="t" r="r" b="b"/>
              <a:pathLst>
                <a:path w="54256" h="66625" extrusionOk="0">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28"/>
          <p:cNvSpPr txBox="1">
            <a:spLocks noGrp="1"/>
          </p:cNvSpPr>
          <p:nvPr>
            <p:ph type="title"/>
          </p:nvPr>
        </p:nvSpPr>
        <p:spPr>
          <a:xfrm flipH="1">
            <a:off x="4036350" y="1424400"/>
            <a:ext cx="4048500" cy="9729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2" name="Google Shape;1702;p28"/>
          <p:cNvSpPr txBox="1">
            <a:spLocks noGrp="1"/>
          </p:cNvSpPr>
          <p:nvPr>
            <p:ph type="subTitle" idx="1"/>
          </p:nvPr>
        </p:nvSpPr>
        <p:spPr>
          <a:xfrm flipH="1">
            <a:off x="4036350" y="2407031"/>
            <a:ext cx="4048500" cy="101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03" name="Google Shape;1703;p28"/>
          <p:cNvSpPr txBox="1"/>
          <p:nvPr/>
        </p:nvSpPr>
        <p:spPr>
          <a:xfrm>
            <a:off x="4036359" y="3575853"/>
            <a:ext cx="4048500" cy="659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lt1"/>
                </a:solidFill>
                <a:latin typeface="Spartan"/>
                <a:ea typeface="Spartan"/>
                <a:cs typeface="Spartan"/>
                <a:sym typeface="Spartan"/>
              </a:rPr>
              <a:t>CREDITS: This presentation template was created by </a:t>
            </a:r>
            <a:r>
              <a:rPr lang="en" sz="1200" b="1">
                <a:solidFill>
                  <a:schemeClr val="lt1"/>
                </a:solidFill>
                <a:uFill>
                  <a:noFill/>
                </a:uFill>
                <a:latin typeface="Spartan"/>
                <a:ea typeface="Spartan"/>
                <a:cs typeface="Spartan"/>
                <a:sym typeface="Spartan"/>
                <a:hlinkClick r:id="rId2">
                  <a:extLst>
                    <a:ext uri="{A12FA001-AC4F-418D-AE19-62706E023703}">
                      <ahyp:hlinkClr xmlns:ahyp="http://schemas.microsoft.com/office/drawing/2018/hyperlinkcolor" xmlns="" val="tx"/>
                    </a:ext>
                  </a:extLst>
                </a:hlinkClick>
              </a:rPr>
              <a:t>Slidesgo</a:t>
            </a:r>
            <a:r>
              <a:rPr lang="en" sz="1200">
                <a:solidFill>
                  <a:schemeClr val="lt1"/>
                </a:solidFill>
                <a:latin typeface="Spartan"/>
                <a:ea typeface="Spartan"/>
                <a:cs typeface="Spartan"/>
                <a:sym typeface="Spartan"/>
              </a:rPr>
              <a:t>, including icons by </a:t>
            </a:r>
            <a:r>
              <a:rPr lang="en" sz="1200" b="1">
                <a:solidFill>
                  <a:schemeClr val="lt1"/>
                </a:solidFill>
                <a:uFill>
                  <a:noFill/>
                </a:uFill>
                <a:latin typeface="Spartan"/>
                <a:ea typeface="Spartan"/>
                <a:cs typeface="Spartan"/>
                <a:sym typeface="Spartan"/>
                <a:hlinkClick r:id="rId3">
                  <a:extLst>
                    <a:ext uri="{A12FA001-AC4F-418D-AE19-62706E023703}">
                      <ahyp:hlinkClr xmlns:ahyp="http://schemas.microsoft.com/office/drawing/2018/hyperlinkcolor" xmlns="" val="tx"/>
                    </a:ext>
                  </a:extLst>
                </a:hlinkClick>
              </a:rPr>
              <a:t>Flaticon</a:t>
            </a:r>
            <a:r>
              <a:rPr lang="en" sz="1200">
                <a:solidFill>
                  <a:schemeClr val="lt1"/>
                </a:solidFill>
                <a:latin typeface="Spartan"/>
                <a:ea typeface="Spartan"/>
                <a:cs typeface="Spartan"/>
                <a:sym typeface="Spartan"/>
              </a:rPr>
              <a:t>, and infographics &amp; images by </a:t>
            </a:r>
            <a:r>
              <a:rPr lang="en" sz="1200" b="1">
                <a:solidFill>
                  <a:schemeClr val="lt1"/>
                </a:solidFill>
                <a:uFill>
                  <a:noFill/>
                </a:uFill>
                <a:latin typeface="Spartan"/>
                <a:ea typeface="Spartan"/>
                <a:cs typeface="Spartan"/>
                <a:sym typeface="Spartan"/>
                <a:hlinkClick r:id="rId4">
                  <a:extLst>
                    <a:ext uri="{A12FA001-AC4F-418D-AE19-62706E023703}">
                      <ahyp:hlinkClr xmlns:ahyp="http://schemas.microsoft.com/office/drawing/2018/hyperlinkcolor" xmlns="" val="tx"/>
                    </a:ext>
                  </a:extLst>
                </a:hlinkClick>
              </a:rPr>
              <a:t>Freepik</a:t>
            </a:r>
            <a:endParaRPr sz="1200" b="1">
              <a:solidFill>
                <a:schemeClr val="lt1"/>
              </a:solidFill>
              <a:latin typeface="Spartan"/>
              <a:ea typeface="Spartan"/>
              <a:cs typeface="Spartan"/>
              <a:sym typeface="Spart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704"/>
        <p:cNvGrpSpPr/>
        <p:nvPr/>
      </p:nvGrpSpPr>
      <p:grpSpPr>
        <a:xfrm>
          <a:off x="0" y="0"/>
          <a:ext cx="0" cy="0"/>
          <a:chOff x="0" y="0"/>
          <a:chExt cx="0" cy="0"/>
        </a:xfrm>
      </p:grpSpPr>
      <p:grpSp>
        <p:nvGrpSpPr>
          <p:cNvPr id="1705" name="Google Shape;1705;p29"/>
          <p:cNvGrpSpPr/>
          <p:nvPr/>
        </p:nvGrpSpPr>
        <p:grpSpPr>
          <a:xfrm>
            <a:off x="26" y="-294805"/>
            <a:ext cx="9143984" cy="6027911"/>
            <a:chOff x="26" y="-294805"/>
            <a:chExt cx="9143984" cy="6027911"/>
          </a:xfrm>
        </p:grpSpPr>
        <p:sp>
          <p:nvSpPr>
            <p:cNvPr id="1706" name="Google Shape;1706;p29"/>
            <p:cNvSpPr/>
            <p:nvPr/>
          </p:nvSpPr>
          <p:spPr>
            <a:xfrm>
              <a:off x="470966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7" name="Google Shape;1707;p29"/>
            <p:cNvGrpSpPr/>
            <p:nvPr/>
          </p:nvGrpSpPr>
          <p:grpSpPr>
            <a:xfrm>
              <a:off x="783924" y="4009249"/>
              <a:ext cx="4360695" cy="1723858"/>
              <a:chOff x="791415" y="4009249"/>
              <a:chExt cx="4360695" cy="1723858"/>
            </a:xfrm>
          </p:grpSpPr>
          <p:sp>
            <p:nvSpPr>
              <p:cNvPr id="1708" name="Google Shape;1708;p29"/>
              <p:cNvSpPr/>
              <p:nvPr/>
            </p:nvSpPr>
            <p:spPr>
              <a:xfrm>
                <a:off x="791415"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9"/>
              <p:cNvSpPr/>
              <p:nvPr/>
            </p:nvSpPr>
            <p:spPr>
              <a:xfrm>
                <a:off x="178533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9"/>
              <p:cNvSpPr/>
              <p:nvPr/>
            </p:nvSpPr>
            <p:spPr>
              <a:xfrm>
                <a:off x="2744296"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9"/>
              <p:cNvSpPr/>
              <p:nvPr/>
            </p:nvSpPr>
            <p:spPr>
              <a:xfrm>
                <a:off x="374820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29"/>
            <p:cNvSpPr/>
            <p:nvPr/>
          </p:nvSpPr>
          <p:spPr>
            <a:xfrm>
              <a:off x="26" y="8"/>
              <a:ext cx="2422993" cy="2974946"/>
            </a:xfrm>
            <a:custGeom>
              <a:avLst/>
              <a:gdLst/>
              <a:ahLst/>
              <a:cxnLst/>
              <a:rect l="l" t="t" r="r" b="b"/>
              <a:pathLst>
                <a:path w="55018" h="67551" extrusionOk="0">
                  <a:moveTo>
                    <a:pt x="44102" y="0"/>
                  </a:moveTo>
                  <a:lnTo>
                    <a:pt x="0" y="54164"/>
                  </a:lnTo>
                  <a:lnTo>
                    <a:pt x="0" y="67550"/>
                  </a:lnTo>
                  <a:lnTo>
                    <a:pt x="55018" y="0"/>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9"/>
            <p:cNvSpPr/>
            <p:nvPr/>
          </p:nvSpPr>
          <p:spPr>
            <a:xfrm>
              <a:off x="26" y="3754386"/>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9"/>
            <p:cNvSpPr/>
            <p:nvPr/>
          </p:nvSpPr>
          <p:spPr>
            <a:xfrm>
              <a:off x="701151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9"/>
            <p:cNvSpPr/>
            <p:nvPr/>
          </p:nvSpPr>
          <p:spPr>
            <a:xfrm>
              <a:off x="7773661" y="-294805"/>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9"/>
            <p:cNvSpPr/>
            <p:nvPr/>
          </p:nvSpPr>
          <p:spPr>
            <a:xfrm>
              <a:off x="305653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9"/>
            <p:cNvSpPr/>
            <p:nvPr/>
          </p:nvSpPr>
          <p:spPr>
            <a:xfrm>
              <a:off x="4055689"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9"/>
            <p:cNvSpPr/>
            <p:nvPr/>
          </p:nvSpPr>
          <p:spPr>
            <a:xfrm>
              <a:off x="5050288"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9"/>
            <p:cNvSpPr/>
            <p:nvPr/>
          </p:nvSpPr>
          <p:spPr>
            <a:xfrm>
              <a:off x="6008337"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9"/>
            <p:cNvSpPr/>
            <p:nvPr/>
          </p:nvSpPr>
          <p:spPr>
            <a:xfrm>
              <a:off x="7773661" y="957482"/>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9"/>
            <p:cNvSpPr/>
            <p:nvPr/>
          </p:nvSpPr>
          <p:spPr>
            <a:xfrm>
              <a:off x="7773661" y="2209363"/>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9"/>
            <p:cNvSpPr/>
            <p:nvPr/>
          </p:nvSpPr>
          <p:spPr>
            <a:xfrm>
              <a:off x="5735490"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9"/>
            <p:cNvSpPr/>
            <p:nvPr/>
          </p:nvSpPr>
          <p:spPr>
            <a:xfrm>
              <a:off x="6754575"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9"/>
            <p:cNvSpPr/>
            <p:nvPr/>
          </p:nvSpPr>
          <p:spPr>
            <a:xfrm>
              <a:off x="26" y="2502977"/>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9"/>
            <p:cNvSpPr/>
            <p:nvPr/>
          </p:nvSpPr>
          <p:spPr>
            <a:xfrm>
              <a:off x="2037448"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6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29"/>
          <p:cNvGrpSpPr/>
          <p:nvPr/>
        </p:nvGrpSpPr>
        <p:grpSpPr>
          <a:xfrm>
            <a:off x="-820155" y="-562693"/>
            <a:ext cx="10784311" cy="6268886"/>
            <a:chOff x="-583066" y="-489218"/>
            <a:chExt cx="10784311" cy="6268886"/>
          </a:xfrm>
        </p:grpSpPr>
        <p:grpSp>
          <p:nvGrpSpPr>
            <p:cNvPr id="1727" name="Google Shape;1727;p29"/>
            <p:cNvGrpSpPr/>
            <p:nvPr/>
          </p:nvGrpSpPr>
          <p:grpSpPr>
            <a:xfrm rot="2358486">
              <a:off x="301940" y="-602957"/>
              <a:ext cx="732200" cy="3055564"/>
              <a:chOff x="3615675" y="367825"/>
              <a:chExt cx="808650" cy="3374600"/>
            </a:xfrm>
          </p:grpSpPr>
          <p:sp>
            <p:nvSpPr>
              <p:cNvPr id="1728" name="Google Shape;1728;p29"/>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9"/>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9"/>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9"/>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9"/>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9"/>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9"/>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9"/>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9"/>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9"/>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9"/>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9"/>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9"/>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9"/>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9"/>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9"/>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9"/>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9"/>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9"/>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9"/>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9"/>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9"/>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9"/>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9"/>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9"/>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9"/>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9"/>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9"/>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9"/>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9"/>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9"/>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29"/>
            <p:cNvGrpSpPr/>
            <p:nvPr/>
          </p:nvGrpSpPr>
          <p:grpSpPr>
            <a:xfrm rot="2358486">
              <a:off x="8584040" y="2837843"/>
              <a:ext cx="732200" cy="3055564"/>
              <a:chOff x="3615675" y="367825"/>
              <a:chExt cx="808650" cy="3374600"/>
            </a:xfrm>
          </p:grpSpPr>
          <p:sp>
            <p:nvSpPr>
              <p:cNvPr id="1760" name="Google Shape;1760;p29"/>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9"/>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9"/>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9"/>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9"/>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9"/>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9"/>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9"/>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9"/>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9"/>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9"/>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9"/>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9"/>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9"/>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9"/>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9"/>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9"/>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9"/>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9"/>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9"/>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9"/>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9"/>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9"/>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1791"/>
        <p:cNvGrpSpPr/>
        <p:nvPr/>
      </p:nvGrpSpPr>
      <p:grpSpPr>
        <a:xfrm>
          <a:off x="0" y="0"/>
          <a:ext cx="0" cy="0"/>
          <a:chOff x="0" y="0"/>
          <a:chExt cx="0" cy="0"/>
        </a:xfrm>
      </p:grpSpPr>
      <p:grpSp>
        <p:nvGrpSpPr>
          <p:cNvPr id="1792" name="Google Shape;1792;p30"/>
          <p:cNvGrpSpPr/>
          <p:nvPr/>
        </p:nvGrpSpPr>
        <p:grpSpPr>
          <a:xfrm>
            <a:off x="1777843" y="-294805"/>
            <a:ext cx="7366166" cy="6027911"/>
            <a:chOff x="1777843" y="-294805"/>
            <a:chExt cx="7366166" cy="6027911"/>
          </a:xfrm>
        </p:grpSpPr>
        <p:sp>
          <p:nvSpPr>
            <p:cNvPr id="1793" name="Google Shape;1793;p30"/>
            <p:cNvSpPr/>
            <p:nvPr/>
          </p:nvSpPr>
          <p:spPr>
            <a:xfrm>
              <a:off x="470966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0"/>
            <p:cNvGrpSpPr/>
            <p:nvPr/>
          </p:nvGrpSpPr>
          <p:grpSpPr>
            <a:xfrm>
              <a:off x="1777843" y="4009249"/>
              <a:ext cx="3366776" cy="1723858"/>
              <a:chOff x="1785333" y="4009249"/>
              <a:chExt cx="3366776" cy="1723858"/>
            </a:xfrm>
          </p:grpSpPr>
          <p:sp>
            <p:nvSpPr>
              <p:cNvPr id="1795" name="Google Shape;1795;p30"/>
              <p:cNvSpPr/>
              <p:nvPr/>
            </p:nvSpPr>
            <p:spPr>
              <a:xfrm>
                <a:off x="1785333"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0"/>
              <p:cNvSpPr/>
              <p:nvPr/>
            </p:nvSpPr>
            <p:spPr>
              <a:xfrm>
                <a:off x="2744296"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0"/>
              <p:cNvSpPr/>
              <p:nvPr/>
            </p:nvSpPr>
            <p:spPr>
              <a:xfrm>
                <a:off x="3748202"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8" name="Google Shape;1798;p30"/>
            <p:cNvSpPr/>
            <p:nvPr/>
          </p:nvSpPr>
          <p:spPr>
            <a:xfrm>
              <a:off x="7011514" y="8"/>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58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0"/>
            <p:cNvSpPr/>
            <p:nvPr/>
          </p:nvSpPr>
          <p:spPr>
            <a:xfrm>
              <a:off x="7773661" y="-294805"/>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0"/>
            <p:cNvSpPr/>
            <p:nvPr/>
          </p:nvSpPr>
          <p:spPr>
            <a:xfrm>
              <a:off x="7773661" y="3460451"/>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50000">
                  <a:srgbClr val="87D2E4">
                    <a:alpha val="0"/>
                  </a:srgbClr>
                </a:gs>
                <a:gs pos="100000">
                  <a:srgbClr val="87D2E4">
                    <a:alpha val="1843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0"/>
            <p:cNvSpPr/>
            <p:nvPr/>
          </p:nvSpPr>
          <p:spPr>
            <a:xfrm>
              <a:off x="6754575" y="2209363"/>
              <a:ext cx="2389434" cy="2934165"/>
            </a:xfrm>
            <a:custGeom>
              <a:avLst/>
              <a:gdLst/>
              <a:ahLst/>
              <a:cxnLst/>
              <a:rect l="l" t="t" r="r" b="b"/>
              <a:pathLst>
                <a:path w="54256" h="66625" extrusionOk="0">
                  <a:moveTo>
                    <a:pt x="54255" y="1"/>
                  </a:moveTo>
                  <a:lnTo>
                    <a:pt x="0" y="66625"/>
                  </a:lnTo>
                  <a:lnTo>
                    <a:pt x="10917" y="66625"/>
                  </a:lnTo>
                  <a:lnTo>
                    <a:pt x="54255" y="13387"/>
                  </a:lnTo>
                  <a:lnTo>
                    <a:pt x="54255" y="1"/>
                  </a:lnTo>
                  <a:close/>
                </a:path>
              </a:pathLst>
            </a:custGeom>
            <a:gradFill>
              <a:gsLst>
                <a:gs pos="0">
                  <a:srgbClr val="87D2E4">
                    <a:alpha val="18431"/>
                  </a:srgbClr>
                </a:gs>
                <a:gs pos="29000">
                  <a:srgbClr val="87D2E4">
                    <a:alpha val="0"/>
                  </a:srgbClr>
                </a:gs>
                <a:gs pos="75000">
                  <a:srgbClr val="87D2E4">
                    <a:alpha val="0"/>
                  </a:srgbClr>
                </a:gs>
                <a:gs pos="100000">
                  <a:srgbClr val="87D2E4">
                    <a:alpha val="1843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0"/>
            <p:cNvSpPr/>
            <p:nvPr/>
          </p:nvSpPr>
          <p:spPr>
            <a:xfrm>
              <a:off x="7773661" y="957482"/>
              <a:ext cx="1370349" cy="1683077"/>
            </a:xfrm>
            <a:custGeom>
              <a:avLst/>
              <a:gdLst/>
              <a:ahLst/>
              <a:cxnLst/>
              <a:rect l="l" t="t" r="r" b="b"/>
              <a:pathLst>
                <a:path w="31116" h="38217" extrusionOk="0">
                  <a:moveTo>
                    <a:pt x="31115" y="1"/>
                  </a:moveTo>
                  <a:lnTo>
                    <a:pt x="1" y="38217"/>
                  </a:lnTo>
                  <a:lnTo>
                    <a:pt x="10899" y="38217"/>
                  </a:lnTo>
                  <a:lnTo>
                    <a:pt x="31115" y="13405"/>
                  </a:lnTo>
                  <a:lnTo>
                    <a:pt x="31115" y="1"/>
                  </a:lnTo>
                  <a:close/>
                </a:path>
              </a:pathLst>
            </a:custGeom>
            <a:gradFill>
              <a:gsLst>
                <a:gs pos="0">
                  <a:srgbClr val="87D2E4">
                    <a:alpha val="18431"/>
                  </a:srgbClr>
                </a:gs>
                <a:gs pos="82000">
                  <a:srgbClr val="87D2E4">
                    <a:alpha val="0"/>
                  </a:srgbClr>
                </a:gs>
                <a:gs pos="100000">
                  <a:srgbClr val="87D2E4">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0"/>
            <p:cNvSpPr/>
            <p:nvPr/>
          </p:nvSpPr>
          <p:spPr>
            <a:xfrm>
              <a:off x="5735490" y="4009249"/>
              <a:ext cx="1403907" cy="1723858"/>
            </a:xfrm>
            <a:custGeom>
              <a:avLst/>
              <a:gdLst/>
              <a:ahLst/>
              <a:cxnLst/>
              <a:rect l="l" t="t" r="r" b="b"/>
              <a:pathLst>
                <a:path w="31878" h="39143" extrusionOk="0">
                  <a:moveTo>
                    <a:pt x="20961" y="0"/>
                  </a:moveTo>
                  <a:lnTo>
                    <a:pt x="0" y="25756"/>
                  </a:lnTo>
                  <a:lnTo>
                    <a:pt x="0" y="39142"/>
                  </a:lnTo>
                  <a:lnTo>
                    <a:pt x="31878" y="0"/>
                  </a:lnTo>
                  <a:close/>
                </a:path>
              </a:pathLst>
            </a:custGeom>
            <a:gradFill>
              <a:gsLst>
                <a:gs pos="0">
                  <a:srgbClr val="87D2E4">
                    <a:alpha val="18431"/>
                  </a:srgbClr>
                </a:gs>
                <a:gs pos="84000">
                  <a:srgbClr val="87D2E4">
                    <a:alpha val="0"/>
                  </a:srgbClr>
                </a:gs>
                <a:gs pos="100000">
                  <a:srgbClr val="87D2E4">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4" name="Google Shape;1804;p30"/>
          <p:cNvGrpSpPr/>
          <p:nvPr/>
        </p:nvGrpSpPr>
        <p:grpSpPr>
          <a:xfrm>
            <a:off x="-569660" y="-834355"/>
            <a:ext cx="2678535" cy="6812210"/>
            <a:chOff x="-569660" y="-834355"/>
            <a:chExt cx="2678535" cy="6812210"/>
          </a:xfrm>
        </p:grpSpPr>
        <p:grpSp>
          <p:nvGrpSpPr>
            <p:cNvPr id="1805" name="Google Shape;1805;p30"/>
            <p:cNvGrpSpPr/>
            <p:nvPr/>
          </p:nvGrpSpPr>
          <p:grpSpPr>
            <a:xfrm rot="-2700000" flipH="1">
              <a:off x="403483" y="3110702"/>
              <a:ext cx="732250" cy="3055771"/>
              <a:chOff x="3615675" y="367825"/>
              <a:chExt cx="808650" cy="3374600"/>
            </a:xfrm>
          </p:grpSpPr>
          <p:sp>
            <p:nvSpPr>
              <p:cNvPr id="1806" name="Google Shape;1806;p30"/>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0"/>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0"/>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0"/>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0"/>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0"/>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0"/>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0"/>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0"/>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0"/>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0"/>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0"/>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0"/>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0"/>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0"/>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0"/>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0"/>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0"/>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0"/>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0"/>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0"/>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0"/>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0"/>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0"/>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0"/>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0"/>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0"/>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0"/>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0"/>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0"/>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0"/>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30"/>
            <p:cNvGrpSpPr/>
            <p:nvPr/>
          </p:nvGrpSpPr>
          <p:grpSpPr>
            <a:xfrm rot="2700000">
              <a:off x="403483" y="-1022973"/>
              <a:ext cx="732250" cy="3055771"/>
              <a:chOff x="3615675" y="367825"/>
              <a:chExt cx="808650" cy="3374600"/>
            </a:xfrm>
          </p:grpSpPr>
          <p:sp>
            <p:nvSpPr>
              <p:cNvPr id="1838" name="Google Shape;1838;p30"/>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0"/>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0"/>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0"/>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0"/>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0"/>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0"/>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0"/>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0"/>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0"/>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0"/>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0"/>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0"/>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0"/>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0"/>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0"/>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0"/>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0"/>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0"/>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0"/>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0"/>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0"/>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0"/>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0"/>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0"/>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0"/>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0"/>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0"/>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0"/>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0"/>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0"/>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11874"/>
            <a:ext cx="77040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1pPr>
            <a:lvl2pPr lvl="1"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2pPr>
            <a:lvl3pPr lvl="2"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3pPr>
            <a:lvl4pPr lvl="3"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4pPr>
            <a:lvl5pPr lvl="4"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5pPr>
            <a:lvl6pPr lvl="5"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6pPr>
            <a:lvl7pPr lvl="6"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7pPr>
            <a:lvl8pPr lvl="7"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8pPr>
            <a:lvl9pPr lvl="8" algn="ctr" rtl="0">
              <a:spcBef>
                <a:spcPts val="0"/>
              </a:spcBef>
              <a:spcAft>
                <a:spcPts val="0"/>
              </a:spcAft>
              <a:buClr>
                <a:schemeClr val="lt1"/>
              </a:buClr>
              <a:buSzPts val="2800"/>
              <a:buFont typeface="Spartan"/>
              <a:buNone/>
              <a:defRPr sz="2800">
                <a:solidFill>
                  <a:schemeClr val="lt1"/>
                </a:solidFill>
                <a:latin typeface="Spartan"/>
                <a:ea typeface="Spartan"/>
                <a:cs typeface="Spartan"/>
                <a:sym typeface="Sparta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accent2"/>
              </a:buClr>
              <a:buSzPts val="1500"/>
              <a:buFont typeface="Spartan"/>
              <a:buChar char="●"/>
              <a:defRPr sz="1500">
                <a:solidFill>
                  <a:schemeClr val="lt1"/>
                </a:solidFill>
                <a:latin typeface="Spartan"/>
                <a:ea typeface="Spartan"/>
                <a:cs typeface="Spartan"/>
                <a:sym typeface="Spartan"/>
              </a:defRPr>
            </a:lvl1pPr>
            <a:lvl2pPr marL="914400" lvl="1" indent="-323850">
              <a:lnSpc>
                <a:spcPct val="100000"/>
              </a:lnSpc>
              <a:spcBef>
                <a:spcPts val="0"/>
              </a:spcBef>
              <a:spcAft>
                <a:spcPts val="0"/>
              </a:spcAft>
              <a:buClr>
                <a:schemeClr val="lt1"/>
              </a:buClr>
              <a:buSzPts val="1500"/>
              <a:buFont typeface="Spartan"/>
              <a:buChar char="○"/>
              <a:defRPr sz="1500">
                <a:solidFill>
                  <a:schemeClr val="lt1"/>
                </a:solidFill>
                <a:latin typeface="Spartan"/>
                <a:ea typeface="Spartan"/>
                <a:cs typeface="Spartan"/>
                <a:sym typeface="Spartan"/>
              </a:defRPr>
            </a:lvl2pPr>
            <a:lvl3pPr marL="1371600" lvl="2" indent="-323850">
              <a:lnSpc>
                <a:spcPct val="100000"/>
              </a:lnSpc>
              <a:spcBef>
                <a:spcPts val="0"/>
              </a:spcBef>
              <a:spcAft>
                <a:spcPts val="0"/>
              </a:spcAft>
              <a:buClr>
                <a:schemeClr val="lt1"/>
              </a:buClr>
              <a:buSzPts val="1500"/>
              <a:buFont typeface="Spartan"/>
              <a:buChar char="■"/>
              <a:defRPr sz="1500">
                <a:solidFill>
                  <a:schemeClr val="lt1"/>
                </a:solidFill>
                <a:latin typeface="Spartan"/>
                <a:ea typeface="Spartan"/>
                <a:cs typeface="Spartan"/>
                <a:sym typeface="Spartan"/>
              </a:defRPr>
            </a:lvl3pPr>
            <a:lvl4pPr marL="1828800" lvl="3" indent="-323850">
              <a:lnSpc>
                <a:spcPct val="100000"/>
              </a:lnSpc>
              <a:spcBef>
                <a:spcPts val="0"/>
              </a:spcBef>
              <a:spcAft>
                <a:spcPts val="0"/>
              </a:spcAft>
              <a:buClr>
                <a:schemeClr val="lt1"/>
              </a:buClr>
              <a:buSzPts val="1500"/>
              <a:buFont typeface="Spartan"/>
              <a:buChar char="●"/>
              <a:defRPr sz="1500">
                <a:solidFill>
                  <a:schemeClr val="lt1"/>
                </a:solidFill>
                <a:latin typeface="Spartan"/>
                <a:ea typeface="Spartan"/>
                <a:cs typeface="Spartan"/>
                <a:sym typeface="Spartan"/>
              </a:defRPr>
            </a:lvl4pPr>
            <a:lvl5pPr marL="2286000" lvl="4" indent="-323850">
              <a:lnSpc>
                <a:spcPct val="100000"/>
              </a:lnSpc>
              <a:spcBef>
                <a:spcPts val="0"/>
              </a:spcBef>
              <a:spcAft>
                <a:spcPts val="0"/>
              </a:spcAft>
              <a:buClr>
                <a:schemeClr val="lt1"/>
              </a:buClr>
              <a:buSzPts val="1500"/>
              <a:buFont typeface="Spartan"/>
              <a:buChar char="○"/>
              <a:defRPr sz="1500">
                <a:solidFill>
                  <a:schemeClr val="lt1"/>
                </a:solidFill>
                <a:latin typeface="Spartan"/>
                <a:ea typeface="Spartan"/>
                <a:cs typeface="Spartan"/>
                <a:sym typeface="Spartan"/>
              </a:defRPr>
            </a:lvl5pPr>
            <a:lvl6pPr marL="2743200" lvl="5" indent="-323850">
              <a:lnSpc>
                <a:spcPct val="100000"/>
              </a:lnSpc>
              <a:spcBef>
                <a:spcPts val="0"/>
              </a:spcBef>
              <a:spcAft>
                <a:spcPts val="0"/>
              </a:spcAft>
              <a:buClr>
                <a:schemeClr val="lt1"/>
              </a:buClr>
              <a:buSzPts val="1500"/>
              <a:buFont typeface="Spartan"/>
              <a:buChar char="■"/>
              <a:defRPr sz="1500">
                <a:solidFill>
                  <a:schemeClr val="lt1"/>
                </a:solidFill>
                <a:latin typeface="Spartan"/>
                <a:ea typeface="Spartan"/>
                <a:cs typeface="Spartan"/>
                <a:sym typeface="Spartan"/>
              </a:defRPr>
            </a:lvl6pPr>
            <a:lvl7pPr marL="3200400" lvl="6" indent="-323850">
              <a:lnSpc>
                <a:spcPct val="100000"/>
              </a:lnSpc>
              <a:spcBef>
                <a:spcPts val="0"/>
              </a:spcBef>
              <a:spcAft>
                <a:spcPts val="0"/>
              </a:spcAft>
              <a:buClr>
                <a:schemeClr val="lt1"/>
              </a:buClr>
              <a:buSzPts val="1500"/>
              <a:buFont typeface="Spartan"/>
              <a:buChar char="●"/>
              <a:defRPr sz="1500">
                <a:solidFill>
                  <a:schemeClr val="lt1"/>
                </a:solidFill>
                <a:latin typeface="Spartan"/>
                <a:ea typeface="Spartan"/>
                <a:cs typeface="Spartan"/>
                <a:sym typeface="Spartan"/>
              </a:defRPr>
            </a:lvl7pPr>
            <a:lvl8pPr marL="3657600" lvl="7" indent="-323850">
              <a:lnSpc>
                <a:spcPct val="100000"/>
              </a:lnSpc>
              <a:spcBef>
                <a:spcPts val="0"/>
              </a:spcBef>
              <a:spcAft>
                <a:spcPts val="0"/>
              </a:spcAft>
              <a:buClr>
                <a:schemeClr val="lt1"/>
              </a:buClr>
              <a:buSzPts val="1500"/>
              <a:buFont typeface="Spartan"/>
              <a:buChar char="○"/>
              <a:defRPr sz="1500">
                <a:solidFill>
                  <a:schemeClr val="lt1"/>
                </a:solidFill>
                <a:latin typeface="Spartan"/>
                <a:ea typeface="Spartan"/>
                <a:cs typeface="Spartan"/>
                <a:sym typeface="Spartan"/>
              </a:defRPr>
            </a:lvl8pPr>
            <a:lvl9pPr marL="4114800" lvl="8" indent="-323850">
              <a:lnSpc>
                <a:spcPct val="100000"/>
              </a:lnSpc>
              <a:spcBef>
                <a:spcPts val="0"/>
              </a:spcBef>
              <a:spcAft>
                <a:spcPts val="0"/>
              </a:spcAft>
              <a:buClr>
                <a:schemeClr val="lt1"/>
              </a:buClr>
              <a:buSzPts val="1500"/>
              <a:buFont typeface="Spartan"/>
              <a:buChar char="■"/>
              <a:defRPr sz="1500">
                <a:solidFill>
                  <a:schemeClr val="lt1"/>
                </a:solidFill>
                <a:latin typeface="Spartan"/>
                <a:ea typeface="Spartan"/>
                <a:cs typeface="Spartan"/>
                <a:sym typeface="Spart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4"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34"/>
          <p:cNvSpPr txBox="1">
            <a:spLocks noGrp="1"/>
          </p:cNvSpPr>
          <p:nvPr>
            <p:ph type="ctrTitle"/>
          </p:nvPr>
        </p:nvSpPr>
        <p:spPr>
          <a:xfrm>
            <a:off x="722375" y="1974500"/>
            <a:ext cx="4621200" cy="15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Human Body Recipe</a:t>
            </a:r>
            <a:endParaRPr dirty="0"/>
          </a:p>
        </p:txBody>
      </p:sp>
      <p:sp>
        <p:nvSpPr>
          <p:cNvPr id="1880" name="Google Shape;1880;p34"/>
          <p:cNvSpPr txBox="1">
            <a:spLocks noGrp="1"/>
          </p:cNvSpPr>
          <p:nvPr>
            <p:ph type="subTitle" idx="1"/>
          </p:nvPr>
        </p:nvSpPr>
        <p:spPr>
          <a:xfrm>
            <a:off x="722375" y="3603450"/>
            <a:ext cx="4264982" cy="11544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Team 5: </a:t>
            </a:r>
          </a:p>
          <a:p>
            <a:pPr marL="0" lvl="0" indent="0" algn="l" rtl="0">
              <a:spcBef>
                <a:spcPts val="0"/>
              </a:spcBef>
              <a:spcAft>
                <a:spcPts val="0"/>
              </a:spcAft>
              <a:buNone/>
            </a:pPr>
            <a:r>
              <a:rPr lang="en-US" sz="1600" dirty="0"/>
              <a:t>Ahmed Osama   1190415</a:t>
            </a:r>
          </a:p>
          <a:p>
            <a:pPr marL="0" lvl="0" indent="0" algn="l" rtl="0">
              <a:spcBef>
                <a:spcPts val="0"/>
              </a:spcBef>
              <a:spcAft>
                <a:spcPts val="0"/>
              </a:spcAft>
              <a:buNone/>
            </a:pPr>
            <a:r>
              <a:rPr lang="en-US" sz="1600" dirty="0"/>
              <a:t>Mona   Mohsen 1190540</a:t>
            </a:r>
          </a:p>
          <a:p>
            <a:pPr marL="0" lvl="0" indent="0" algn="l" rtl="0">
              <a:spcBef>
                <a:spcPts val="0"/>
              </a:spcBef>
              <a:spcAft>
                <a:spcPts val="0"/>
              </a:spcAft>
              <a:buNone/>
            </a:pPr>
            <a:r>
              <a:rPr lang="en-US" sz="1600" dirty="0"/>
              <a:t>Omar  </a:t>
            </a:r>
            <a:r>
              <a:rPr lang="en-US" sz="1600" dirty="0" err="1" smtClean="0"/>
              <a:t>ElAnsary</a:t>
            </a:r>
            <a:r>
              <a:rPr lang="en-US" sz="1600" dirty="0" smtClean="0"/>
              <a:t>     </a:t>
            </a:r>
            <a:r>
              <a:rPr lang="en-US" sz="1600" dirty="0"/>
              <a:t>1190332</a:t>
            </a:r>
          </a:p>
          <a:p>
            <a:pPr marL="0" lvl="0" indent="0" algn="l" rtl="0">
              <a:spcBef>
                <a:spcPts val="0"/>
              </a:spcBef>
              <a:spcAft>
                <a:spcPts val="0"/>
              </a:spcAft>
              <a:buNone/>
            </a:pPr>
            <a:r>
              <a:rPr lang="en-US" sz="1600" dirty="0"/>
              <a:t>Yara    Ihab          1200452  </a:t>
            </a:r>
            <a:endParaRPr sz="1600" dirty="0"/>
          </a:p>
        </p:txBody>
      </p:sp>
      <p:sp>
        <p:nvSpPr>
          <p:cNvPr id="1881" name="Google Shape;1881;p34"/>
          <p:cNvSpPr txBox="1">
            <a:spLocks noGrp="1"/>
          </p:cNvSpPr>
          <p:nvPr>
            <p:ph type="ctrTitle"/>
          </p:nvPr>
        </p:nvSpPr>
        <p:spPr>
          <a:xfrm>
            <a:off x="764893" y="732229"/>
            <a:ext cx="4476624" cy="12265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US" sz="2800" dirty="0">
                <a:solidFill>
                  <a:schemeClr val="lt1"/>
                </a:solidFill>
              </a:rPr>
              <a:t>Bioinformatics Final Project</a:t>
            </a:r>
            <a:endParaRPr sz="2800" dirty="0">
              <a:solidFill>
                <a:schemeClr val="lt1"/>
              </a:solidFill>
            </a:endParaRPr>
          </a:p>
        </p:txBody>
      </p:sp>
      <p:grpSp>
        <p:nvGrpSpPr>
          <p:cNvPr id="1882" name="Google Shape;1882;p34"/>
          <p:cNvGrpSpPr/>
          <p:nvPr/>
        </p:nvGrpSpPr>
        <p:grpSpPr>
          <a:xfrm>
            <a:off x="4660294" y="670580"/>
            <a:ext cx="4958470" cy="5050238"/>
            <a:chOff x="4660294" y="670580"/>
            <a:chExt cx="4958470" cy="5050238"/>
          </a:xfrm>
        </p:grpSpPr>
        <p:grpSp>
          <p:nvGrpSpPr>
            <p:cNvPr id="1883" name="Google Shape;1883;p34"/>
            <p:cNvGrpSpPr/>
            <p:nvPr/>
          </p:nvGrpSpPr>
          <p:grpSpPr>
            <a:xfrm flipH="1">
              <a:off x="6130341" y="670580"/>
              <a:ext cx="820456" cy="3423869"/>
              <a:chOff x="3615675" y="367825"/>
              <a:chExt cx="808650" cy="3374600"/>
            </a:xfrm>
          </p:grpSpPr>
          <p:sp>
            <p:nvSpPr>
              <p:cNvPr id="1884" name="Google Shape;1884;p34"/>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34"/>
            <p:cNvGrpSpPr/>
            <p:nvPr/>
          </p:nvGrpSpPr>
          <p:grpSpPr>
            <a:xfrm>
              <a:off x="4660294" y="3441205"/>
              <a:ext cx="3308778" cy="2279613"/>
              <a:chOff x="4443974" y="3305141"/>
              <a:chExt cx="3651266" cy="2515574"/>
            </a:xfrm>
          </p:grpSpPr>
          <p:sp>
            <p:nvSpPr>
              <p:cNvPr id="1916" name="Google Shape;1916;p34"/>
              <p:cNvSpPr/>
              <p:nvPr/>
            </p:nvSpPr>
            <p:spPr>
              <a:xfrm flipH="1">
                <a:off x="5449569" y="4538159"/>
                <a:ext cx="591410" cy="556305"/>
              </a:xfrm>
              <a:custGeom>
                <a:avLst/>
                <a:gdLst/>
                <a:ahLst/>
                <a:cxnLst/>
                <a:rect l="l" t="t" r="r" b="b"/>
                <a:pathLst>
                  <a:path w="23316" h="21932" extrusionOk="0">
                    <a:moveTo>
                      <a:pt x="22718" y="1"/>
                    </a:moveTo>
                    <a:lnTo>
                      <a:pt x="11202" y="662"/>
                    </a:lnTo>
                    <a:lnTo>
                      <a:pt x="1" y="15418"/>
                    </a:lnTo>
                    <a:lnTo>
                      <a:pt x="1731" y="21931"/>
                    </a:lnTo>
                    <a:cubicBezTo>
                      <a:pt x="1889" y="20515"/>
                      <a:pt x="20012" y="4689"/>
                      <a:pt x="21648" y="3368"/>
                    </a:cubicBezTo>
                    <a:cubicBezTo>
                      <a:pt x="23316" y="2078"/>
                      <a:pt x="22718" y="1"/>
                      <a:pt x="22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flipH="1">
                <a:off x="4443974" y="4420846"/>
                <a:ext cx="1612174" cy="1399869"/>
              </a:xfrm>
              <a:custGeom>
                <a:avLst/>
                <a:gdLst/>
                <a:ahLst/>
                <a:cxnLst/>
                <a:rect l="l" t="t" r="r" b="b"/>
                <a:pathLst>
                  <a:path w="63559" h="55189" extrusionOk="0">
                    <a:moveTo>
                      <a:pt x="14663" y="1"/>
                    </a:moveTo>
                    <a:cubicBezTo>
                      <a:pt x="9409" y="6168"/>
                      <a:pt x="4721" y="12838"/>
                      <a:pt x="1" y="19414"/>
                    </a:cubicBezTo>
                    <a:cubicBezTo>
                      <a:pt x="6262" y="29388"/>
                      <a:pt x="22372" y="55189"/>
                      <a:pt x="22372" y="55189"/>
                    </a:cubicBezTo>
                    <a:lnTo>
                      <a:pt x="63558" y="45938"/>
                    </a:lnTo>
                    <a:cubicBezTo>
                      <a:pt x="63558" y="45938"/>
                      <a:pt x="32912" y="15575"/>
                      <a:pt x="14663" y="1"/>
                    </a:cubicBezTo>
                    <a:close/>
                  </a:path>
                </a:pathLst>
              </a:custGeom>
              <a:solidFill>
                <a:srgbClr val="906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flipH="1">
                <a:off x="5464738" y="3305141"/>
                <a:ext cx="2630503" cy="1789323"/>
              </a:xfrm>
              <a:custGeom>
                <a:avLst/>
                <a:gdLst/>
                <a:ahLst/>
                <a:cxnLst/>
                <a:rect l="l" t="t" r="r" b="b"/>
                <a:pathLst>
                  <a:path w="103706" h="70543" extrusionOk="0">
                    <a:moveTo>
                      <a:pt x="28570" y="0"/>
                    </a:moveTo>
                    <a:lnTo>
                      <a:pt x="20798" y="23032"/>
                    </a:lnTo>
                    <a:cubicBezTo>
                      <a:pt x="20798" y="23032"/>
                      <a:pt x="20641" y="2863"/>
                      <a:pt x="14663" y="2108"/>
                    </a:cubicBezTo>
                    <a:lnTo>
                      <a:pt x="13153" y="30520"/>
                    </a:lnTo>
                    <a:cubicBezTo>
                      <a:pt x="13153" y="30520"/>
                      <a:pt x="7177" y="20246"/>
                      <a:pt x="1588" y="20246"/>
                    </a:cubicBezTo>
                    <a:cubicBezTo>
                      <a:pt x="1054" y="20246"/>
                      <a:pt x="523" y="20340"/>
                      <a:pt x="1" y="20546"/>
                    </a:cubicBezTo>
                    <a:lnTo>
                      <a:pt x="13153" y="44962"/>
                    </a:lnTo>
                    <a:cubicBezTo>
                      <a:pt x="13153" y="44962"/>
                      <a:pt x="36027" y="58649"/>
                      <a:pt x="37537" y="58649"/>
                    </a:cubicBezTo>
                    <a:cubicBezTo>
                      <a:pt x="39047" y="58649"/>
                      <a:pt x="77465" y="58932"/>
                      <a:pt x="77937" y="59530"/>
                    </a:cubicBezTo>
                    <a:cubicBezTo>
                      <a:pt x="78063" y="59719"/>
                      <a:pt x="80391" y="64596"/>
                      <a:pt x="82719" y="70542"/>
                    </a:cubicBezTo>
                    <a:cubicBezTo>
                      <a:pt x="82940" y="69756"/>
                      <a:pt x="83758" y="66421"/>
                      <a:pt x="84041" y="65634"/>
                    </a:cubicBezTo>
                    <a:cubicBezTo>
                      <a:pt x="85708" y="61260"/>
                      <a:pt x="89044" y="57736"/>
                      <a:pt x="93323" y="55849"/>
                    </a:cubicBezTo>
                    <a:cubicBezTo>
                      <a:pt x="96091" y="54590"/>
                      <a:pt x="102195" y="51538"/>
                      <a:pt x="103706" y="48612"/>
                    </a:cubicBezTo>
                    <a:cubicBezTo>
                      <a:pt x="94770" y="40620"/>
                      <a:pt x="85048" y="35491"/>
                      <a:pt x="82593" y="35051"/>
                    </a:cubicBezTo>
                    <a:cubicBezTo>
                      <a:pt x="80129" y="34579"/>
                      <a:pt x="74895" y="34422"/>
                      <a:pt x="69013" y="34422"/>
                    </a:cubicBezTo>
                    <a:cubicBezTo>
                      <a:pt x="57248" y="34422"/>
                      <a:pt x="42886" y="35051"/>
                      <a:pt x="42886" y="35051"/>
                    </a:cubicBezTo>
                    <a:lnTo>
                      <a:pt x="38072" y="25675"/>
                    </a:lnTo>
                    <a:cubicBezTo>
                      <a:pt x="38072" y="25675"/>
                      <a:pt x="44868" y="7331"/>
                      <a:pt x="38072" y="6450"/>
                    </a:cubicBezTo>
                    <a:lnTo>
                      <a:pt x="29608" y="27814"/>
                    </a:lnTo>
                    <a:lnTo>
                      <a:pt x="29608" y="14662"/>
                    </a:lnTo>
                    <a:cubicBezTo>
                      <a:pt x="29608" y="14662"/>
                      <a:pt x="34108" y="598"/>
                      <a:pt x="28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flipH="1">
                <a:off x="7078459" y="4010643"/>
                <a:ext cx="265774" cy="425396"/>
              </a:xfrm>
              <a:custGeom>
                <a:avLst/>
                <a:gdLst/>
                <a:ahLst/>
                <a:cxnLst/>
                <a:rect l="l" t="t" r="r" b="b"/>
                <a:pathLst>
                  <a:path w="10478" h="16771" fill="none" extrusionOk="0">
                    <a:moveTo>
                      <a:pt x="0" y="0"/>
                    </a:moveTo>
                    <a:lnTo>
                      <a:pt x="10478" y="1677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flipH="1">
                <a:off x="7241251" y="3889322"/>
                <a:ext cx="364749" cy="644880"/>
              </a:xfrm>
              <a:custGeom>
                <a:avLst/>
                <a:gdLst/>
                <a:ahLst/>
                <a:cxnLst/>
                <a:rect l="l" t="t" r="r" b="b"/>
                <a:pathLst>
                  <a:path w="14380" h="25424" fill="none" extrusionOk="0">
                    <a:moveTo>
                      <a:pt x="1510" y="1"/>
                    </a:moveTo>
                    <a:cubicBezTo>
                      <a:pt x="1510" y="1"/>
                      <a:pt x="0" y="8244"/>
                      <a:pt x="157" y="9440"/>
                    </a:cubicBezTo>
                    <a:cubicBezTo>
                      <a:pt x="315" y="10636"/>
                      <a:pt x="14379" y="25424"/>
                      <a:pt x="14379" y="25424"/>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flipH="1">
                <a:off x="7369751" y="4079281"/>
                <a:ext cx="391889" cy="534720"/>
              </a:xfrm>
              <a:custGeom>
                <a:avLst/>
                <a:gdLst/>
                <a:ahLst/>
                <a:cxnLst/>
                <a:rect l="l" t="t" r="r" b="b"/>
                <a:pathLst>
                  <a:path w="15450" h="21081" fill="none" extrusionOk="0">
                    <a:moveTo>
                      <a:pt x="1" y="0"/>
                    </a:moveTo>
                    <a:lnTo>
                      <a:pt x="1" y="5695"/>
                    </a:lnTo>
                    <a:lnTo>
                      <a:pt x="15449" y="2108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flipH="1">
                <a:off x="6754421" y="4194184"/>
                <a:ext cx="252230" cy="114954"/>
              </a:xfrm>
              <a:custGeom>
                <a:avLst/>
                <a:gdLst/>
                <a:ahLst/>
                <a:cxnLst/>
                <a:rect l="l" t="t" r="r" b="b"/>
                <a:pathLst>
                  <a:path w="9944" h="4532" fill="none" extrusionOk="0">
                    <a:moveTo>
                      <a:pt x="0" y="1"/>
                    </a:moveTo>
                    <a:lnTo>
                      <a:pt x="1574" y="2927"/>
                    </a:lnTo>
                    <a:lnTo>
                      <a:pt x="9943" y="4532"/>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34"/>
            <p:cNvSpPr/>
            <p:nvPr/>
          </p:nvSpPr>
          <p:spPr>
            <a:xfrm flipH="1">
              <a:off x="7459137" y="1264425"/>
              <a:ext cx="287335" cy="694367"/>
            </a:xfrm>
            <a:custGeom>
              <a:avLst/>
              <a:gdLst/>
              <a:ahLst/>
              <a:cxnLst/>
              <a:rect l="l" t="t" r="r" b="b"/>
              <a:pathLst>
                <a:path w="11328" h="27375" extrusionOk="0">
                  <a:moveTo>
                    <a:pt x="11327" y="1"/>
                  </a:moveTo>
                  <a:lnTo>
                    <a:pt x="4720" y="1574"/>
                  </a:lnTo>
                  <a:lnTo>
                    <a:pt x="0" y="13971"/>
                  </a:lnTo>
                  <a:lnTo>
                    <a:pt x="3524" y="27374"/>
                  </a:lnTo>
                  <a:cubicBezTo>
                    <a:pt x="3524" y="27374"/>
                    <a:pt x="10258" y="16016"/>
                    <a:pt x="10446" y="15324"/>
                  </a:cubicBezTo>
                  <a:cubicBezTo>
                    <a:pt x="10667" y="14600"/>
                    <a:pt x="11327" y="1"/>
                    <a:pt x="11327" y="1"/>
                  </a:cubicBezTo>
                  <a:close/>
                </a:path>
              </a:pathLst>
            </a:custGeom>
            <a:solidFill>
              <a:srgbClr val="D4AB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flipH="1">
              <a:off x="6847815" y="1032183"/>
              <a:ext cx="845187" cy="312091"/>
            </a:xfrm>
            <a:custGeom>
              <a:avLst/>
              <a:gdLst/>
              <a:ahLst/>
              <a:cxnLst/>
              <a:rect l="l" t="t" r="r" b="b"/>
              <a:pathLst>
                <a:path w="33321" h="12304" extrusionOk="0">
                  <a:moveTo>
                    <a:pt x="32282" y="1"/>
                  </a:moveTo>
                  <a:lnTo>
                    <a:pt x="10918" y="6419"/>
                  </a:lnTo>
                  <a:lnTo>
                    <a:pt x="0" y="8244"/>
                  </a:lnTo>
                  <a:lnTo>
                    <a:pt x="2014" y="12303"/>
                  </a:lnTo>
                  <a:lnTo>
                    <a:pt x="10478" y="9157"/>
                  </a:lnTo>
                  <a:lnTo>
                    <a:pt x="33321" y="4248"/>
                  </a:lnTo>
                  <a:cubicBezTo>
                    <a:pt x="33200" y="3905"/>
                    <a:pt x="32583" y="3789"/>
                    <a:pt x="31802" y="3789"/>
                  </a:cubicBezTo>
                  <a:cubicBezTo>
                    <a:pt x="30147" y="3789"/>
                    <a:pt x="27752" y="4311"/>
                    <a:pt x="27752" y="4311"/>
                  </a:cubicBezTo>
                  <a:lnTo>
                    <a:pt x="11359" y="7741"/>
                  </a:lnTo>
                  <a:lnTo>
                    <a:pt x="28507" y="2423"/>
                  </a:lnTo>
                  <a:cubicBezTo>
                    <a:pt x="32503" y="1102"/>
                    <a:pt x="32282" y="1"/>
                    <a:pt x="32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flipH="1">
              <a:off x="6846217" y="1051334"/>
              <a:ext cx="87002" cy="87027"/>
            </a:xfrm>
            <a:custGeom>
              <a:avLst/>
              <a:gdLst/>
              <a:ahLst/>
              <a:cxnLst/>
              <a:rect l="l" t="t" r="r" b="b"/>
              <a:pathLst>
                <a:path w="3430" h="3431" extrusionOk="0">
                  <a:moveTo>
                    <a:pt x="1699" y="1"/>
                  </a:moveTo>
                  <a:cubicBezTo>
                    <a:pt x="755" y="1"/>
                    <a:pt x="0" y="756"/>
                    <a:pt x="0" y="1700"/>
                  </a:cubicBezTo>
                  <a:cubicBezTo>
                    <a:pt x="0" y="2644"/>
                    <a:pt x="755" y="3430"/>
                    <a:pt x="1699" y="3430"/>
                  </a:cubicBezTo>
                  <a:cubicBezTo>
                    <a:pt x="2643" y="3430"/>
                    <a:pt x="3430" y="2644"/>
                    <a:pt x="3430" y="1700"/>
                  </a:cubicBezTo>
                  <a:cubicBezTo>
                    <a:pt x="3430" y="756"/>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flipH="1">
              <a:off x="7436790" y="1064118"/>
              <a:ext cx="2181973" cy="3339987"/>
            </a:xfrm>
            <a:custGeom>
              <a:avLst/>
              <a:gdLst/>
              <a:ahLst/>
              <a:cxnLst/>
              <a:rect l="l" t="t" r="r" b="b"/>
              <a:pathLst>
                <a:path w="86023" h="131677" extrusionOk="0">
                  <a:moveTo>
                    <a:pt x="64840" y="0"/>
                  </a:moveTo>
                  <a:cubicBezTo>
                    <a:pt x="64832" y="0"/>
                    <a:pt x="64824" y="0"/>
                    <a:pt x="64816" y="0"/>
                  </a:cubicBezTo>
                  <a:cubicBezTo>
                    <a:pt x="62739" y="32"/>
                    <a:pt x="43578" y="14883"/>
                    <a:pt x="43011" y="16393"/>
                  </a:cubicBezTo>
                  <a:cubicBezTo>
                    <a:pt x="42445" y="17903"/>
                    <a:pt x="49052" y="44113"/>
                    <a:pt x="48863" y="46567"/>
                  </a:cubicBezTo>
                  <a:cubicBezTo>
                    <a:pt x="48675" y="49021"/>
                    <a:pt x="0" y="78283"/>
                    <a:pt x="0" y="78283"/>
                  </a:cubicBezTo>
                  <a:lnTo>
                    <a:pt x="14348" y="131677"/>
                  </a:lnTo>
                  <a:cubicBezTo>
                    <a:pt x="14348" y="131677"/>
                    <a:pt x="65099" y="54527"/>
                    <a:pt x="66043" y="53206"/>
                  </a:cubicBezTo>
                  <a:cubicBezTo>
                    <a:pt x="66987" y="51853"/>
                    <a:pt x="77905" y="34327"/>
                    <a:pt x="77905" y="34327"/>
                  </a:cubicBezTo>
                  <a:cubicBezTo>
                    <a:pt x="77747" y="30552"/>
                    <a:pt x="77181" y="23378"/>
                    <a:pt x="77181" y="23378"/>
                  </a:cubicBezTo>
                  <a:cubicBezTo>
                    <a:pt x="76992" y="22623"/>
                    <a:pt x="73594" y="16204"/>
                    <a:pt x="71518" y="15260"/>
                  </a:cubicBezTo>
                  <a:cubicBezTo>
                    <a:pt x="71293" y="15160"/>
                    <a:pt x="70991" y="15115"/>
                    <a:pt x="70629" y="15115"/>
                  </a:cubicBezTo>
                  <a:cubicBezTo>
                    <a:pt x="67590" y="15115"/>
                    <a:pt x="60379" y="18281"/>
                    <a:pt x="60379" y="18281"/>
                  </a:cubicBezTo>
                  <a:lnTo>
                    <a:pt x="67364" y="12051"/>
                  </a:lnTo>
                  <a:cubicBezTo>
                    <a:pt x="70209" y="12437"/>
                    <a:pt x="72599" y="12600"/>
                    <a:pt x="74607" y="12600"/>
                  </a:cubicBezTo>
                  <a:cubicBezTo>
                    <a:pt x="85365" y="12600"/>
                    <a:pt x="85141" y="7929"/>
                    <a:pt x="85141" y="7929"/>
                  </a:cubicBezTo>
                  <a:lnTo>
                    <a:pt x="79981" y="7520"/>
                  </a:lnTo>
                  <a:cubicBezTo>
                    <a:pt x="86022" y="7143"/>
                    <a:pt x="85078" y="4122"/>
                    <a:pt x="85078" y="4122"/>
                  </a:cubicBezTo>
                  <a:cubicBezTo>
                    <a:pt x="85078" y="4122"/>
                    <a:pt x="67029" y="0"/>
                    <a:pt x="64840" y="0"/>
                  </a:cubicBezTo>
                  <a:close/>
                </a:path>
              </a:pathLst>
            </a:custGeom>
            <a:solidFill>
              <a:srgbClr val="FBD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flipH="1">
              <a:off x="7436790" y="1073680"/>
              <a:ext cx="529165" cy="376721"/>
            </a:xfrm>
            <a:custGeom>
              <a:avLst/>
              <a:gdLst/>
              <a:ahLst/>
              <a:cxnLst/>
              <a:rect l="l" t="t" r="r" b="b"/>
              <a:pathLst>
                <a:path w="20862" h="14852" fill="none" extrusionOk="0">
                  <a:moveTo>
                    <a:pt x="2235" y="1"/>
                  </a:moveTo>
                  <a:cubicBezTo>
                    <a:pt x="7835" y="1008"/>
                    <a:pt x="19917" y="3745"/>
                    <a:pt x="19917" y="3745"/>
                  </a:cubicBezTo>
                  <a:cubicBezTo>
                    <a:pt x="19917" y="3745"/>
                    <a:pt x="20861" y="6766"/>
                    <a:pt x="14820" y="7143"/>
                  </a:cubicBezTo>
                  <a:lnTo>
                    <a:pt x="19980" y="7552"/>
                  </a:lnTo>
                  <a:cubicBezTo>
                    <a:pt x="19980" y="7552"/>
                    <a:pt x="19634" y="14852"/>
                    <a:pt x="1" y="11265"/>
                  </a:cubicBezTo>
                </a:path>
              </a:pathLst>
            </a:custGeom>
            <a:noFill/>
            <a:ln w="9525" cap="rnd" cmpd="sng">
              <a:solidFill>
                <a:srgbClr val="D4AB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flipH="1">
              <a:off x="7771989" y="1793564"/>
              <a:ext cx="202742" cy="212305"/>
            </a:xfrm>
            <a:custGeom>
              <a:avLst/>
              <a:gdLst/>
              <a:ahLst/>
              <a:cxnLst/>
              <a:rect l="l" t="t" r="r" b="b"/>
              <a:pathLst>
                <a:path w="7993" h="8370" extrusionOk="0">
                  <a:moveTo>
                    <a:pt x="6954" y="0"/>
                  </a:moveTo>
                  <a:lnTo>
                    <a:pt x="1" y="2423"/>
                  </a:lnTo>
                  <a:lnTo>
                    <a:pt x="1951" y="8370"/>
                  </a:lnTo>
                  <a:lnTo>
                    <a:pt x="7993" y="3839"/>
                  </a:lnTo>
                  <a:cubicBezTo>
                    <a:pt x="7489" y="2612"/>
                    <a:pt x="7143" y="1322"/>
                    <a:pt x="6954" y="0"/>
                  </a:cubicBezTo>
                  <a:close/>
                </a:path>
              </a:pathLst>
            </a:custGeom>
            <a:solidFill>
              <a:srgbClr val="FBD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flipH="1">
              <a:off x="7641892" y="1793565"/>
              <a:ext cx="371952" cy="205938"/>
            </a:xfrm>
            <a:custGeom>
              <a:avLst/>
              <a:gdLst/>
              <a:ahLst/>
              <a:cxnLst/>
              <a:rect l="l" t="t" r="r" b="b"/>
              <a:pathLst>
                <a:path w="14664" h="8119" fill="none" extrusionOk="0">
                  <a:moveTo>
                    <a:pt x="14663" y="5569"/>
                  </a:moveTo>
                  <a:cubicBezTo>
                    <a:pt x="14663" y="5569"/>
                    <a:pt x="9346" y="8118"/>
                    <a:pt x="8528" y="0"/>
                  </a:cubicBezTo>
                  <a:lnTo>
                    <a:pt x="1" y="2958"/>
                  </a:lnTo>
                </a:path>
              </a:pathLst>
            </a:custGeom>
            <a:noFill/>
            <a:ln w="9525" cap="rnd" cmpd="sng">
              <a:solidFill>
                <a:srgbClr val="D4AB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flipH="1">
              <a:off x="7704163" y="1550137"/>
              <a:ext cx="339992" cy="102982"/>
            </a:xfrm>
            <a:custGeom>
              <a:avLst/>
              <a:gdLst/>
              <a:ahLst/>
              <a:cxnLst/>
              <a:rect l="l" t="t" r="r" b="b"/>
              <a:pathLst>
                <a:path w="13404" h="4060" fill="none" extrusionOk="0">
                  <a:moveTo>
                    <a:pt x="13404" y="913"/>
                  </a:moveTo>
                  <a:cubicBezTo>
                    <a:pt x="13404" y="913"/>
                    <a:pt x="11988" y="1"/>
                    <a:pt x="11736" y="64"/>
                  </a:cubicBezTo>
                  <a:cubicBezTo>
                    <a:pt x="11516" y="127"/>
                    <a:pt x="0" y="4060"/>
                    <a:pt x="0" y="4060"/>
                  </a:cubicBezTo>
                </a:path>
              </a:pathLst>
            </a:custGeom>
            <a:noFill/>
            <a:ln w="9525" cap="rnd" cmpd="sng">
              <a:solidFill>
                <a:srgbClr val="D4AB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flipH="1">
              <a:off x="7589234" y="1203778"/>
              <a:ext cx="607365" cy="190770"/>
            </a:xfrm>
            <a:custGeom>
              <a:avLst/>
              <a:gdLst/>
              <a:ahLst/>
              <a:cxnLst/>
              <a:rect l="l" t="t" r="r" b="b"/>
              <a:pathLst>
                <a:path w="23945" h="7521" fill="none" extrusionOk="0">
                  <a:moveTo>
                    <a:pt x="23945" y="2014"/>
                  </a:moveTo>
                  <a:cubicBezTo>
                    <a:pt x="23945" y="2014"/>
                    <a:pt x="9377" y="0"/>
                    <a:pt x="8748" y="630"/>
                  </a:cubicBezTo>
                  <a:cubicBezTo>
                    <a:pt x="8087" y="1291"/>
                    <a:pt x="1" y="7520"/>
                    <a:pt x="1" y="7520"/>
                  </a:cubicBezTo>
                </a:path>
              </a:pathLst>
            </a:custGeom>
            <a:noFill/>
            <a:ln w="9525" cap="rnd" cmpd="sng">
              <a:solidFill>
                <a:srgbClr val="D4AB7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flipH="1">
              <a:off x="8044130" y="2286787"/>
              <a:ext cx="1110962" cy="2117318"/>
            </a:xfrm>
            <a:custGeom>
              <a:avLst/>
              <a:gdLst/>
              <a:ahLst/>
              <a:cxnLst/>
              <a:rect l="l" t="t" r="r" b="b"/>
              <a:pathLst>
                <a:path w="43799" h="83474" extrusionOk="0">
                  <a:moveTo>
                    <a:pt x="26430" y="0"/>
                  </a:moveTo>
                  <a:lnTo>
                    <a:pt x="1" y="16078"/>
                  </a:lnTo>
                  <a:lnTo>
                    <a:pt x="1" y="83474"/>
                  </a:lnTo>
                  <a:lnTo>
                    <a:pt x="43798" y="14285"/>
                  </a:lnTo>
                  <a:lnTo>
                    <a:pt x="35209" y="8086"/>
                  </a:lnTo>
                  <a:lnTo>
                    <a:pt x="27217" y="14285"/>
                  </a:lnTo>
                  <a:lnTo>
                    <a:pt x="32471" y="5821"/>
                  </a:lnTo>
                  <a:lnTo>
                    <a:pt x="264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flipH="1">
              <a:off x="8357768" y="2306724"/>
              <a:ext cx="160459" cy="169235"/>
            </a:xfrm>
            <a:custGeom>
              <a:avLst/>
              <a:gdLst/>
              <a:ahLst/>
              <a:cxnLst/>
              <a:rect l="l" t="t" r="r" b="b"/>
              <a:pathLst>
                <a:path w="6326" h="6672" fill="none" extrusionOk="0">
                  <a:moveTo>
                    <a:pt x="1" y="1"/>
                  </a:moveTo>
                  <a:lnTo>
                    <a:pt x="6325" y="667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flipH="1">
              <a:off x="8070459" y="2522199"/>
              <a:ext cx="231481" cy="183592"/>
            </a:xfrm>
            <a:custGeom>
              <a:avLst/>
              <a:gdLst/>
              <a:ahLst/>
              <a:cxnLst/>
              <a:rect l="l" t="t" r="r" b="b"/>
              <a:pathLst>
                <a:path w="9126" h="7238" fill="none" extrusionOk="0">
                  <a:moveTo>
                    <a:pt x="9125" y="7238"/>
                  </a:moveTo>
                  <a:lnTo>
                    <a:pt x="0"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flipH="1">
              <a:off x="8464732" y="2649101"/>
              <a:ext cx="755015" cy="822054"/>
            </a:xfrm>
            <a:custGeom>
              <a:avLst/>
              <a:gdLst/>
              <a:ahLst/>
              <a:cxnLst/>
              <a:rect l="l" t="t" r="r" b="b"/>
              <a:pathLst>
                <a:path w="29766" h="32409" fill="none" extrusionOk="0">
                  <a:moveTo>
                    <a:pt x="29766" y="1"/>
                  </a:moveTo>
                  <a:lnTo>
                    <a:pt x="1" y="32409"/>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50" name="Google Shape;2150;p41"/>
          <p:cNvSpPr txBox="1">
            <a:spLocks noGrp="1"/>
          </p:cNvSpPr>
          <p:nvPr>
            <p:ph type="title"/>
          </p:nvPr>
        </p:nvSpPr>
        <p:spPr>
          <a:xfrm>
            <a:off x="720000" y="411874"/>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Visualization-MSA</a:t>
            </a:r>
            <a:endParaRPr dirty="0"/>
          </a:p>
        </p:txBody>
      </p:sp>
      <p:sp>
        <p:nvSpPr>
          <p:cNvPr id="8" name="Google Shape;2698;p57">
            <a:extLst>
              <a:ext uri="{FF2B5EF4-FFF2-40B4-BE49-F238E27FC236}">
                <a16:creationId xmlns:a16="http://schemas.microsoft.com/office/drawing/2014/main" xmlns="" id="{E8F67C85-BC0F-F6D4-B849-7F587A4D3E47}"/>
              </a:ext>
            </a:extLst>
          </p:cNvPr>
          <p:cNvSpPr txBox="1">
            <a:spLocks/>
          </p:cNvSpPr>
          <p:nvPr/>
        </p:nvSpPr>
        <p:spPr>
          <a:xfrm>
            <a:off x="981307" y="936702"/>
            <a:ext cx="7218555" cy="3940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1pPr>
            <a:lvl2pPr marR="0" lvl="1"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2pPr>
            <a:lvl3pPr marR="0" lvl="2"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3pPr>
            <a:lvl4pPr marR="0" lvl="3"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4pPr>
            <a:lvl5pPr marR="0" lvl="4"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5pPr>
            <a:lvl6pPr marR="0" lvl="5"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6pPr>
            <a:lvl7pPr marR="0" lvl="6"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7pPr>
            <a:lvl8pPr marR="0" lvl="7"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8pPr>
            <a:lvl9pPr marR="0" lvl="8"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9pPr>
          </a:lstStyle>
          <a:p>
            <a:endParaRPr lang="en-US" sz="1400" dirty="0"/>
          </a:p>
        </p:txBody>
      </p:sp>
      <p:pic>
        <p:nvPicPr>
          <p:cNvPr id="3" name="Picture 2"/>
          <p:cNvPicPr>
            <a:picLocks noChangeAspect="1"/>
          </p:cNvPicPr>
          <p:nvPr/>
        </p:nvPicPr>
        <p:blipFill rotWithShape="1">
          <a:blip r:embed="rId3"/>
          <a:srcRect l="6146" t="23760" r="5938" b="19500"/>
          <a:stretch/>
        </p:blipFill>
        <p:spPr>
          <a:xfrm>
            <a:off x="324311" y="1206043"/>
            <a:ext cx="8495377" cy="3079771"/>
          </a:xfrm>
          <a:prstGeom prst="rect">
            <a:avLst/>
          </a:prstGeom>
        </p:spPr>
      </p:pic>
    </p:spTree>
    <p:extLst>
      <p:ext uri="{BB962C8B-B14F-4D97-AF65-F5344CB8AC3E}">
        <p14:creationId xmlns:p14="http://schemas.microsoft.com/office/powerpoint/2010/main" val="355506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50" name="Google Shape;2150;p41"/>
          <p:cNvSpPr txBox="1">
            <a:spLocks noGrp="1"/>
          </p:cNvSpPr>
          <p:nvPr>
            <p:ph type="title"/>
          </p:nvPr>
        </p:nvSpPr>
        <p:spPr>
          <a:xfrm>
            <a:off x="720000" y="411874"/>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MSA-Assessment</a:t>
            </a:r>
            <a:endParaRPr dirty="0"/>
          </a:p>
        </p:txBody>
      </p:sp>
      <p:sp>
        <p:nvSpPr>
          <p:cNvPr id="8" name="Google Shape;2698;p57">
            <a:extLst>
              <a:ext uri="{FF2B5EF4-FFF2-40B4-BE49-F238E27FC236}">
                <a16:creationId xmlns:a16="http://schemas.microsoft.com/office/drawing/2014/main" xmlns="" id="{E8F67C85-BC0F-F6D4-B849-7F587A4D3E47}"/>
              </a:ext>
            </a:extLst>
          </p:cNvPr>
          <p:cNvSpPr txBox="1">
            <a:spLocks/>
          </p:cNvSpPr>
          <p:nvPr/>
        </p:nvSpPr>
        <p:spPr>
          <a:xfrm>
            <a:off x="981307" y="936702"/>
            <a:ext cx="7218555" cy="3940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1pPr>
            <a:lvl2pPr marR="0" lvl="1"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2pPr>
            <a:lvl3pPr marR="0" lvl="2"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3pPr>
            <a:lvl4pPr marR="0" lvl="3"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4pPr>
            <a:lvl5pPr marR="0" lvl="4"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5pPr>
            <a:lvl6pPr marR="0" lvl="5"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6pPr>
            <a:lvl7pPr marR="0" lvl="6"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7pPr>
            <a:lvl8pPr marR="0" lvl="7"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8pPr>
            <a:lvl9pPr marR="0" lvl="8"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9pPr>
          </a:lstStyle>
          <a:p>
            <a:endParaRPr lang="en-US" sz="1400" dirty="0"/>
          </a:p>
        </p:txBody>
      </p:sp>
      <p:sp>
        <p:nvSpPr>
          <p:cNvPr id="2" name="Google Shape;2194;p42">
            <a:extLst>
              <a:ext uri="{FF2B5EF4-FFF2-40B4-BE49-F238E27FC236}">
                <a16:creationId xmlns:a16="http://schemas.microsoft.com/office/drawing/2014/main" xmlns="" id="{828516A7-986E-8475-E768-B74BBFCFDE17}"/>
              </a:ext>
            </a:extLst>
          </p:cNvPr>
          <p:cNvSpPr/>
          <p:nvPr/>
        </p:nvSpPr>
        <p:spPr>
          <a:xfrm>
            <a:off x="1925444" y="1528902"/>
            <a:ext cx="1137863" cy="1042848"/>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Sum of Pairs</a:t>
            </a:r>
            <a:endParaRPr dirty="0"/>
          </a:p>
        </p:txBody>
      </p:sp>
      <p:sp>
        <p:nvSpPr>
          <p:cNvPr id="4" name="Google Shape;2195;p42">
            <a:extLst>
              <a:ext uri="{FF2B5EF4-FFF2-40B4-BE49-F238E27FC236}">
                <a16:creationId xmlns:a16="http://schemas.microsoft.com/office/drawing/2014/main" xmlns="" id="{6EA965D0-E487-BF93-2850-1A9F8AA12005}"/>
              </a:ext>
            </a:extLst>
          </p:cNvPr>
          <p:cNvSpPr/>
          <p:nvPr/>
        </p:nvSpPr>
        <p:spPr>
          <a:xfrm>
            <a:off x="6069883" y="1528902"/>
            <a:ext cx="1574090" cy="1042848"/>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Mutual Information</a:t>
            </a:r>
            <a:endParaRPr dirty="0"/>
          </a:p>
        </p:txBody>
      </p:sp>
      <p:sp>
        <p:nvSpPr>
          <p:cNvPr id="5" name="Google Shape;2196;p42">
            <a:extLst>
              <a:ext uri="{FF2B5EF4-FFF2-40B4-BE49-F238E27FC236}">
                <a16:creationId xmlns:a16="http://schemas.microsoft.com/office/drawing/2014/main" xmlns="" id="{ACD58685-46F2-6B49-EF6F-9E3E12EE0ADB}"/>
              </a:ext>
            </a:extLst>
          </p:cNvPr>
          <p:cNvSpPr/>
          <p:nvPr/>
        </p:nvSpPr>
        <p:spPr>
          <a:xfrm>
            <a:off x="3997664" y="1528902"/>
            <a:ext cx="1137862" cy="1042848"/>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PercentIdentity</a:t>
            </a:r>
            <a:endParaRPr dirty="0"/>
          </a:p>
        </p:txBody>
      </p:sp>
    </p:spTree>
    <p:extLst>
      <p:ext uri="{BB962C8B-B14F-4D97-AF65-F5344CB8AC3E}">
        <p14:creationId xmlns:p14="http://schemas.microsoft.com/office/powerpoint/2010/main" val="176363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901" name="Google Shape;2901;p62"/>
          <p:cNvSpPr txBox="1">
            <a:spLocks noGrp="1"/>
          </p:cNvSpPr>
          <p:nvPr>
            <p:ph type="title"/>
          </p:nvPr>
        </p:nvSpPr>
        <p:spPr>
          <a:xfrm flipH="1">
            <a:off x="4036350" y="1424400"/>
            <a:ext cx="4048500" cy="9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grpSp>
        <p:nvGrpSpPr>
          <p:cNvPr id="2903" name="Google Shape;2903;p62"/>
          <p:cNvGrpSpPr/>
          <p:nvPr/>
        </p:nvGrpSpPr>
        <p:grpSpPr>
          <a:xfrm flipH="1">
            <a:off x="-115825" y="411882"/>
            <a:ext cx="3203124" cy="4196866"/>
            <a:chOff x="1311525" y="1157463"/>
            <a:chExt cx="2674173" cy="3503812"/>
          </a:xfrm>
        </p:grpSpPr>
        <p:grpSp>
          <p:nvGrpSpPr>
            <p:cNvPr id="2904" name="Google Shape;2904;p62"/>
            <p:cNvGrpSpPr/>
            <p:nvPr/>
          </p:nvGrpSpPr>
          <p:grpSpPr>
            <a:xfrm>
              <a:off x="1311525" y="1286675"/>
              <a:ext cx="808650" cy="3374600"/>
              <a:chOff x="3615675" y="367825"/>
              <a:chExt cx="808650" cy="3374600"/>
            </a:xfrm>
          </p:grpSpPr>
          <p:sp>
            <p:nvSpPr>
              <p:cNvPr id="2905" name="Google Shape;2905;p62"/>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62"/>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62"/>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62"/>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62"/>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62"/>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62"/>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62"/>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62"/>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2"/>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2"/>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2"/>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2"/>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2"/>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62"/>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62"/>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62"/>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62"/>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62"/>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62"/>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62"/>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62"/>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62"/>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62"/>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62"/>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62"/>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62"/>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62"/>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62"/>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62"/>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62"/>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6" name="Google Shape;2936;p62"/>
            <p:cNvGrpSpPr/>
            <p:nvPr/>
          </p:nvGrpSpPr>
          <p:grpSpPr>
            <a:xfrm>
              <a:off x="2262006" y="1157463"/>
              <a:ext cx="1723691" cy="3037872"/>
              <a:chOff x="4479375" y="848525"/>
              <a:chExt cx="2122250" cy="3740300"/>
            </a:xfrm>
          </p:grpSpPr>
          <p:sp>
            <p:nvSpPr>
              <p:cNvPr id="2937" name="Google Shape;2937;p62"/>
              <p:cNvSpPr/>
              <p:nvPr/>
            </p:nvSpPr>
            <p:spPr>
              <a:xfrm>
                <a:off x="4652425" y="1477000"/>
                <a:ext cx="41700" cy="612000"/>
              </a:xfrm>
              <a:custGeom>
                <a:avLst/>
                <a:gdLst/>
                <a:ahLst/>
                <a:cxnLst/>
                <a:rect l="l" t="t" r="r" b="b"/>
                <a:pathLst>
                  <a:path w="1668" h="24480" extrusionOk="0">
                    <a:moveTo>
                      <a:pt x="0" y="1"/>
                    </a:moveTo>
                    <a:lnTo>
                      <a:pt x="0" y="23630"/>
                    </a:lnTo>
                    <a:cubicBezTo>
                      <a:pt x="0" y="24197"/>
                      <a:pt x="417" y="24480"/>
                      <a:pt x="834" y="24480"/>
                    </a:cubicBezTo>
                    <a:cubicBezTo>
                      <a:pt x="1251" y="24480"/>
                      <a:pt x="1668" y="24197"/>
                      <a:pt x="1668" y="23630"/>
                    </a:cubicBezTo>
                    <a:lnTo>
                      <a:pt x="1668" y="2109"/>
                    </a:lnTo>
                    <a:cubicBezTo>
                      <a:pt x="1039" y="1480"/>
                      <a:pt x="472" y="756"/>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62"/>
              <p:cNvSpPr/>
              <p:nvPr/>
            </p:nvSpPr>
            <p:spPr>
              <a:xfrm>
                <a:off x="4479375" y="848525"/>
                <a:ext cx="2122250" cy="3740300"/>
              </a:xfrm>
              <a:custGeom>
                <a:avLst/>
                <a:gdLst/>
                <a:ahLst/>
                <a:cxnLst/>
                <a:rect l="l" t="t" r="r" b="b"/>
                <a:pathLst>
                  <a:path w="84890" h="149612" extrusionOk="0">
                    <a:moveTo>
                      <a:pt x="31118" y="0"/>
                    </a:moveTo>
                    <a:cubicBezTo>
                      <a:pt x="31118" y="0"/>
                      <a:pt x="26336" y="2328"/>
                      <a:pt x="30520" y="10163"/>
                    </a:cubicBezTo>
                    <a:lnTo>
                      <a:pt x="37442" y="24636"/>
                    </a:lnTo>
                    <a:lnTo>
                      <a:pt x="15575" y="3996"/>
                    </a:lnTo>
                    <a:lnTo>
                      <a:pt x="15575" y="3996"/>
                    </a:lnTo>
                    <a:cubicBezTo>
                      <a:pt x="15575" y="3996"/>
                      <a:pt x="10950" y="7866"/>
                      <a:pt x="19571" y="16173"/>
                    </a:cubicBezTo>
                    <a:lnTo>
                      <a:pt x="36970" y="35775"/>
                    </a:lnTo>
                    <a:lnTo>
                      <a:pt x="7237" y="18815"/>
                    </a:lnTo>
                    <a:lnTo>
                      <a:pt x="7237" y="18815"/>
                    </a:lnTo>
                    <a:cubicBezTo>
                      <a:pt x="7237" y="18816"/>
                      <a:pt x="2927" y="23755"/>
                      <a:pt x="10950" y="29136"/>
                    </a:cubicBezTo>
                    <a:cubicBezTo>
                      <a:pt x="18973" y="34516"/>
                      <a:pt x="36970" y="47165"/>
                      <a:pt x="36970" y="48864"/>
                    </a:cubicBezTo>
                    <a:cubicBezTo>
                      <a:pt x="36970" y="50440"/>
                      <a:pt x="27074" y="54125"/>
                      <a:pt x="24822" y="54125"/>
                    </a:cubicBezTo>
                    <a:cubicBezTo>
                      <a:pt x="24691" y="54125"/>
                      <a:pt x="24586" y="54112"/>
                      <a:pt x="24511" y="54087"/>
                    </a:cubicBezTo>
                    <a:cubicBezTo>
                      <a:pt x="23521" y="53749"/>
                      <a:pt x="12765" y="48473"/>
                      <a:pt x="5750" y="48473"/>
                    </a:cubicBezTo>
                    <a:cubicBezTo>
                      <a:pt x="2955" y="48473"/>
                      <a:pt x="753" y="49310"/>
                      <a:pt x="0" y="51632"/>
                    </a:cubicBezTo>
                    <a:lnTo>
                      <a:pt x="28349" y="64879"/>
                    </a:lnTo>
                    <a:lnTo>
                      <a:pt x="43767" y="76867"/>
                    </a:lnTo>
                    <a:lnTo>
                      <a:pt x="82625" y="149611"/>
                    </a:lnTo>
                    <a:lnTo>
                      <a:pt x="84890" y="92410"/>
                    </a:lnTo>
                    <a:lnTo>
                      <a:pt x="58240" y="59907"/>
                    </a:lnTo>
                    <a:lnTo>
                      <a:pt x="52828" y="36656"/>
                    </a:lnTo>
                    <a:lnTo>
                      <a:pt x="53017" y="19036"/>
                    </a:lnTo>
                    <a:lnTo>
                      <a:pt x="46976" y="4468"/>
                    </a:lnTo>
                    <a:cubicBezTo>
                      <a:pt x="46976" y="4468"/>
                      <a:pt x="43295" y="4783"/>
                      <a:pt x="44836" y="12491"/>
                    </a:cubicBezTo>
                    <a:lnTo>
                      <a:pt x="46693" y="16802"/>
                    </a:lnTo>
                    <a:lnTo>
                      <a:pt x="46693" y="27909"/>
                    </a:lnTo>
                    <a:lnTo>
                      <a:pt x="31118" y="0"/>
                    </a:lnTo>
                    <a:close/>
                  </a:path>
                </a:pathLst>
              </a:custGeom>
              <a:solidFill>
                <a:srgbClr val="AE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62"/>
              <p:cNvSpPr/>
              <p:nvPr/>
            </p:nvSpPr>
            <p:spPr>
              <a:xfrm>
                <a:off x="5646675" y="1545450"/>
                <a:ext cx="126675" cy="250150"/>
              </a:xfrm>
              <a:custGeom>
                <a:avLst/>
                <a:gdLst/>
                <a:ahLst/>
                <a:cxnLst/>
                <a:rect l="l" t="t" r="r" b="b"/>
                <a:pathLst>
                  <a:path w="5067" h="10006" fill="none" extrusionOk="0">
                    <a:moveTo>
                      <a:pt x="1" y="0"/>
                    </a:moveTo>
                    <a:lnTo>
                      <a:pt x="5066" y="10006"/>
                    </a:ln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62"/>
              <p:cNvSpPr/>
              <p:nvPr/>
            </p:nvSpPr>
            <p:spPr>
              <a:xfrm>
                <a:off x="5415425" y="1464425"/>
                <a:ext cx="317025" cy="328825"/>
              </a:xfrm>
              <a:custGeom>
                <a:avLst/>
                <a:gdLst/>
                <a:ahLst/>
                <a:cxnLst/>
                <a:rect l="l" t="t" r="r" b="b"/>
                <a:pathLst>
                  <a:path w="12681" h="13153" fill="none" extrusionOk="0">
                    <a:moveTo>
                      <a:pt x="0" y="0"/>
                    </a:moveTo>
                    <a:lnTo>
                      <a:pt x="12680" y="13152"/>
                    </a:ln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62"/>
              <p:cNvSpPr/>
              <p:nvPr/>
            </p:nvSpPr>
            <p:spPr>
              <a:xfrm>
                <a:off x="5403625" y="1742100"/>
                <a:ext cx="247800" cy="131375"/>
              </a:xfrm>
              <a:custGeom>
                <a:avLst/>
                <a:gdLst/>
                <a:ahLst/>
                <a:cxnLst/>
                <a:rect l="l" t="t" r="r" b="b"/>
                <a:pathLst>
                  <a:path w="9912" h="5255" fill="none" extrusionOk="0">
                    <a:moveTo>
                      <a:pt x="0" y="0"/>
                    </a:moveTo>
                    <a:lnTo>
                      <a:pt x="9912" y="5255"/>
                    </a:ln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62"/>
              <p:cNvSpPr/>
              <p:nvPr/>
            </p:nvSpPr>
            <p:spPr>
              <a:xfrm>
                <a:off x="5620725" y="998750"/>
                <a:ext cx="104650" cy="167575"/>
              </a:xfrm>
              <a:custGeom>
                <a:avLst/>
                <a:gdLst/>
                <a:ahLst/>
                <a:cxnLst/>
                <a:rect l="l" t="t" r="r" b="b"/>
                <a:pathLst>
                  <a:path w="4186" h="6703" fill="none" extrusionOk="0">
                    <a:moveTo>
                      <a:pt x="0" y="1"/>
                    </a:moveTo>
                    <a:cubicBezTo>
                      <a:pt x="0" y="1"/>
                      <a:pt x="1637" y="6702"/>
                      <a:pt x="4185" y="5381"/>
                    </a:cubicBez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62"/>
              <p:cNvSpPr/>
              <p:nvPr/>
            </p:nvSpPr>
            <p:spPr>
              <a:xfrm>
                <a:off x="5224275" y="879200"/>
                <a:ext cx="121175" cy="161275"/>
              </a:xfrm>
              <a:custGeom>
                <a:avLst/>
                <a:gdLst/>
                <a:ahLst/>
                <a:cxnLst/>
                <a:rect l="l" t="t" r="r" b="b"/>
                <a:pathLst>
                  <a:path w="4847" h="6451" fill="none" extrusionOk="0">
                    <a:moveTo>
                      <a:pt x="1" y="0"/>
                    </a:moveTo>
                    <a:cubicBezTo>
                      <a:pt x="1" y="0"/>
                      <a:pt x="2455" y="6450"/>
                      <a:pt x="4846" y="5097"/>
                    </a:cubicBez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62"/>
              <p:cNvSpPr/>
              <p:nvPr/>
            </p:nvSpPr>
            <p:spPr>
              <a:xfrm>
                <a:off x="4853800" y="998750"/>
                <a:ext cx="140825" cy="118025"/>
              </a:xfrm>
              <a:custGeom>
                <a:avLst/>
                <a:gdLst/>
                <a:ahLst/>
                <a:cxnLst/>
                <a:rect l="l" t="t" r="r" b="b"/>
                <a:pathLst>
                  <a:path w="5633" h="4721" fill="none" extrusionOk="0">
                    <a:moveTo>
                      <a:pt x="0" y="1"/>
                    </a:moveTo>
                    <a:cubicBezTo>
                      <a:pt x="0" y="1"/>
                      <a:pt x="3398" y="4720"/>
                      <a:pt x="5632" y="2769"/>
                    </a:cubicBez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62"/>
              <p:cNvSpPr/>
              <p:nvPr/>
            </p:nvSpPr>
            <p:spPr>
              <a:xfrm>
                <a:off x="4652425" y="1362950"/>
                <a:ext cx="170725" cy="116450"/>
              </a:xfrm>
              <a:custGeom>
                <a:avLst/>
                <a:gdLst/>
                <a:ahLst/>
                <a:cxnLst/>
                <a:rect l="l" t="t" r="r" b="b"/>
                <a:pathLst>
                  <a:path w="6829" h="4658" fill="none" extrusionOk="0">
                    <a:moveTo>
                      <a:pt x="0" y="0"/>
                    </a:moveTo>
                    <a:cubicBezTo>
                      <a:pt x="0" y="0"/>
                      <a:pt x="4720" y="4657"/>
                      <a:pt x="6828" y="1920"/>
                    </a:cubicBez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62"/>
              <p:cNvSpPr/>
              <p:nvPr/>
            </p:nvSpPr>
            <p:spPr>
              <a:xfrm>
                <a:off x="4524200" y="2106275"/>
                <a:ext cx="149475" cy="113300"/>
              </a:xfrm>
              <a:custGeom>
                <a:avLst/>
                <a:gdLst/>
                <a:ahLst/>
                <a:cxnLst/>
                <a:rect l="l" t="t" r="r" b="b"/>
                <a:pathLst>
                  <a:path w="5979" h="4532" fill="none" extrusionOk="0">
                    <a:moveTo>
                      <a:pt x="1" y="1"/>
                    </a:moveTo>
                    <a:cubicBezTo>
                      <a:pt x="1" y="1"/>
                      <a:pt x="5979" y="1511"/>
                      <a:pt x="5129" y="4532"/>
                    </a:cubicBez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62"/>
              <p:cNvSpPr/>
              <p:nvPr/>
            </p:nvSpPr>
            <p:spPr>
              <a:xfrm>
                <a:off x="5615225" y="2454750"/>
                <a:ext cx="986400" cy="2133275"/>
              </a:xfrm>
              <a:custGeom>
                <a:avLst/>
                <a:gdLst/>
                <a:ahLst/>
                <a:cxnLst/>
                <a:rect l="l" t="t" r="r" b="b"/>
                <a:pathLst>
                  <a:path w="39456" h="85331" extrusionOk="0">
                    <a:moveTo>
                      <a:pt x="17998" y="0"/>
                    </a:moveTo>
                    <a:lnTo>
                      <a:pt x="0" y="19351"/>
                    </a:lnTo>
                    <a:lnTo>
                      <a:pt x="35208" y="85331"/>
                    </a:lnTo>
                    <a:lnTo>
                      <a:pt x="39456" y="23756"/>
                    </a:lnTo>
                    <a:lnTo>
                      <a:pt x="17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62"/>
              <p:cNvSpPr/>
              <p:nvPr/>
            </p:nvSpPr>
            <p:spPr>
              <a:xfrm>
                <a:off x="5848050" y="2767025"/>
                <a:ext cx="275325" cy="338275"/>
              </a:xfrm>
              <a:custGeom>
                <a:avLst/>
                <a:gdLst/>
                <a:ahLst/>
                <a:cxnLst/>
                <a:rect l="l" t="t" r="r" b="b"/>
                <a:pathLst>
                  <a:path w="11013" h="13531" fill="none" extrusionOk="0">
                    <a:moveTo>
                      <a:pt x="1" y="1"/>
                    </a:moveTo>
                    <a:lnTo>
                      <a:pt x="11013" y="13530"/>
                    </a:ln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62"/>
              <p:cNvSpPr/>
              <p:nvPr/>
            </p:nvSpPr>
            <p:spPr>
              <a:xfrm>
                <a:off x="5629375" y="2465750"/>
                <a:ext cx="446025" cy="498750"/>
              </a:xfrm>
              <a:custGeom>
                <a:avLst/>
                <a:gdLst/>
                <a:ahLst/>
                <a:cxnLst/>
                <a:rect l="l" t="t" r="r" b="b"/>
                <a:pathLst>
                  <a:path w="17841" h="19950" fill="none" extrusionOk="0">
                    <a:moveTo>
                      <a:pt x="17841" y="1"/>
                    </a:moveTo>
                    <a:lnTo>
                      <a:pt x="1" y="19949"/>
                    </a:ln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62"/>
              <p:cNvSpPr/>
              <p:nvPr/>
            </p:nvSpPr>
            <p:spPr>
              <a:xfrm>
                <a:off x="5638025" y="2487775"/>
                <a:ext cx="457050" cy="493225"/>
              </a:xfrm>
              <a:custGeom>
                <a:avLst/>
                <a:gdLst/>
                <a:ahLst/>
                <a:cxnLst/>
                <a:rect l="l" t="t" r="r" b="b"/>
                <a:pathLst>
                  <a:path w="18282" h="19729" fill="none" extrusionOk="0">
                    <a:moveTo>
                      <a:pt x="1" y="19729"/>
                    </a:moveTo>
                    <a:lnTo>
                      <a:pt x="18281" y="1"/>
                    </a:lnTo>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62"/>
              <p:cNvSpPr/>
              <p:nvPr/>
            </p:nvSpPr>
            <p:spPr>
              <a:xfrm>
                <a:off x="5796925" y="2854350"/>
                <a:ext cx="110925" cy="110150"/>
              </a:xfrm>
              <a:custGeom>
                <a:avLst/>
                <a:gdLst/>
                <a:ahLst/>
                <a:cxnLst/>
                <a:rect l="l" t="t" r="r" b="b"/>
                <a:pathLst>
                  <a:path w="4437" h="4406" fill="none" extrusionOk="0">
                    <a:moveTo>
                      <a:pt x="4437" y="2203"/>
                    </a:moveTo>
                    <a:cubicBezTo>
                      <a:pt x="4437" y="3430"/>
                      <a:pt x="3430" y="4405"/>
                      <a:pt x="2203" y="4405"/>
                    </a:cubicBezTo>
                    <a:cubicBezTo>
                      <a:pt x="1007" y="4405"/>
                      <a:pt x="0" y="3430"/>
                      <a:pt x="0" y="2203"/>
                    </a:cubicBezTo>
                    <a:cubicBezTo>
                      <a:pt x="0" y="976"/>
                      <a:pt x="1007" y="0"/>
                      <a:pt x="2203" y="0"/>
                    </a:cubicBezTo>
                    <a:cubicBezTo>
                      <a:pt x="3430" y="0"/>
                      <a:pt x="4437" y="976"/>
                      <a:pt x="4437" y="2203"/>
                    </a:cubicBezTo>
                    <a:close/>
                  </a:path>
                </a:pathLst>
              </a:custGeom>
              <a:noFill/>
              <a:ln w="47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5"/>
        <p:cNvGrpSpPr/>
        <p:nvPr/>
      </p:nvGrpSpPr>
      <p:grpSpPr>
        <a:xfrm>
          <a:off x="0" y="0"/>
          <a:ext cx="0" cy="0"/>
          <a:chOff x="0" y="0"/>
          <a:chExt cx="0" cy="0"/>
        </a:xfrm>
      </p:grpSpPr>
      <p:sp>
        <p:nvSpPr>
          <p:cNvPr id="1946" name="Google Shape;1946;p36"/>
          <p:cNvSpPr txBox="1">
            <a:spLocks noGrp="1"/>
          </p:cNvSpPr>
          <p:nvPr>
            <p:ph type="subTitle" idx="1"/>
          </p:nvPr>
        </p:nvSpPr>
        <p:spPr>
          <a:xfrm>
            <a:off x="1876266" y="1572070"/>
            <a:ext cx="1959754"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sp>
        <p:nvSpPr>
          <p:cNvPr id="1947" name="Google Shape;1947;p36"/>
          <p:cNvSpPr txBox="1">
            <a:spLocks noGrp="1"/>
          </p:cNvSpPr>
          <p:nvPr>
            <p:ph type="subTitle" idx="2"/>
          </p:nvPr>
        </p:nvSpPr>
        <p:spPr>
          <a:xfrm>
            <a:off x="1876266" y="1910488"/>
            <a:ext cx="2361197" cy="6009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Project Description</a:t>
            </a:r>
            <a:endParaRPr dirty="0"/>
          </a:p>
        </p:txBody>
      </p:sp>
      <p:sp>
        <p:nvSpPr>
          <p:cNvPr id="1948" name="Google Shape;1948;p36"/>
          <p:cNvSpPr txBox="1">
            <a:spLocks noGrp="1"/>
          </p:cNvSpPr>
          <p:nvPr>
            <p:ph type="title" idx="6"/>
          </p:nvPr>
        </p:nvSpPr>
        <p:spPr>
          <a:xfrm>
            <a:off x="720000" y="3361535"/>
            <a:ext cx="1163400" cy="69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949" name="Google Shape;1949;p36"/>
          <p:cNvSpPr txBox="1">
            <a:spLocks noGrp="1"/>
          </p:cNvSpPr>
          <p:nvPr>
            <p:ph type="title" idx="9"/>
          </p:nvPr>
        </p:nvSpPr>
        <p:spPr>
          <a:xfrm>
            <a:off x="4626277" y="1523329"/>
            <a:ext cx="1045977" cy="5014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950" name="Google Shape;1950;p36"/>
          <p:cNvSpPr txBox="1">
            <a:spLocks noGrp="1"/>
          </p:cNvSpPr>
          <p:nvPr>
            <p:ph type="title"/>
          </p:nvPr>
        </p:nvSpPr>
        <p:spPr>
          <a:xfrm>
            <a:off x="722239" y="1523330"/>
            <a:ext cx="987615" cy="4362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51" name="Google Shape;1951;p36"/>
          <p:cNvSpPr txBox="1">
            <a:spLocks noGrp="1"/>
          </p:cNvSpPr>
          <p:nvPr>
            <p:ph type="title" idx="3"/>
          </p:nvPr>
        </p:nvSpPr>
        <p:spPr>
          <a:xfrm>
            <a:off x="707371" y="2511001"/>
            <a:ext cx="1060384" cy="69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52" name="Google Shape;1952;p36"/>
          <p:cNvSpPr txBox="1">
            <a:spLocks noGrp="1"/>
          </p:cNvSpPr>
          <p:nvPr>
            <p:ph type="subTitle" idx="4"/>
          </p:nvPr>
        </p:nvSpPr>
        <p:spPr>
          <a:xfrm>
            <a:off x="1876266" y="2719750"/>
            <a:ext cx="26415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GUI</a:t>
            </a:r>
            <a:endParaRPr dirty="0"/>
          </a:p>
        </p:txBody>
      </p:sp>
      <p:sp>
        <p:nvSpPr>
          <p:cNvPr id="1956" name="Google Shape;1956;p36"/>
          <p:cNvSpPr txBox="1">
            <a:spLocks noGrp="1"/>
          </p:cNvSpPr>
          <p:nvPr>
            <p:ph type="subTitle" idx="13"/>
          </p:nvPr>
        </p:nvSpPr>
        <p:spPr>
          <a:xfrm>
            <a:off x="5833136" y="1572070"/>
            <a:ext cx="26415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Alignment Visualization</a:t>
            </a:r>
            <a:endParaRPr dirty="0"/>
          </a:p>
        </p:txBody>
      </p:sp>
      <p:sp>
        <p:nvSpPr>
          <p:cNvPr id="1958" name="Google Shape;1958;p36"/>
          <p:cNvSpPr txBox="1">
            <a:spLocks noGrp="1"/>
          </p:cNvSpPr>
          <p:nvPr>
            <p:ph type="title" idx="15"/>
          </p:nvPr>
        </p:nvSpPr>
        <p:spPr>
          <a:xfrm>
            <a:off x="720000" y="411874"/>
            <a:ext cx="77040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3"/>
                </a:solidFill>
              </a:rPr>
              <a:t>•</a:t>
            </a:r>
            <a:r>
              <a:rPr lang="en" dirty="0"/>
              <a:t> Table of contents</a:t>
            </a:r>
            <a:endParaRPr dirty="0"/>
          </a:p>
        </p:txBody>
      </p:sp>
      <p:sp>
        <p:nvSpPr>
          <p:cNvPr id="2" name="Google Shape;1952;p36">
            <a:extLst>
              <a:ext uri="{FF2B5EF4-FFF2-40B4-BE49-F238E27FC236}">
                <a16:creationId xmlns:a16="http://schemas.microsoft.com/office/drawing/2014/main" xmlns="" id="{EC64B88D-8412-0D48-E91C-5440BA27D5B9}"/>
              </a:ext>
            </a:extLst>
          </p:cNvPr>
          <p:cNvSpPr txBox="1">
            <a:spLocks/>
          </p:cNvSpPr>
          <p:nvPr/>
        </p:nvSpPr>
        <p:spPr>
          <a:xfrm>
            <a:off x="1855094" y="3558131"/>
            <a:ext cx="26415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accent2"/>
              </a:buClr>
              <a:buSzPts val="1500"/>
              <a:buFont typeface="Spartan"/>
              <a:buNone/>
              <a:defRPr sz="2000" b="0" i="0" u="none" strike="noStrike" cap="none">
                <a:solidFill>
                  <a:schemeClr val="lt1"/>
                </a:solidFill>
                <a:latin typeface="Spartan"/>
                <a:ea typeface="Spartan"/>
                <a:cs typeface="Spartan"/>
                <a:sym typeface="Spartan"/>
              </a:defRPr>
            </a:lvl1pPr>
            <a:lvl2pPr marL="914400" marR="0" lvl="1"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2pPr>
            <a:lvl3pPr marL="1371600" marR="0" lvl="2"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3pPr>
            <a:lvl4pPr marL="1828800" marR="0" lvl="3"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4pPr>
            <a:lvl5pPr marL="2286000" marR="0" lvl="4"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5pPr>
            <a:lvl6pPr marL="2743200" marR="0" lvl="5"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6pPr>
            <a:lvl7pPr marL="3200400" marR="0" lvl="6"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7pPr>
            <a:lvl8pPr marL="3657600" marR="0" lvl="7"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8pPr>
            <a:lvl9pPr marL="4114800" marR="0" lvl="8"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9pPr>
          </a:lstStyle>
          <a:p>
            <a:pPr marL="0" indent="0"/>
            <a:r>
              <a:rPr lang="en-US" dirty="0"/>
              <a:t>Sequence Alignment</a:t>
            </a:r>
          </a:p>
        </p:txBody>
      </p:sp>
      <p:sp>
        <p:nvSpPr>
          <p:cNvPr id="9" name="Google Shape;1949;p36">
            <a:extLst>
              <a:ext uri="{FF2B5EF4-FFF2-40B4-BE49-F238E27FC236}">
                <a16:creationId xmlns:a16="http://schemas.microsoft.com/office/drawing/2014/main" xmlns="" id="{E007935C-37C7-2078-A65F-BBCD575935D7}"/>
              </a:ext>
            </a:extLst>
          </p:cNvPr>
          <p:cNvSpPr txBox="1">
            <a:spLocks/>
          </p:cNvSpPr>
          <p:nvPr/>
        </p:nvSpPr>
        <p:spPr>
          <a:xfrm>
            <a:off x="4656013" y="2654731"/>
            <a:ext cx="1045977" cy="5014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Spartan"/>
              <a:buNone/>
              <a:defRPr sz="5000" b="0" i="0" u="none" strike="noStrike" cap="none">
                <a:solidFill>
                  <a:schemeClr val="accent6"/>
                </a:solidFill>
                <a:latin typeface="Spartan"/>
                <a:ea typeface="Spartan"/>
                <a:cs typeface="Spartan"/>
                <a:sym typeface="Spartan"/>
              </a:defRPr>
            </a:lvl1pPr>
            <a:lvl2pPr marR="0" lvl="1" algn="ctr" rtl="0">
              <a:lnSpc>
                <a:spcPct val="100000"/>
              </a:lnSpc>
              <a:spcBef>
                <a:spcPts val="0"/>
              </a:spcBef>
              <a:spcAft>
                <a:spcPts val="0"/>
              </a:spcAft>
              <a:buClr>
                <a:schemeClr val="dk2"/>
              </a:buClr>
              <a:buSzPts val="3200"/>
              <a:buFont typeface="Spartan"/>
              <a:buNone/>
              <a:defRPr sz="3200" b="0" i="0" u="none" strike="noStrike" cap="none">
                <a:solidFill>
                  <a:schemeClr val="dk2"/>
                </a:solidFill>
                <a:latin typeface="Spartan"/>
                <a:ea typeface="Spartan"/>
                <a:cs typeface="Spartan"/>
                <a:sym typeface="Spartan"/>
              </a:defRPr>
            </a:lvl2pPr>
            <a:lvl3pPr marR="0" lvl="2" algn="ctr" rtl="0">
              <a:lnSpc>
                <a:spcPct val="100000"/>
              </a:lnSpc>
              <a:spcBef>
                <a:spcPts val="0"/>
              </a:spcBef>
              <a:spcAft>
                <a:spcPts val="0"/>
              </a:spcAft>
              <a:buClr>
                <a:schemeClr val="dk2"/>
              </a:buClr>
              <a:buSzPts val="3200"/>
              <a:buFont typeface="Spartan"/>
              <a:buNone/>
              <a:defRPr sz="3200" b="0" i="0" u="none" strike="noStrike" cap="none">
                <a:solidFill>
                  <a:schemeClr val="dk2"/>
                </a:solidFill>
                <a:latin typeface="Spartan"/>
                <a:ea typeface="Spartan"/>
                <a:cs typeface="Spartan"/>
                <a:sym typeface="Spartan"/>
              </a:defRPr>
            </a:lvl3pPr>
            <a:lvl4pPr marR="0" lvl="3" algn="ctr" rtl="0">
              <a:lnSpc>
                <a:spcPct val="100000"/>
              </a:lnSpc>
              <a:spcBef>
                <a:spcPts val="0"/>
              </a:spcBef>
              <a:spcAft>
                <a:spcPts val="0"/>
              </a:spcAft>
              <a:buClr>
                <a:schemeClr val="dk2"/>
              </a:buClr>
              <a:buSzPts val="3200"/>
              <a:buFont typeface="Spartan"/>
              <a:buNone/>
              <a:defRPr sz="3200" b="0" i="0" u="none" strike="noStrike" cap="none">
                <a:solidFill>
                  <a:schemeClr val="dk2"/>
                </a:solidFill>
                <a:latin typeface="Spartan"/>
                <a:ea typeface="Spartan"/>
                <a:cs typeface="Spartan"/>
                <a:sym typeface="Spartan"/>
              </a:defRPr>
            </a:lvl4pPr>
            <a:lvl5pPr marR="0" lvl="4" algn="ctr" rtl="0">
              <a:lnSpc>
                <a:spcPct val="100000"/>
              </a:lnSpc>
              <a:spcBef>
                <a:spcPts val="0"/>
              </a:spcBef>
              <a:spcAft>
                <a:spcPts val="0"/>
              </a:spcAft>
              <a:buClr>
                <a:schemeClr val="dk2"/>
              </a:buClr>
              <a:buSzPts val="3200"/>
              <a:buFont typeface="Spartan"/>
              <a:buNone/>
              <a:defRPr sz="3200" b="0" i="0" u="none" strike="noStrike" cap="none">
                <a:solidFill>
                  <a:schemeClr val="dk2"/>
                </a:solidFill>
                <a:latin typeface="Spartan"/>
                <a:ea typeface="Spartan"/>
                <a:cs typeface="Spartan"/>
                <a:sym typeface="Spartan"/>
              </a:defRPr>
            </a:lvl5pPr>
            <a:lvl6pPr marR="0" lvl="5" algn="ctr" rtl="0">
              <a:lnSpc>
                <a:spcPct val="100000"/>
              </a:lnSpc>
              <a:spcBef>
                <a:spcPts val="0"/>
              </a:spcBef>
              <a:spcAft>
                <a:spcPts val="0"/>
              </a:spcAft>
              <a:buClr>
                <a:schemeClr val="dk2"/>
              </a:buClr>
              <a:buSzPts val="3200"/>
              <a:buFont typeface="Spartan"/>
              <a:buNone/>
              <a:defRPr sz="3200" b="0" i="0" u="none" strike="noStrike" cap="none">
                <a:solidFill>
                  <a:schemeClr val="dk2"/>
                </a:solidFill>
                <a:latin typeface="Spartan"/>
                <a:ea typeface="Spartan"/>
                <a:cs typeface="Spartan"/>
                <a:sym typeface="Spartan"/>
              </a:defRPr>
            </a:lvl6pPr>
            <a:lvl7pPr marR="0" lvl="6" algn="ctr" rtl="0">
              <a:lnSpc>
                <a:spcPct val="100000"/>
              </a:lnSpc>
              <a:spcBef>
                <a:spcPts val="0"/>
              </a:spcBef>
              <a:spcAft>
                <a:spcPts val="0"/>
              </a:spcAft>
              <a:buClr>
                <a:schemeClr val="dk2"/>
              </a:buClr>
              <a:buSzPts val="3200"/>
              <a:buFont typeface="Spartan"/>
              <a:buNone/>
              <a:defRPr sz="3200" b="0" i="0" u="none" strike="noStrike" cap="none">
                <a:solidFill>
                  <a:schemeClr val="dk2"/>
                </a:solidFill>
                <a:latin typeface="Spartan"/>
                <a:ea typeface="Spartan"/>
                <a:cs typeface="Spartan"/>
                <a:sym typeface="Spartan"/>
              </a:defRPr>
            </a:lvl7pPr>
            <a:lvl8pPr marR="0" lvl="7" algn="ctr" rtl="0">
              <a:lnSpc>
                <a:spcPct val="100000"/>
              </a:lnSpc>
              <a:spcBef>
                <a:spcPts val="0"/>
              </a:spcBef>
              <a:spcAft>
                <a:spcPts val="0"/>
              </a:spcAft>
              <a:buClr>
                <a:schemeClr val="dk2"/>
              </a:buClr>
              <a:buSzPts val="3200"/>
              <a:buFont typeface="Spartan"/>
              <a:buNone/>
              <a:defRPr sz="3200" b="0" i="0" u="none" strike="noStrike" cap="none">
                <a:solidFill>
                  <a:schemeClr val="dk2"/>
                </a:solidFill>
                <a:latin typeface="Spartan"/>
                <a:ea typeface="Spartan"/>
                <a:cs typeface="Spartan"/>
                <a:sym typeface="Spartan"/>
              </a:defRPr>
            </a:lvl8pPr>
            <a:lvl9pPr marR="0" lvl="8" algn="ctr" rtl="0">
              <a:lnSpc>
                <a:spcPct val="100000"/>
              </a:lnSpc>
              <a:spcBef>
                <a:spcPts val="0"/>
              </a:spcBef>
              <a:spcAft>
                <a:spcPts val="0"/>
              </a:spcAft>
              <a:buClr>
                <a:schemeClr val="dk2"/>
              </a:buClr>
              <a:buSzPts val="3200"/>
              <a:buFont typeface="Spartan"/>
              <a:buNone/>
              <a:defRPr sz="3200" b="0" i="0" u="none" strike="noStrike" cap="none">
                <a:solidFill>
                  <a:schemeClr val="dk2"/>
                </a:solidFill>
                <a:latin typeface="Spartan"/>
                <a:ea typeface="Spartan"/>
                <a:cs typeface="Spartan"/>
                <a:sym typeface="Spartan"/>
              </a:defRPr>
            </a:lvl9pPr>
          </a:lstStyle>
          <a:p>
            <a:r>
              <a:rPr lang="en" dirty="0"/>
              <a:t>05</a:t>
            </a:r>
          </a:p>
        </p:txBody>
      </p:sp>
      <p:sp>
        <p:nvSpPr>
          <p:cNvPr id="10" name="Google Shape;1956;p36">
            <a:extLst>
              <a:ext uri="{FF2B5EF4-FFF2-40B4-BE49-F238E27FC236}">
                <a16:creationId xmlns:a16="http://schemas.microsoft.com/office/drawing/2014/main" xmlns="" id="{2A2DC839-537F-9D74-BB5D-3ACEF751E5B3}"/>
              </a:ext>
            </a:extLst>
          </p:cNvPr>
          <p:cNvSpPr txBox="1">
            <a:spLocks/>
          </p:cNvSpPr>
          <p:nvPr/>
        </p:nvSpPr>
        <p:spPr>
          <a:xfrm>
            <a:off x="5892275" y="2719750"/>
            <a:ext cx="26415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accent2"/>
              </a:buClr>
              <a:buSzPts val="1500"/>
              <a:buFont typeface="Spartan"/>
              <a:buNone/>
              <a:defRPr sz="2000" b="0" i="0" u="none" strike="noStrike" cap="none">
                <a:solidFill>
                  <a:schemeClr val="lt1"/>
                </a:solidFill>
                <a:latin typeface="Spartan"/>
                <a:ea typeface="Spartan"/>
                <a:cs typeface="Spartan"/>
                <a:sym typeface="Spartan"/>
              </a:defRPr>
            </a:lvl1pPr>
            <a:lvl2pPr marL="914400" marR="0" lvl="1"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2pPr>
            <a:lvl3pPr marL="1371600" marR="0" lvl="2"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3pPr>
            <a:lvl4pPr marL="1828800" marR="0" lvl="3"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4pPr>
            <a:lvl5pPr marL="2286000" marR="0" lvl="4"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5pPr>
            <a:lvl6pPr marL="2743200" marR="0" lvl="5"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6pPr>
            <a:lvl7pPr marL="3200400" marR="0" lvl="6"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7pPr>
            <a:lvl8pPr marL="3657600" marR="0" lvl="7"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8pPr>
            <a:lvl9pPr marL="4114800" marR="0" lvl="8" indent="-323850" algn="l" rtl="0">
              <a:lnSpc>
                <a:spcPct val="100000"/>
              </a:lnSpc>
              <a:spcBef>
                <a:spcPts val="0"/>
              </a:spcBef>
              <a:spcAft>
                <a:spcPts val="0"/>
              </a:spcAft>
              <a:buClr>
                <a:schemeClr val="lt1"/>
              </a:buClr>
              <a:buSzPts val="1500"/>
              <a:buFont typeface="Spartan"/>
              <a:buNone/>
              <a:defRPr sz="2000" b="0" i="0" u="none" strike="noStrike" cap="none">
                <a:solidFill>
                  <a:schemeClr val="lt1"/>
                </a:solidFill>
                <a:latin typeface="Spartan"/>
                <a:ea typeface="Spartan"/>
                <a:cs typeface="Spartan"/>
                <a:sym typeface="Spartan"/>
              </a:defRPr>
            </a:lvl9pPr>
          </a:lstStyle>
          <a:p>
            <a:pPr marL="0" indent="0"/>
            <a:r>
              <a:rPr lang="en-US" dirty="0"/>
              <a:t>MSA Assessment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37"/>
          <p:cNvSpPr txBox="1">
            <a:spLocks noGrp="1"/>
          </p:cNvSpPr>
          <p:nvPr>
            <p:ph type="subTitle" idx="1"/>
          </p:nvPr>
        </p:nvSpPr>
        <p:spPr>
          <a:xfrm>
            <a:off x="2737452" y="1226634"/>
            <a:ext cx="4713890" cy="193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project is to develop a GUI software that takes a number of biological sequences and calculates the best sequence alignment for them. It visualizes the result to the user. Also, an assessment is done for the MSA using more than one method.</a:t>
            </a:r>
            <a:endParaRPr dirty="0"/>
          </a:p>
        </p:txBody>
      </p:sp>
      <p:sp>
        <p:nvSpPr>
          <p:cNvPr id="1964" name="Google Shape;1964;p37"/>
          <p:cNvSpPr txBox="1">
            <a:spLocks noGrp="1"/>
          </p:cNvSpPr>
          <p:nvPr>
            <p:ph type="title"/>
          </p:nvPr>
        </p:nvSpPr>
        <p:spPr>
          <a:xfrm>
            <a:off x="2413858" y="378632"/>
            <a:ext cx="37584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 </a:t>
            </a:r>
            <a:r>
              <a:rPr lang="en" dirty="0">
                <a:solidFill>
                  <a:schemeClr val="accent3"/>
                </a:solidFill>
              </a:rPr>
              <a:t>•</a:t>
            </a:r>
            <a:endParaRPr dirty="0">
              <a:solidFill>
                <a:schemeClr val="accent3"/>
              </a:solidFill>
            </a:endParaRPr>
          </a:p>
        </p:txBody>
      </p:sp>
      <p:grpSp>
        <p:nvGrpSpPr>
          <p:cNvPr id="1965" name="Google Shape;1965;p37"/>
          <p:cNvGrpSpPr/>
          <p:nvPr/>
        </p:nvGrpSpPr>
        <p:grpSpPr>
          <a:xfrm>
            <a:off x="483126" y="1739591"/>
            <a:ext cx="1932972" cy="3287768"/>
            <a:chOff x="721019" y="1004075"/>
            <a:chExt cx="3627631" cy="4139429"/>
          </a:xfrm>
        </p:grpSpPr>
        <p:grpSp>
          <p:nvGrpSpPr>
            <p:cNvPr id="1966" name="Google Shape;1966;p37"/>
            <p:cNvGrpSpPr/>
            <p:nvPr/>
          </p:nvGrpSpPr>
          <p:grpSpPr>
            <a:xfrm>
              <a:off x="721019" y="1004075"/>
              <a:ext cx="3627631" cy="4139429"/>
              <a:chOff x="721019" y="1004075"/>
              <a:chExt cx="3627631" cy="4139429"/>
            </a:xfrm>
          </p:grpSpPr>
          <p:sp>
            <p:nvSpPr>
              <p:cNvPr id="1967" name="Google Shape;1967;p37"/>
              <p:cNvSpPr/>
              <p:nvPr/>
            </p:nvSpPr>
            <p:spPr>
              <a:xfrm>
                <a:off x="1110950" y="3061570"/>
                <a:ext cx="422148" cy="1671700"/>
              </a:xfrm>
              <a:custGeom>
                <a:avLst/>
                <a:gdLst/>
                <a:ahLst/>
                <a:cxnLst/>
                <a:rect l="l" t="t" r="r" b="b"/>
                <a:pathLst>
                  <a:path w="10972" h="43449" extrusionOk="0">
                    <a:moveTo>
                      <a:pt x="7557" y="1"/>
                    </a:moveTo>
                    <a:cubicBezTo>
                      <a:pt x="7557" y="1"/>
                      <a:pt x="2362" y="5595"/>
                      <a:pt x="1" y="23722"/>
                    </a:cubicBezTo>
                    <a:lnTo>
                      <a:pt x="5486" y="43448"/>
                    </a:lnTo>
                    <a:cubicBezTo>
                      <a:pt x="5486" y="43448"/>
                      <a:pt x="10245" y="37182"/>
                      <a:pt x="10608" y="32114"/>
                    </a:cubicBezTo>
                    <a:cubicBezTo>
                      <a:pt x="10971" y="27065"/>
                      <a:pt x="7557" y="1"/>
                      <a:pt x="7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3899252" y="2469268"/>
                <a:ext cx="424918" cy="993501"/>
              </a:xfrm>
              <a:custGeom>
                <a:avLst/>
                <a:gdLst/>
                <a:ahLst/>
                <a:cxnLst/>
                <a:rect l="l" t="t" r="r" b="b"/>
                <a:pathLst>
                  <a:path w="11044" h="25822" extrusionOk="0">
                    <a:moveTo>
                      <a:pt x="623" y="0"/>
                    </a:moveTo>
                    <a:cubicBezTo>
                      <a:pt x="608" y="0"/>
                      <a:pt x="594" y="4"/>
                      <a:pt x="582" y="11"/>
                    </a:cubicBezTo>
                    <a:cubicBezTo>
                      <a:pt x="0" y="393"/>
                      <a:pt x="3724" y="8839"/>
                      <a:pt x="3724" y="8839"/>
                    </a:cubicBezTo>
                    <a:lnTo>
                      <a:pt x="3760" y="15196"/>
                    </a:lnTo>
                    <a:cubicBezTo>
                      <a:pt x="927" y="17684"/>
                      <a:pt x="4233" y="22225"/>
                      <a:pt x="4233" y="22225"/>
                    </a:cubicBezTo>
                    <a:cubicBezTo>
                      <a:pt x="4233" y="22225"/>
                      <a:pt x="3978" y="23606"/>
                      <a:pt x="3633" y="25822"/>
                    </a:cubicBezTo>
                    <a:cubicBezTo>
                      <a:pt x="6085" y="25331"/>
                      <a:pt x="8574" y="24914"/>
                      <a:pt x="11044" y="24478"/>
                    </a:cubicBezTo>
                    <a:cubicBezTo>
                      <a:pt x="10717" y="22044"/>
                      <a:pt x="10517" y="20500"/>
                      <a:pt x="10517" y="20500"/>
                    </a:cubicBezTo>
                    <a:lnTo>
                      <a:pt x="6884" y="9020"/>
                    </a:lnTo>
                    <a:cubicBezTo>
                      <a:pt x="6884" y="9020"/>
                      <a:pt x="1406" y="0"/>
                      <a:pt x="623" y="0"/>
                    </a:cubicBezTo>
                    <a:close/>
                  </a:path>
                </a:pathLst>
              </a:custGeom>
              <a:solidFill>
                <a:srgbClr val="AE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3899252" y="2454994"/>
                <a:ext cx="347352" cy="743606"/>
              </a:xfrm>
              <a:custGeom>
                <a:avLst/>
                <a:gdLst/>
                <a:ahLst/>
                <a:cxnLst/>
                <a:rect l="l" t="t" r="r" b="b"/>
                <a:pathLst>
                  <a:path w="9028" h="19327" fill="none" extrusionOk="0">
                    <a:moveTo>
                      <a:pt x="9028" y="16166"/>
                    </a:moveTo>
                    <a:lnTo>
                      <a:pt x="6884" y="9391"/>
                    </a:lnTo>
                    <a:cubicBezTo>
                      <a:pt x="6884" y="9391"/>
                      <a:pt x="1181" y="1"/>
                      <a:pt x="582" y="382"/>
                    </a:cubicBezTo>
                    <a:cubicBezTo>
                      <a:pt x="0" y="764"/>
                      <a:pt x="3724" y="9210"/>
                      <a:pt x="3724" y="9210"/>
                    </a:cubicBezTo>
                    <a:lnTo>
                      <a:pt x="3760" y="15567"/>
                    </a:lnTo>
                    <a:cubicBezTo>
                      <a:pt x="2562" y="16621"/>
                      <a:pt x="2453" y="18037"/>
                      <a:pt x="2743" y="19327"/>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3535868" y="3061570"/>
                <a:ext cx="422840" cy="1671700"/>
              </a:xfrm>
              <a:custGeom>
                <a:avLst/>
                <a:gdLst/>
                <a:ahLst/>
                <a:cxnLst/>
                <a:rect l="l" t="t" r="r" b="b"/>
                <a:pathLst>
                  <a:path w="10990" h="43449" extrusionOk="0">
                    <a:moveTo>
                      <a:pt x="3433" y="1"/>
                    </a:moveTo>
                    <a:cubicBezTo>
                      <a:pt x="3433" y="1"/>
                      <a:pt x="0" y="27065"/>
                      <a:pt x="382" y="32114"/>
                    </a:cubicBezTo>
                    <a:cubicBezTo>
                      <a:pt x="763" y="37182"/>
                      <a:pt x="5504" y="43448"/>
                      <a:pt x="5504" y="43448"/>
                    </a:cubicBezTo>
                    <a:lnTo>
                      <a:pt x="10989" y="23722"/>
                    </a:lnTo>
                    <a:cubicBezTo>
                      <a:pt x="8646" y="5595"/>
                      <a:pt x="3433" y="1"/>
                      <a:pt x="3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3616240" y="3376746"/>
                <a:ext cx="732410" cy="1436272"/>
              </a:xfrm>
              <a:custGeom>
                <a:avLst/>
                <a:gdLst/>
                <a:ahLst/>
                <a:cxnLst/>
                <a:rect l="l" t="t" r="r" b="b"/>
                <a:pathLst>
                  <a:path w="19036" h="37330" extrusionOk="0">
                    <a:moveTo>
                      <a:pt x="8483" y="1"/>
                    </a:moveTo>
                    <a:cubicBezTo>
                      <a:pt x="8483" y="1"/>
                      <a:pt x="0" y="26538"/>
                      <a:pt x="1708" y="32041"/>
                    </a:cubicBezTo>
                    <a:cubicBezTo>
                      <a:pt x="2952" y="36094"/>
                      <a:pt x="5624" y="37330"/>
                      <a:pt x="8810" y="37330"/>
                    </a:cubicBezTo>
                    <a:cubicBezTo>
                      <a:pt x="9951" y="37330"/>
                      <a:pt x="11157" y="37171"/>
                      <a:pt x="12388" y="36927"/>
                    </a:cubicBezTo>
                    <a:cubicBezTo>
                      <a:pt x="17056" y="35983"/>
                      <a:pt x="19036" y="1"/>
                      <a:pt x="19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3679106" y="3376746"/>
                <a:ext cx="263515" cy="1062295"/>
              </a:xfrm>
              <a:custGeom>
                <a:avLst/>
                <a:gdLst/>
                <a:ahLst/>
                <a:cxnLst/>
                <a:rect l="l" t="t" r="r" b="b"/>
                <a:pathLst>
                  <a:path w="6849" h="27610" fill="none" extrusionOk="0">
                    <a:moveTo>
                      <a:pt x="1" y="27609"/>
                    </a:moveTo>
                    <a:cubicBezTo>
                      <a:pt x="1018" y="18237"/>
                      <a:pt x="6849" y="1"/>
                      <a:pt x="6849" y="1"/>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3936995" y="3394213"/>
                <a:ext cx="410951" cy="38"/>
              </a:xfrm>
              <a:custGeom>
                <a:avLst/>
                <a:gdLst/>
                <a:ahLst/>
                <a:cxnLst/>
                <a:rect l="l" t="t" r="r" b="b"/>
                <a:pathLst>
                  <a:path w="10681" h="1" fill="none" extrusionOk="0">
                    <a:moveTo>
                      <a:pt x="0" y="1"/>
                    </a:moveTo>
                    <a:lnTo>
                      <a:pt x="1068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3924414" y="3432649"/>
                <a:ext cx="420032" cy="12620"/>
              </a:xfrm>
              <a:custGeom>
                <a:avLst/>
                <a:gdLst/>
                <a:ahLst/>
                <a:cxnLst/>
                <a:rect l="l" t="t" r="r" b="b"/>
                <a:pathLst>
                  <a:path w="10917" h="328" fill="none" extrusionOk="0">
                    <a:moveTo>
                      <a:pt x="10917" y="328"/>
                    </a:moveTo>
                    <a:lnTo>
                      <a:pt x="0"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739872" y="2469268"/>
                <a:ext cx="424956" cy="993501"/>
              </a:xfrm>
              <a:custGeom>
                <a:avLst/>
                <a:gdLst/>
                <a:ahLst/>
                <a:cxnLst/>
                <a:rect l="l" t="t" r="r" b="b"/>
                <a:pathLst>
                  <a:path w="11045" h="25822" extrusionOk="0">
                    <a:moveTo>
                      <a:pt x="10421" y="0"/>
                    </a:moveTo>
                    <a:cubicBezTo>
                      <a:pt x="9640" y="0"/>
                      <a:pt x="4178" y="9020"/>
                      <a:pt x="4178" y="9020"/>
                    </a:cubicBezTo>
                    <a:lnTo>
                      <a:pt x="527" y="20500"/>
                    </a:lnTo>
                    <a:cubicBezTo>
                      <a:pt x="527" y="20500"/>
                      <a:pt x="328" y="22044"/>
                      <a:pt x="1" y="24478"/>
                    </a:cubicBezTo>
                    <a:cubicBezTo>
                      <a:pt x="2471" y="24914"/>
                      <a:pt x="4959" y="25331"/>
                      <a:pt x="7412" y="25822"/>
                    </a:cubicBezTo>
                    <a:cubicBezTo>
                      <a:pt x="7066" y="23606"/>
                      <a:pt x="6812" y="22225"/>
                      <a:pt x="6812" y="22225"/>
                    </a:cubicBezTo>
                    <a:cubicBezTo>
                      <a:pt x="6812" y="22225"/>
                      <a:pt x="10118" y="17684"/>
                      <a:pt x="7284" y="15196"/>
                    </a:cubicBezTo>
                    <a:lnTo>
                      <a:pt x="7321" y="8839"/>
                    </a:lnTo>
                    <a:cubicBezTo>
                      <a:pt x="7321" y="8839"/>
                      <a:pt x="11044" y="393"/>
                      <a:pt x="10463" y="11"/>
                    </a:cubicBezTo>
                    <a:cubicBezTo>
                      <a:pt x="10451" y="4"/>
                      <a:pt x="10437" y="0"/>
                      <a:pt x="10421" y="0"/>
                    </a:cubicBezTo>
                    <a:close/>
                  </a:path>
                </a:pathLst>
              </a:custGeom>
              <a:solidFill>
                <a:srgbClr val="AE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817434" y="2454994"/>
                <a:ext cx="347391" cy="743606"/>
              </a:xfrm>
              <a:custGeom>
                <a:avLst/>
                <a:gdLst/>
                <a:ahLst/>
                <a:cxnLst/>
                <a:rect l="l" t="t" r="r" b="b"/>
                <a:pathLst>
                  <a:path w="9029" h="19327" fill="none" extrusionOk="0">
                    <a:moveTo>
                      <a:pt x="1" y="16166"/>
                    </a:moveTo>
                    <a:lnTo>
                      <a:pt x="2162" y="9391"/>
                    </a:lnTo>
                    <a:cubicBezTo>
                      <a:pt x="2162" y="9391"/>
                      <a:pt x="7848" y="1"/>
                      <a:pt x="8447" y="382"/>
                    </a:cubicBezTo>
                    <a:cubicBezTo>
                      <a:pt x="9028" y="764"/>
                      <a:pt x="5305" y="9210"/>
                      <a:pt x="5305" y="9210"/>
                    </a:cubicBezTo>
                    <a:lnTo>
                      <a:pt x="5268" y="15567"/>
                    </a:lnTo>
                    <a:cubicBezTo>
                      <a:pt x="6467" y="16621"/>
                      <a:pt x="6576" y="18037"/>
                      <a:pt x="6286" y="19327"/>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721019" y="3376746"/>
                <a:ext cx="732410" cy="1436272"/>
              </a:xfrm>
              <a:custGeom>
                <a:avLst/>
                <a:gdLst/>
                <a:ahLst/>
                <a:cxnLst/>
                <a:rect l="l" t="t" r="r" b="b"/>
                <a:pathLst>
                  <a:path w="19036" h="37330" extrusionOk="0">
                    <a:moveTo>
                      <a:pt x="0" y="1"/>
                    </a:moveTo>
                    <a:cubicBezTo>
                      <a:pt x="0" y="1"/>
                      <a:pt x="1980" y="35983"/>
                      <a:pt x="6648" y="36927"/>
                    </a:cubicBezTo>
                    <a:cubicBezTo>
                      <a:pt x="7879" y="37171"/>
                      <a:pt x="9085" y="37330"/>
                      <a:pt x="10226" y="37330"/>
                    </a:cubicBezTo>
                    <a:cubicBezTo>
                      <a:pt x="13414" y="37330"/>
                      <a:pt x="16089" y="36094"/>
                      <a:pt x="17347" y="32041"/>
                    </a:cubicBezTo>
                    <a:cubicBezTo>
                      <a:pt x="19036" y="26538"/>
                      <a:pt x="10572" y="1"/>
                      <a:pt x="10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127725" y="3376746"/>
                <a:ext cx="263515" cy="1062295"/>
              </a:xfrm>
              <a:custGeom>
                <a:avLst/>
                <a:gdLst/>
                <a:ahLst/>
                <a:cxnLst/>
                <a:rect l="l" t="t" r="r" b="b"/>
                <a:pathLst>
                  <a:path w="6849" h="27610" fill="none" extrusionOk="0">
                    <a:moveTo>
                      <a:pt x="6848" y="27609"/>
                    </a:moveTo>
                    <a:cubicBezTo>
                      <a:pt x="5813" y="18237"/>
                      <a:pt x="1" y="1"/>
                      <a:pt x="1" y="1"/>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721019" y="3389327"/>
                <a:ext cx="410259" cy="10542"/>
              </a:xfrm>
              <a:custGeom>
                <a:avLst/>
                <a:gdLst/>
                <a:ahLst/>
                <a:cxnLst/>
                <a:rect l="l" t="t" r="r" b="b"/>
                <a:pathLst>
                  <a:path w="10663" h="274" fill="none" extrusionOk="0">
                    <a:moveTo>
                      <a:pt x="0" y="273"/>
                    </a:moveTo>
                    <a:lnTo>
                      <a:pt x="1066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724521" y="3431264"/>
                <a:ext cx="420032" cy="5617"/>
              </a:xfrm>
              <a:custGeom>
                <a:avLst/>
                <a:gdLst/>
                <a:ahLst/>
                <a:cxnLst/>
                <a:rect l="l" t="t" r="r" b="b"/>
                <a:pathLst>
                  <a:path w="10917" h="146" fill="none" extrusionOk="0">
                    <a:moveTo>
                      <a:pt x="10916" y="0"/>
                    </a:moveTo>
                    <a:lnTo>
                      <a:pt x="0" y="146"/>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2100493" y="2294982"/>
                <a:ext cx="923208" cy="1373250"/>
              </a:xfrm>
              <a:custGeom>
                <a:avLst/>
                <a:gdLst/>
                <a:ahLst/>
                <a:cxnLst/>
                <a:rect l="l" t="t" r="r" b="b"/>
                <a:pathLst>
                  <a:path w="23995" h="35692" extrusionOk="0">
                    <a:moveTo>
                      <a:pt x="1326" y="0"/>
                    </a:moveTo>
                    <a:cubicBezTo>
                      <a:pt x="1326" y="1"/>
                      <a:pt x="1926" y="8719"/>
                      <a:pt x="1326" y="9046"/>
                    </a:cubicBezTo>
                    <a:lnTo>
                      <a:pt x="0" y="9736"/>
                    </a:lnTo>
                    <a:cubicBezTo>
                      <a:pt x="4160" y="19490"/>
                      <a:pt x="11298" y="35692"/>
                      <a:pt x="11298" y="35692"/>
                    </a:cubicBezTo>
                    <a:lnTo>
                      <a:pt x="23994" y="10499"/>
                    </a:lnTo>
                    <a:cubicBezTo>
                      <a:pt x="22396" y="9682"/>
                      <a:pt x="21306" y="9137"/>
                      <a:pt x="21179" y="9046"/>
                    </a:cubicBezTo>
                    <a:cubicBezTo>
                      <a:pt x="20598" y="8719"/>
                      <a:pt x="21179" y="1"/>
                      <a:pt x="21179" y="0"/>
                    </a:cubicBezTo>
                    <a:lnTo>
                      <a:pt x="21179" y="0"/>
                    </a:lnTo>
                    <a:lnTo>
                      <a:pt x="11262" y="4178"/>
                    </a:lnTo>
                    <a:lnTo>
                      <a:pt x="1326" y="0"/>
                    </a:lnTo>
                    <a:close/>
                  </a:path>
                </a:pathLst>
              </a:custGeom>
              <a:solidFill>
                <a:srgbClr val="AE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2152201" y="2294982"/>
                <a:ext cx="763190" cy="308916"/>
              </a:xfrm>
              <a:custGeom>
                <a:avLst/>
                <a:gdLst/>
                <a:ahLst/>
                <a:cxnLst/>
                <a:rect l="l" t="t" r="r" b="b"/>
                <a:pathLst>
                  <a:path w="19836" h="8029" extrusionOk="0">
                    <a:moveTo>
                      <a:pt x="0" y="0"/>
                    </a:moveTo>
                    <a:lnTo>
                      <a:pt x="0" y="0"/>
                    </a:lnTo>
                    <a:cubicBezTo>
                      <a:pt x="19" y="491"/>
                      <a:pt x="37" y="346"/>
                      <a:pt x="91" y="1671"/>
                    </a:cubicBezTo>
                    <a:cubicBezTo>
                      <a:pt x="1036" y="4578"/>
                      <a:pt x="3579" y="8029"/>
                      <a:pt x="9954" y="8029"/>
                    </a:cubicBezTo>
                    <a:cubicBezTo>
                      <a:pt x="14913" y="8029"/>
                      <a:pt x="17964" y="5195"/>
                      <a:pt x="19690" y="2616"/>
                    </a:cubicBezTo>
                    <a:cubicBezTo>
                      <a:pt x="19835" y="146"/>
                      <a:pt x="19835" y="0"/>
                      <a:pt x="19835" y="0"/>
                    </a:cubicBezTo>
                    <a:lnTo>
                      <a:pt x="19835" y="0"/>
                    </a:lnTo>
                    <a:lnTo>
                      <a:pt x="9918" y="4178"/>
                    </a:lnTo>
                    <a:lnTo>
                      <a:pt x="382" y="164"/>
                    </a:lnTo>
                    <a:lnTo>
                      <a:pt x="0" y="0"/>
                    </a:lnTo>
                    <a:close/>
                  </a:path>
                </a:pathLst>
              </a:custGeom>
              <a:solidFill>
                <a:srgbClr val="261E23">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834948" y="1613113"/>
                <a:ext cx="213883" cy="260514"/>
              </a:xfrm>
              <a:custGeom>
                <a:avLst/>
                <a:gdLst/>
                <a:ahLst/>
                <a:cxnLst/>
                <a:rect l="l" t="t" r="r" b="b"/>
                <a:pathLst>
                  <a:path w="5559" h="6771" extrusionOk="0">
                    <a:moveTo>
                      <a:pt x="3257" y="1"/>
                    </a:moveTo>
                    <a:cubicBezTo>
                      <a:pt x="3140" y="1"/>
                      <a:pt x="3017" y="11"/>
                      <a:pt x="2888" y="32"/>
                    </a:cubicBezTo>
                    <a:cubicBezTo>
                      <a:pt x="327" y="450"/>
                      <a:pt x="0" y="6771"/>
                      <a:pt x="5558" y="6771"/>
                    </a:cubicBezTo>
                    <a:lnTo>
                      <a:pt x="5558" y="3520"/>
                    </a:lnTo>
                    <a:cubicBezTo>
                      <a:pt x="5558" y="3520"/>
                      <a:pt x="5444" y="1"/>
                      <a:pt x="3257" y="1"/>
                    </a:cubicBezTo>
                    <a:close/>
                  </a:path>
                </a:pathLst>
              </a:custGeom>
              <a:solidFill>
                <a:srgbClr val="AE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905508" y="1655550"/>
                <a:ext cx="118849" cy="167789"/>
              </a:xfrm>
              <a:custGeom>
                <a:avLst/>
                <a:gdLst/>
                <a:ahLst/>
                <a:cxnLst/>
                <a:rect l="l" t="t" r="r" b="b"/>
                <a:pathLst>
                  <a:path w="3089" h="4361" fill="none" extrusionOk="0">
                    <a:moveTo>
                      <a:pt x="2017" y="1"/>
                    </a:moveTo>
                    <a:cubicBezTo>
                      <a:pt x="1817" y="691"/>
                      <a:pt x="1690" y="1381"/>
                      <a:pt x="1635" y="2108"/>
                    </a:cubicBezTo>
                    <a:cubicBezTo>
                      <a:pt x="1599" y="2816"/>
                      <a:pt x="1799" y="3525"/>
                      <a:pt x="2198" y="4124"/>
                    </a:cubicBezTo>
                    <a:cubicBezTo>
                      <a:pt x="2271" y="4251"/>
                      <a:pt x="2416" y="4342"/>
                      <a:pt x="2562" y="4360"/>
                    </a:cubicBezTo>
                    <a:cubicBezTo>
                      <a:pt x="2743" y="4342"/>
                      <a:pt x="2889" y="4197"/>
                      <a:pt x="2925" y="4033"/>
                    </a:cubicBezTo>
                    <a:cubicBezTo>
                      <a:pt x="3088" y="3579"/>
                      <a:pt x="2907" y="3052"/>
                      <a:pt x="2653" y="2653"/>
                    </a:cubicBezTo>
                    <a:cubicBezTo>
                      <a:pt x="2053" y="1690"/>
                      <a:pt x="1109" y="1018"/>
                      <a:pt x="1" y="782"/>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3035518" y="1613113"/>
                <a:ext cx="213883" cy="260514"/>
              </a:xfrm>
              <a:custGeom>
                <a:avLst/>
                <a:gdLst/>
                <a:ahLst/>
                <a:cxnLst/>
                <a:rect l="l" t="t" r="r" b="b"/>
                <a:pathLst>
                  <a:path w="5559" h="6771" extrusionOk="0">
                    <a:moveTo>
                      <a:pt x="2299" y="1"/>
                    </a:moveTo>
                    <a:cubicBezTo>
                      <a:pt x="98" y="1"/>
                      <a:pt x="0" y="3520"/>
                      <a:pt x="0" y="3520"/>
                    </a:cubicBezTo>
                    <a:lnTo>
                      <a:pt x="0" y="6771"/>
                    </a:lnTo>
                    <a:cubicBezTo>
                      <a:pt x="5558" y="6771"/>
                      <a:pt x="5213" y="450"/>
                      <a:pt x="2670" y="32"/>
                    </a:cubicBezTo>
                    <a:cubicBezTo>
                      <a:pt x="2540" y="11"/>
                      <a:pt x="2417" y="1"/>
                      <a:pt x="2299" y="1"/>
                    </a:cubicBezTo>
                    <a:close/>
                  </a:path>
                </a:pathLst>
              </a:custGeom>
              <a:solidFill>
                <a:srgbClr val="AE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3059257" y="1655550"/>
                <a:ext cx="118849" cy="167789"/>
              </a:xfrm>
              <a:custGeom>
                <a:avLst/>
                <a:gdLst/>
                <a:ahLst/>
                <a:cxnLst/>
                <a:rect l="l" t="t" r="r" b="b"/>
                <a:pathLst>
                  <a:path w="3089" h="4361" fill="none" extrusionOk="0">
                    <a:moveTo>
                      <a:pt x="1072" y="1"/>
                    </a:moveTo>
                    <a:cubicBezTo>
                      <a:pt x="1272" y="691"/>
                      <a:pt x="1418" y="1381"/>
                      <a:pt x="1454" y="2108"/>
                    </a:cubicBezTo>
                    <a:cubicBezTo>
                      <a:pt x="1490" y="2816"/>
                      <a:pt x="1309" y="3525"/>
                      <a:pt x="891" y="4124"/>
                    </a:cubicBezTo>
                    <a:cubicBezTo>
                      <a:pt x="818" y="4251"/>
                      <a:pt x="691" y="4342"/>
                      <a:pt x="528" y="4360"/>
                    </a:cubicBezTo>
                    <a:cubicBezTo>
                      <a:pt x="364" y="4342"/>
                      <a:pt x="219" y="4197"/>
                      <a:pt x="164" y="4033"/>
                    </a:cubicBezTo>
                    <a:cubicBezTo>
                      <a:pt x="1" y="3579"/>
                      <a:pt x="182" y="3052"/>
                      <a:pt x="437" y="2653"/>
                    </a:cubicBezTo>
                    <a:cubicBezTo>
                      <a:pt x="1036" y="1690"/>
                      <a:pt x="1999" y="1018"/>
                      <a:pt x="3089" y="782"/>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2048092" y="1161510"/>
                <a:ext cx="987499" cy="1323617"/>
              </a:xfrm>
              <a:custGeom>
                <a:avLst/>
                <a:gdLst/>
                <a:ahLst/>
                <a:cxnLst/>
                <a:rect l="l" t="t" r="r" b="b"/>
                <a:pathLst>
                  <a:path w="25666" h="34402" extrusionOk="0">
                    <a:moveTo>
                      <a:pt x="12152" y="0"/>
                    </a:moveTo>
                    <a:cubicBezTo>
                      <a:pt x="5449" y="0"/>
                      <a:pt x="0" y="5431"/>
                      <a:pt x="18" y="12133"/>
                    </a:cubicBezTo>
                    <a:lnTo>
                      <a:pt x="18" y="21633"/>
                    </a:lnTo>
                    <a:cubicBezTo>
                      <a:pt x="18" y="28390"/>
                      <a:pt x="5267" y="34148"/>
                      <a:pt x="12024" y="34402"/>
                    </a:cubicBezTo>
                    <a:lnTo>
                      <a:pt x="13641" y="34402"/>
                    </a:lnTo>
                    <a:cubicBezTo>
                      <a:pt x="20398" y="34148"/>
                      <a:pt x="25665" y="28390"/>
                      <a:pt x="25665" y="21633"/>
                    </a:cubicBezTo>
                    <a:lnTo>
                      <a:pt x="25665" y="12133"/>
                    </a:lnTo>
                    <a:cubicBezTo>
                      <a:pt x="25665" y="5431"/>
                      <a:pt x="20234" y="0"/>
                      <a:pt x="13532" y="0"/>
                    </a:cubicBezTo>
                    <a:close/>
                  </a:path>
                </a:pathLst>
              </a:custGeom>
              <a:solidFill>
                <a:srgbClr val="AE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992882" y="1004075"/>
                <a:ext cx="1043404" cy="731217"/>
              </a:xfrm>
              <a:custGeom>
                <a:avLst/>
                <a:gdLst/>
                <a:ahLst/>
                <a:cxnLst/>
                <a:rect l="l" t="t" r="r" b="b"/>
                <a:pathLst>
                  <a:path w="27119" h="19005" extrusionOk="0">
                    <a:moveTo>
                      <a:pt x="8370" y="1"/>
                    </a:moveTo>
                    <a:cubicBezTo>
                      <a:pt x="8202" y="1"/>
                      <a:pt x="8033" y="20"/>
                      <a:pt x="7865" y="60"/>
                    </a:cubicBezTo>
                    <a:cubicBezTo>
                      <a:pt x="6866" y="332"/>
                      <a:pt x="6285" y="1422"/>
                      <a:pt x="6267" y="2457"/>
                    </a:cubicBezTo>
                    <a:cubicBezTo>
                      <a:pt x="6248" y="3511"/>
                      <a:pt x="6684" y="4455"/>
                      <a:pt x="7120" y="5400"/>
                    </a:cubicBezTo>
                    <a:cubicBezTo>
                      <a:pt x="6594" y="4655"/>
                      <a:pt x="6049" y="3892"/>
                      <a:pt x="5340" y="3347"/>
                    </a:cubicBezTo>
                    <a:cubicBezTo>
                      <a:pt x="4746" y="2887"/>
                      <a:pt x="4006" y="2572"/>
                      <a:pt x="3269" y="2572"/>
                    </a:cubicBezTo>
                    <a:cubicBezTo>
                      <a:pt x="3105" y="2572"/>
                      <a:pt x="2941" y="2588"/>
                      <a:pt x="2779" y="2621"/>
                    </a:cubicBezTo>
                    <a:cubicBezTo>
                      <a:pt x="2452" y="2694"/>
                      <a:pt x="2162" y="2839"/>
                      <a:pt x="1925" y="3075"/>
                    </a:cubicBezTo>
                    <a:cubicBezTo>
                      <a:pt x="1471" y="3565"/>
                      <a:pt x="1471" y="4328"/>
                      <a:pt x="1580" y="5000"/>
                    </a:cubicBezTo>
                    <a:cubicBezTo>
                      <a:pt x="1762" y="6054"/>
                      <a:pt x="2125" y="7071"/>
                      <a:pt x="2634" y="8015"/>
                    </a:cubicBezTo>
                    <a:cubicBezTo>
                      <a:pt x="2316" y="7485"/>
                      <a:pt x="1775" y="6939"/>
                      <a:pt x="1227" y="6939"/>
                    </a:cubicBezTo>
                    <a:cubicBezTo>
                      <a:pt x="930" y="6939"/>
                      <a:pt x="631" y="7099"/>
                      <a:pt x="363" y="7507"/>
                    </a:cubicBezTo>
                    <a:cubicBezTo>
                      <a:pt x="127" y="7852"/>
                      <a:pt x="0" y="8288"/>
                      <a:pt x="18" y="8706"/>
                    </a:cubicBezTo>
                    <a:cubicBezTo>
                      <a:pt x="18" y="9832"/>
                      <a:pt x="345" y="11085"/>
                      <a:pt x="1272" y="11793"/>
                    </a:cubicBezTo>
                    <a:cubicBezTo>
                      <a:pt x="1526" y="11975"/>
                      <a:pt x="1816" y="12139"/>
                      <a:pt x="2125" y="12229"/>
                    </a:cubicBezTo>
                    <a:cubicBezTo>
                      <a:pt x="1671" y="13501"/>
                      <a:pt x="1435" y="14863"/>
                      <a:pt x="1435" y="16225"/>
                    </a:cubicBezTo>
                    <a:lnTo>
                      <a:pt x="1435" y="19004"/>
                    </a:lnTo>
                    <a:cubicBezTo>
                      <a:pt x="1544" y="18314"/>
                      <a:pt x="2289" y="14173"/>
                      <a:pt x="5068" y="11884"/>
                    </a:cubicBezTo>
                    <a:cubicBezTo>
                      <a:pt x="5794" y="11557"/>
                      <a:pt x="6466" y="11158"/>
                      <a:pt x="7120" y="10722"/>
                    </a:cubicBezTo>
                    <a:cubicBezTo>
                      <a:pt x="7611" y="11501"/>
                      <a:pt x="9429" y="13054"/>
                      <a:pt x="11072" y="13054"/>
                    </a:cubicBezTo>
                    <a:cubicBezTo>
                      <a:pt x="11191" y="13054"/>
                      <a:pt x="11309" y="13046"/>
                      <a:pt x="11425" y="13029"/>
                    </a:cubicBezTo>
                    <a:cubicBezTo>
                      <a:pt x="12769" y="12829"/>
                      <a:pt x="13913" y="11993"/>
                      <a:pt x="14949" y="11121"/>
                    </a:cubicBezTo>
                    <a:cubicBezTo>
                      <a:pt x="15984" y="10250"/>
                      <a:pt x="17001" y="9305"/>
                      <a:pt x="18255" y="8797"/>
                    </a:cubicBezTo>
                    <a:cubicBezTo>
                      <a:pt x="18872" y="8524"/>
                      <a:pt x="19508" y="8306"/>
                      <a:pt x="20162" y="8143"/>
                    </a:cubicBezTo>
                    <a:cubicBezTo>
                      <a:pt x="20997" y="8306"/>
                      <a:pt x="21778" y="8669"/>
                      <a:pt x="22432" y="9196"/>
                    </a:cubicBezTo>
                    <a:cubicBezTo>
                      <a:pt x="25920" y="12011"/>
                      <a:pt x="27118" y="17533"/>
                      <a:pt x="27118" y="17551"/>
                    </a:cubicBezTo>
                    <a:lnTo>
                      <a:pt x="27118" y="16225"/>
                    </a:lnTo>
                    <a:cubicBezTo>
                      <a:pt x="27118" y="13010"/>
                      <a:pt x="25847" y="9941"/>
                      <a:pt x="23558" y="7670"/>
                    </a:cubicBezTo>
                    <a:cubicBezTo>
                      <a:pt x="23595" y="7307"/>
                      <a:pt x="23613" y="6962"/>
                      <a:pt x="23613" y="6599"/>
                    </a:cubicBezTo>
                    <a:cubicBezTo>
                      <a:pt x="23631" y="6054"/>
                      <a:pt x="23613" y="5527"/>
                      <a:pt x="23540" y="5000"/>
                    </a:cubicBezTo>
                    <a:cubicBezTo>
                      <a:pt x="23486" y="4637"/>
                      <a:pt x="23395" y="4237"/>
                      <a:pt x="23086" y="4038"/>
                    </a:cubicBezTo>
                    <a:cubicBezTo>
                      <a:pt x="22928" y="3943"/>
                      <a:pt x="22755" y="3889"/>
                      <a:pt x="22569" y="3889"/>
                    </a:cubicBezTo>
                    <a:cubicBezTo>
                      <a:pt x="22542" y="3889"/>
                      <a:pt x="22514" y="3890"/>
                      <a:pt x="22487" y="3892"/>
                    </a:cubicBezTo>
                    <a:cubicBezTo>
                      <a:pt x="22178" y="3911"/>
                      <a:pt x="21887" y="4056"/>
                      <a:pt x="21669" y="4274"/>
                    </a:cubicBezTo>
                    <a:cubicBezTo>
                      <a:pt x="21488" y="4474"/>
                      <a:pt x="21397" y="4728"/>
                      <a:pt x="21379" y="5000"/>
                    </a:cubicBezTo>
                    <a:cubicBezTo>
                      <a:pt x="21252" y="4365"/>
                      <a:pt x="21088" y="3729"/>
                      <a:pt x="20888" y="3111"/>
                    </a:cubicBezTo>
                    <a:cubicBezTo>
                      <a:pt x="20779" y="2675"/>
                      <a:pt x="20561" y="2276"/>
                      <a:pt x="20271" y="1931"/>
                    </a:cubicBezTo>
                    <a:cubicBezTo>
                      <a:pt x="19924" y="1619"/>
                      <a:pt x="19478" y="1439"/>
                      <a:pt x="19012" y="1439"/>
                    </a:cubicBezTo>
                    <a:cubicBezTo>
                      <a:pt x="18990" y="1439"/>
                      <a:pt x="18967" y="1439"/>
                      <a:pt x="18945" y="1440"/>
                    </a:cubicBezTo>
                    <a:cubicBezTo>
                      <a:pt x="18904" y="1438"/>
                      <a:pt x="18864" y="1437"/>
                      <a:pt x="18824" y="1437"/>
                    </a:cubicBezTo>
                    <a:cubicBezTo>
                      <a:pt x="18265" y="1437"/>
                      <a:pt x="17717" y="1668"/>
                      <a:pt x="17310" y="2058"/>
                    </a:cubicBezTo>
                    <a:cubicBezTo>
                      <a:pt x="16874" y="2476"/>
                      <a:pt x="16493" y="3148"/>
                      <a:pt x="16602" y="3747"/>
                    </a:cubicBezTo>
                    <a:cubicBezTo>
                      <a:pt x="16456" y="3020"/>
                      <a:pt x="16238" y="2330"/>
                      <a:pt x="15948" y="1640"/>
                    </a:cubicBezTo>
                    <a:cubicBezTo>
                      <a:pt x="15857" y="1386"/>
                      <a:pt x="15712" y="1150"/>
                      <a:pt x="15530" y="932"/>
                    </a:cubicBezTo>
                    <a:cubicBezTo>
                      <a:pt x="15330" y="696"/>
                      <a:pt x="15076" y="496"/>
                      <a:pt x="14822" y="332"/>
                    </a:cubicBezTo>
                    <a:cubicBezTo>
                      <a:pt x="14513" y="169"/>
                      <a:pt x="14186" y="78"/>
                      <a:pt x="13841" y="60"/>
                    </a:cubicBezTo>
                    <a:cubicBezTo>
                      <a:pt x="13514" y="60"/>
                      <a:pt x="13205" y="132"/>
                      <a:pt x="12914" y="296"/>
                    </a:cubicBezTo>
                    <a:cubicBezTo>
                      <a:pt x="12642" y="441"/>
                      <a:pt x="12406" y="641"/>
                      <a:pt x="12242" y="895"/>
                    </a:cubicBezTo>
                    <a:cubicBezTo>
                      <a:pt x="11806" y="1604"/>
                      <a:pt x="12061" y="2494"/>
                      <a:pt x="12006" y="3293"/>
                    </a:cubicBezTo>
                    <a:cubicBezTo>
                      <a:pt x="11697" y="2748"/>
                      <a:pt x="11352" y="2221"/>
                      <a:pt x="10971" y="1713"/>
                    </a:cubicBezTo>
                    <a:cubicBezTo>
                      <a:pt x="10608" y="1204"/>
                      <a:pt x="10172" y="750"/>
                      <a:pt x="9645" y="405"/>
                    </a:cubicBezTo>
                    <a:cubicBezTo>
                      <a:pt x="9261" y="140"/>
                      <a:pt x="8820" y="1"/>
                      <a:pt x="8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2079525" y="1880582"/>
                <a:ext cx="273288" cy="356432"/>
              </a:xfrm>
              <a:custGeom>
                <a:avLst/>
                <a:gdLst/>
                <a:ahLst/>
                <a:cxnLst/>
                <a:rect l="l" t="t" r="r" b="b"/>
                <a:pathLst>
                  <a:path w="7103" h="9264" fill="none" extrusionOk="0">
                    <a:moveTo>
                      <a:pt x="0" y="0"/>
                    </a:moveTo>
                    <a:cubicBezTo>
                      <a:pt x="1381" y="3742"/>
                      <a:pt x="3851" y="6975"/>
                      <a:pt x="7102" y="9264"/>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283589" y="1778550"/>
                <a:ext cx="27971" cy="139818"/>
              </a:xfrm>
              <a:custGeom>
                <a:avLst/>
                <a:gdLst/>
                <a:ahLst/>
                <a:cxnLst/>
                <a:rect l="l" t="t" r="r" b="b"/>
                <a:pathLst>
                  <a:path w="727" h="3634" extrusionOk="0">
                    <a:moveTo>
                      <a:pt x="363" y="1"/>
                    </a:moveTo>
                    <a:cubicBezTo>
                      <a:pt x="164" y="1"/>
                      <a:pt x="0" y="818"/>
                      <a:pt x="0" y="1817"/>
                    </a:cubicBezTo>
                    <a:cubicBezTo>
                      <a:pt x="0" y="2816"/>
                      <a:pt x="164" y="3633"/>
                      <a:pt x="363" y="3633"/>
                    </a:cubicBezTo>
                    <a:cubicBezTo>
                      <a:pt x="563" y="3633"/>
                      <a:pt x="727" y="2816"/>
                      <a:pt x="727" y="1817"/>
                    </a:cubicBezTo>
                    <a:cubicBezTo>
                      <a:pt x="727" y="818"/>
                      <a:pt x="563"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231149" y="1640468"/>
                <a:ext cx="125159" cy="81529"/>
              </a:xfrm>
              <a:custGeom>
                <a:avLst/>
                <a:gdLst/>
                <a:ahLst/>
                <a:cxnLst/>
                <a:rect l="l" t="t" r="r" b="b"/>
                <a:pathLst>
                  <a:path w="3253" h="2119" extrusionOk="0">
                    <a:moveTo>
                      <a:pt x="2215" y="0"/>
                    </a:moveTo>
                    <a:cubicBezTo>
                      <a:pt x="1920" y="0"/>
                      <a:pt x="1621" y="59"/>
                      <a:pt x="1345" y="175"/>
                    </a:cubicBezTo>
                    <a:cubicBezTo>
                      <a:pt x="891" y="320"/>
                      <a:pt x="419" y="538"/>
                      <a:pt x="183" y="956"/>
                    </a:cubicBezTo>
                    <a:cubicBezTo>
                      <a:pt x="1" y="1301"/>
                      <a:pt x="19" y="1719"/>
                      <a:pt x="19" y="2118"/>
                    </a:cubicBezTo>
                    <a:cubicBezTo>
                      <a:pt x="855" y="1210"/>
                      <a:pt x="2035" y="702"/>
                      <a:pt x="3252" y="702"/>
                    </a:cubicBezTo>
                    <a:cubicBezTo>
                      <a:pt x="3107" y="356"/>
                      <a:pt x="2816" y="84"/>
                      <a:pt x="2435" y="11"/>
                    </a:cubicBezTo>
                    <a:cubicBezTo>
                      <a:pt x="2362" y="4"/>
                      <a:pt x="2289" y="0"/>
                      <a:pt x="2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211605" y="1937870"/>
                <a:ext cx="44746" cy="37782"/>
              </a:xfrm>
              <a:custGeom>
                <a:avLst/>
                <a:gdLst/>
                <a:ahLst/>
                <a:cxnLst/>
                <a:rect l="l" t="t" r="r" b="b"/>
                <a:pathLst>
                  <a:path w="1163" h="982" fill="none" extrusionOk="0">
                    <a:moveTo>
                      <a:pt x="0" y="982"/>
                    </a:moveTo>
                    <a:lnTo>
                      <a:pt x="1163" y="1"/>
                    </a:ln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232573" y="1950451"/>
                <a:ext cx="62214" cy="54558"/>
              </a:xfrm>
              <a:custGeom>
                <a:avLst/>
                <a:gdLst/>
                <a:ahLst/>
                <a:cxnLst/>
                <a:rect l="l" t="t" r="r" b="b"/>
                <a:pathLst>
                  <a:path w="1617" h="1418" fill="none" extrusionOk="0">
                    <a:moveTo>
                      <a:pt x="0" y="1418"/>
                    </a:moveTo>
                    <a:lnTo>
                      <a:pt x="1617" y="1"/>
                    </a:ln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291245" y="1967225"/>
                <a:ext cx="30126" cy="29395"/>
              </a:xfrm>
              <a:custGeom>
                <a:avLst/>
                <a:gdLst/>
                <a:ahLst/>
                <a:cxnLst/>
                <a:rect l="l" t="t" r="r" b="b"/>
                <a:pathLst>
                  <a:path w="783" h="764" fill="none" extrusionOk="0">
                    <a:moveTo>
                      <a:pt x="1" y="764"/>
                    </a:moveTo>
                    <a:cubicBezTo>
                      <a:pt x="255" y="491"/>
                      <a:pt x="510" y="237"/>
                      <a:pt x="782" y="1"/>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731538" y="1880582"/>
                <a:ext cx="272557" cy="356432"/>
              </a:xfrm>
              <a:custGeom>
                <a:avLst/>
                <a:gdLst/>
                <a:ahLst/>
                <a:cxnLst/>
                <a:rect l="l" t="t" r="r" b="b"/>
                <a:pathLst>
                  <a:path w="7084" h="9264" fill="none" extrusionOk="0">
                    <a:moveTo>
                      <a:pt x="7084" y="0"/>
                    </a:moveTo>
                    <a:cubicBezTo>
                      <a:pt x="5722" y="3742"/>
                      <a:pt x="3233" y="6957"/>
                      <a:pt x="0" y="9264"/>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777629" y="1778550"/>
                <a:ext cx="28010" cy="139818"/>
              </a:xfrm>
              <a:custGeom>
                <a:avLst/>
                <a:gdLst/>
                <a:ahLst/>
                <a:cxnLst/>
                <a:rect l="l" t="t" r="r" b="b"/>
                <a:pathLst>
                  <a:path w="728" h="3634" extrusionOk="0">
                    <a:moveTo>
                      <a:pt x="364" y="1"/>
                    </a:moveTo>
                    <a:cubicBezTo>
                      <a:pt x="164" y="1"/>
                      <a:pt x="1" y="818"/>
                      <a:pt x="1" y="1817"/>
                    </a:cubicBezTo>
                    <a:cubicBezTo>
                      <a:pt x="1" y="2816"/>
                      <a:pt x="164" y="3633"/>
                      <a:pt x="364" y="3633"/>
                    </a:cubicBezTo>
                    <a:cubicBezTo>
                      <a:pt x="564" y="3633"/>
                      <a:pt x="727" y="2816"/>
                      <a:pt x="727" y="1817"/>
                    </a:cubicBezTo>
                    <a:cubicBezTo>
                      <a:pt x="727" y="818"/>
                      <a:pt x="564" y="1"/>
                      <a:pt x="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727344" y="1640468"/>
                <a:ext cx="125121" cy="81529"/>
              </a:xfrm>
              <a:custGeom>
                <a:avLst/>
                <a:gdLst/>
                <a:ahLst/>
                <a:cxnLst/>
                <a:rect l="l" t="t" r="r" b="b"/>
                <a:pathLst>
                  <a:path w="3252" h="2119" extrusionOk="0">
                    <a:moveTo>
                      <a:pt x="1037" y="0"/>
                    </a:moveTo>
                    <a:cubicBezTo>
                      <a:pt x="963" y="0"/>
                      <a:pt x="890" y="4"/>
                      <a:pt x="817" y="11"/>
                    </a:cubicBezTo>
                    <a:cubicBezTo>
                      <a:pt x="454" y="84"/>
                      <a:pt x="145" y="356"/>
                      <a:pt x="0" y="702"/>
                    </a:cubicBezTo>
                    <a:cubicBezTo>
                      <a:pt x="1235" y="702"/>
                      <a:pt x="2398" y="1210"/>
                      <a:pt x="3233" y="2118"/>
                    </a:cubicBezTo>
                    <a:cubicBezTo>
                      <a:pt x="3233" y="1719"/>
                      <a:pt x="3251" y="1301"/>
                      <a:pt x="3070" y="956"/>
                    </a:cubicBezTo>
                    <a:cubicBezTo>
                      <a:pt x="2834" y="538"/>
                      <a:pt x="2361" y="320"/>
                      <a:pt x="1907" y="175"/>
                    </a:cubicBezTo>
                    <a:cubicBezTo>
                      <a:pt x="1631" y="59"/>
                      <a:pt x="1332" y="0"/>
                      <a:pt x="1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2832839" y="1937870"/>
                <a:ext cx="44785" cy="37782"/>
              </a:xfrm>
              <a:custGeom>
                <a:avLst/>
                <a:gdLst/>
                <a:ahLst/>
                <a:cxnLst/>
                <a:rect l="l" t="t" r="r" b="b"/>
                <a:pathLst>
                  <a:path w="1164" h="982" fill="none" extrusionOk="0">
                    <a:moveTo>
                      <a:pt x="1163" y="982"/>
                    </a:moveTo>
                    <a:lnTo>
                      <a:pt x="1" y="1"/>
                    </a:ln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2794404" y="1950451"/>
                <a:ext cx="62253" cy="54558"/>
              </a:xfrm>
              <a:custGeom>
                <a:avLst/>
                <a:gdLst/>
                <a:ahLst/>
                <a:cxnLst/>
                <a:rect l="l" t="t" r="r" b="b"/>
                <a:pathLst>
                  <a:path w="1618" h="1418" fill="none" extrusionOk="0">
                    <a:moveTo>
                      <a:pt x="1617" y="1418"/>
                    </a:moveTo>
                    <a:lnTo>
                      <a:pt x="1" y="1"/>
                    </a:ln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2767857" y="1967225"/>
                <a:ext cx="30087" cy="29395"/>
              </a:xfrm>
              <a:custGeom>
                <a:avLst/>
                <a:gdLst/>
                <a:ahLst/>
                <a:cxnLst/>
                <a:rect l="l" t="t" r="r" b="b"/>
                <a:pathLst>
                  <a:path w="782" h="764" fill="none" extrusionOk="0">
                    <a:moveTo>
                      <a:pt x="782" y="764"/>
                    </a:moveTo>
                    <a:cubicBezTo>
                      <a:pt x="527" y="491"/>
                      <a:pt x="273" y="237"/>
                      <a:pt x="1" y="1"/>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2506505" y="2378124"/>
                <a:ext cx="100651" cy="61560"/>
              </a:xfrm>
              <a:custGeom>
                <a:avLst/>
                <a:gdLst/>
                <a:ahLst/>
                <a:cxnLst/>
                <a:rect l="l" t="t" r="r" b="b"/>
                <a:pathLst>
                  <a:path w="2616" h="1600" fill="none" extrusionOk="0">
                    <a:moveTo>
                      <a:pt x="0" y="1599"/>
                    </a:moveTo>
                    <a:cubicBezTo>
                      <a:pt x="600" y="764"/>
                      <a:pt x="1635" y="346"/>
                      <a:pt x="2616" y="1"/>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2544941" y="2408172"/>
                <a:ext cx="39168" cy="19622"/>
              </a:xfrm>
              <a:custGeom>
                <a:avLst/>
                <a:gdLst/>
                <a:ahLst/>
                <a:cxnLst/>
                <a:rect l="l" t="t" r="r" b="b"/>
                <a:pathLst>
                  <a:path w="1018" h="510" fill="none" extrusionOk="0">
                    <a:moveTo>
                      <a:pt x="0" y="510"/>
                    </a:moveTo>
                    <a:cubicBezTo>
                      <a:pt x="273" y="255"/>
                      <a:pt x="636" y="74"/>
                      <a:pt x="1018" y="1"/>
                    </a:cubicBezTo>
                  </a:path>
                </a:pathLst>
              </a:custGeom>
              <a:no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408667" y="2092341"/>
                <a:ext cx="177562" cy="217191"/>
              </a:xfrm>
              <a:custGeom>
                <a:avLst/>
                <a:gdLst/>
                <a:ahLst/>
                <a:cxnLst/>
                <a:rect l="l" t="t" r="r" b="b"/>
                <a:pathLst>
                  <a:path w="4615" h="5645" extrusionOk="0">
                    <a:moveTo>
                      <a:pt x="4251" y="0"/>
                    </a:moveTo>
                    <a:cubicBezTo>
                      <a:pt x="4251" y="0"/>
                      <a:pt x="1962" y="418"/>
                      <a:pt x="909" y="1435"/>
                    </a:cubicBezTo>
                    <a:cubicBezTo>
                      <a:pt x="909" y="1435"/>
                      <a:pt x="0" y="2016"/>
                      <a:pt x="164" y="3760"/>
                    </a:cubicBezTo>
                    <a:cubicBezTo>
                      <a:pt x="272" y="5062"/>
                      <a:pt x="1495" y="5645"/>
                      <a:pt x="2561" y="5645"/>
                    </a:cubicBezTo>
                    <a:cubicBezTo>
                      <a:pt x="2923" y="5645"/>
                      <a:pt x="3266" y="5578"/>
                      <a:pt x="3542" y="5449"/>
                    </a:cubicBezTo>
                    <a:cubicBezTo>
                      <a:pt x="4614" y="4941"/>
                      <a:pt x="4251" y="0"/>
                      <a:pt x="4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414246" y="2204646"/>
                <a:ext cx="157978" cy="104998"/>
              </a:xfrm>
              <a:custGeom>
                <a:avLst/>
                <a:gdLst/>
                <a:ahLst/>
                <a:cxnLst/>
                <a:rect l="l" t="t" r="r" b="b"/>
                <a:pathLst>
                  <a:path w="4106" h="2729" extrusionOk="0">
                    <a:moveTo>
                      <a:pt x="2573" y="1"/>
                    </a:moveTo>
                    <a:cubicBezTo>
                      <a:pt x="1697" y="1"/>
                      <a:pt x="734" y="248"/>
                      <a:pt x="1" y="587"/>
                    </a:cubicBezTo>
                    <a:cubicBezTo>
                      <a:pt x="1" y="659"/>
                      <a:pt x="1" y="750"/>
                      <a:pt x="19" y="841"/>
                    </a:cubicBezTo>
                    <a:cubicBezTo>
                      <a:pt x="141" y="2152"/>
                      <a:pt x="1348" y="2729"/>
                      <a:pt x="2407" y="2729"/>
                    </a:cubicBezTo>
                    <a:cubicBezTo>
                      <a:pt x="2772" y="2729"/>
                      <a:pt x="3118" y="2660"/>
                      <a:pt x="3397" y="2530"/>
                    </a:cubicBezTo>
                    <a:cubicBezTo>
                      <a:pt x="3815" y="2330"/>
                      <a:pt x="4033" y="1404"/>
                      <a:pt x="4106" y="369"/>
                    </a:cubicBezTo>
                    <a:cubicBezTo>
                      <a:pt x="3694" y="108"/>
                      <a:pt x="3153" y="1"/>
                      <a:pt x="2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433829" y="1843878"/>
                <a:ext cx="309608" cy="314187"/>
              </a:xfrm>
              <a:custGeom>
                <a:avLst/>
                <a:gdLst/>
                <a:ahLst/>
                <a:cxnLst/>
                <a:rect l="l" t="t" r="r" b="b"/>
                <a:pathLst>
                  <a:path w="8047" h="8166" extrusionOk="0">
                    <a:moveTo>
                      <a:pt x="5632" y="0"/>
                    </a:moveTo>
                    <a:cubicBezTo>
                      <a:pt x="4112" y="0"/>
                      <a:pt x="3009" y="2772"/>
                      <a:pt x="2734" y="2772"/>
                    </a:cubicBezTo>
                    <a:cubicBezTo>
                      <a:pt x="2731" y="2772"/>
                      <a:pt x="2728" y="2772"/>
                      <a:pt x="2725" y="2771"/>
                    </a:cubicBezTo>
                    <a:cubicBezTo>
                      <a:pt x="2670" y="2753"/>
                      <a:pt x="2652" y="2517"/>
                      <a:pt x="2652" y="2117"/>
                    </a:cubicBezTo>
                    <a:cubicBezTo>
                      <a:pt x="2325" y="2317"/>
                      <a:pt x="1980" y="2480"/>
                      <a:pt x="1617" y="2589"/>
                    </a:cubicBezTo>
                    <a:cubicBezTo>
                      <a:pt x="1588" y="2599"/>
                      <a:pt x="1559" y="2603"/>
                      <a:pt x="1530" y="2603"/>
                    </a:cubicBezTo>
                    <a:cubicBezTo>
                      <a:pt x="1451" y="2603"/>
                      <a:pt x="1375" y="2570"/>
                      <a:pt x="1308" y="2517"/>
                    </a:cubicBezTo>
                    <a:lnTo>
                      <a:pt x="0" y="8165"/>
                    </a:lnTo>
                    <a:cubicBezTo>
                      <a:pt x="1326" y="6621"/>
                      <a:pt x="4505" y="6313"/>
                      <a:pt x="4505" y="6313"/>
                    </a:cubicBezTo>
                    <a:cubicBezTo>
                      <a:pt x="3433" y="6058"/>
                      <a:pt x="2670" y="4387"/>
                      <a:pt x="2670" y="4387"/>
                    </a:cubicBezTo>
                    <a:cubicBezTo>
                      <a:pt x="4959" y="4169"/>
                      <a:pt x="8047" y="1009"/>
                      <a:pt x="6212" y="137"/>
                    </a:cubicBezTo>
                    <a:cubicBezTo>
                      <a:pt x="6013" y="42"/>
                      <a:pt x="5819" y="0"/>
                      <a:pt x="5632" y="0"/>
                    </a:cubicBezTo>
                    <a:close/>
                  </a:path>
                </a:pathLst>
              </a:custGeom>
              <a:solidFill>
                <a:srgbClr val="AE83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433829" y="1664630"/>
                <a:ext cx="309608" cy="492749"/>
              </a:xfrm>
              <a:custGeom>
                <a:avLst/>
                <a:gdLst/>
                <a:ahLst/>
                <a:cxnLst/>
                <a:rect l="l" t="t" r="r" b="b"/>
                <a:pathLst>
                  <a:path w="8047" h="12807" fill="none" extrusionOk="0">
                    <a:moveTo>
                      <a:pt x="2979" y="1"/>
                    </a:moveTo>
                    <a:cubicBezTo>
                      <a:pt x="2979" y="1"/>
                      <a:pt x="2434" y="7357"/>
                      <a:pt x="2725" y="7430"/>
                    </a:cubicBezTo>
                    <a:cubicBezTo>
                      <a:pt x="3016" y="7502"/>
                      <a:pt x="4378" y="3924"/>
                      <a:pt x="6212" y="4796"/>
                    </a:cubicBezTo>
                    <a:cubicBezTo>
                      <a:pt x="8047" y="5668"/>
                      <a:pt x="4959" y="8828"/>
                      <a:pt x="2670" y="9046"/>
                    </a:cubicBezTo>
                    <a:cubicBezTo>
                      <a:pt x="2670" y="9046"/>
                      <a:pt x="3433" y="10717"/>
                      <a:pt x="4505" y="10972"/>
                    </a:cubicBezTo>
                    <a:cubicBezTo>
                      <a:pt x="4505" y="10972"/>
                      <a:pt x="1326" y="11280"/>
                      <a:pt x="0" y="12806"/>
                    </a:cubicBezTo>
                  </a:path>
                </a:pathLst>
              </a:custGeom>
              <a:solidFill>
                <a:srgbClr val="261E23">
                  <a:alpha val="25000"/>
                </a:srgbClr>
              </a:solidFill>
              <a:ln w="9525" cap="rnd" cmpd="sng">
                <a:solidFill>
                  <a:srgbClr val="8760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1387691" y="2669562"/>
                <a:ext cx="2291533" cy="2473942"/>
              </a:xfrm>
              <a:custGeom>
                <a:avLst/>
                <a:gdLst/>
                <a:ahLst/>
                <a:cxnLst/>
                <a:rect l="l" t="t" r="r" b="b"/>
                <a:pathLst>
                  <a:path w="59559" h="64300" extrusionOk="0">
                    <a:moveTo>
                      <a:pt x="18527" y="0"/>
                    </a:moveTo>
                    <a:cubicBezTo>
                      <a:pt x="14132" y="2252"/>
                      <a:pt x="563" y="9227"/>
                      <a:pt x="291" y="10190"/>
                    </a:cubicBezTo>
                    <a:cubicBezTo>
                      <a:pt x="0" y="11153"/>
                      <a:pt x="4487" y="53147"/>
                      <a:pt x="5667" y="64299"/>
                    </a:cubicBezTo>
                    <a:lnTo>
                      <a:pt x="53892" y="64299"/>
                    </a:lnTo>
                    <a:cubicBezTo>
                      <a:pt x="55073" y="53147"/>
                      <a:pt x="59559" y="11171"/>
                      <a:pt x="59268" y="10190"/>
                    </a:cubicBezTo>
                    <a:cubicBezTo>
                      <a:pt x="59032" y="9318"/>
                      <a:pt x="47880" y="3524"/>
                      <a:pt x="42521" y="763"/>
                    </a:cubicBezTo>
                    <a:lnTo>
                      <a:pt x="29825" y="25974"/>
                    </a:lnTo>
                    <a:cubicBezTo>
                      <a:pt x="29825" y="25974"/>
                      <a:pt x="22687" y="9754"/>
                      <a:pt x="18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100493" y="2661175"/>
                <a:ext cx="923208" cy="1007737"/>
              </a:xfrm>
              <a:custGeom>
                <a:avLst/>
                <a:gdLst/>
                <a:ahLst/>
                <a:cxnLst/>
                <a:rect l="l" t="t" r="r" b="b"/>
                <a:pathLst>
                  <a:path w="23995" h="26192" extrusionOk="0">
                    <a:moveTo>
                      <a:pt x="418" y="0"/>
                    </a:moveTo>
                    <a:lnTo>
                      <a:pt x="0" y="236"/>
                    </a:lnTo>
                    <a:cubicBezTo>
                      <a:pt x="4160" y="9972"/>
                      <a:pt x="11298" y="26192"/>
                      <a:pt x="11298" y="26192"/>
                    </a:cubicBezTo>
                    <a:lnTo>
                      <a:pt x="23994" y="981"/>
                    </a:lnTo>
                    <a:lnTo>
                      <a:pt x="22105" y="18"/>
                    </a:lnTo>
                    <a:cubicBezTo>
                      <a:pt x="21615" y="1199"/>
                      <a:pt x="21016" y="2343"/>
                      <a:pt x="20325" y="3415"/>
                    </a:cubicBezTo>
                    <a:cubicBezTo>
                      <a:pt x="18425" y="6265"/>
                      <a:pt x="15225" y="7524"/>
                      <a:pt x="11957" y="7524"/>
                    </a:cubicBezTo>
                    <a:cubicBezTo>
                      <a:pt x="10975" y="7524"/>
                      <a:pt x="9988" y="7411"/>
                      <a:pt x="9028" y="7193"/>
                    </a:cubicBezTo>
                    <a:cubicBezTo>
                      <a:pt x="5177" y="6321"/>
                      <a:pt x="1762" y="3724"/>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1808362" y="2568915"/>
                <a:ext cx="726870" cy="1100000"/>
              </a:xfrm>
              <a:custGeom>
                <a:avLst/>
                <a:gdLst/>
                <a:ahLst/>
                <a:cxnLst/>
                <a:rect l="l" t="t" r="r" b="b"/>
                <a:pathLst>
                  <a:path w="18892" h="28590" extrusionOk="0">
                    <a:moveTo>
                      <a:pt x="8919" y="1"/>
                    </a:moveTo>
                    <a:cubicBezTo>
                      <a:pt x="8919" y="1"/>
                      <a:pt x="1" y="3942"/>
                      <a:pt x="110" y="5595"/>
                    </a:cubicBezTo>
                    <a:cubicBezTo>
                      <a:pt x="219" y="7248"/>
                      <a:pt x="8810" y="11389"/>
                      <a:pt x="8810" y="11389"/>
                    </a:cubicBezTo>
                    <a:cubicBezTo>
                      <a:pt x="8810" y="11389"/>
                      <a:pt x="5159" y="14114"/>
                      <a:pt x="5323" y="15094"/>
                    </a:cubicBezTo>
                    <a:cubicBezTo>
                      <a:pt x="5650" y="16947"/>
                      <a:pt x="18891" y="28590"/>
                      <a:pt x="18891" y="28590"/>
                    </a:cubicBezTo>
                    <a:cubicBezTo>
                      <a:pt x="18891" y="28590"/>
                      <a:pt x="17947" y="12969"/>
                      <a:pt x="8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1811171" y="2712883"/>
                <a:ext cx="724061" cy="956027"/>
              </a:xfrm>
              <a:custGeom>
                <a:avLst/>
                <a:gdLst/>
                <a:ahLst/>
                <a:cxnLst/>
                <a:rect l="l" t="t" r="r" b="b"/>
                <a:pathLst>
                  <a:path w="18819" h="24848" fill="none" extrusionOk="0">
                    <a:moveTo>
                      <a:pt x="1762" y="0"/>
                    </a:moveTo>
                    <a:cubicBezTo>
                      <a:pt x="727" y="709"/>
                      <a:pt x="1" y="1381"/>
                      <a:pt x="37" y="1853"/>
                    </a:cubicBezTo>
                    <a:cubicBezTo>
                      <a:pt x="146" y="3524"/>
                      <a:pt x="8737" y="7647"/>
                      <a:pt x="8737" y="7647"/>
                    </a:cubicBezTo>
                    <a:cubicBezTo>
                      <a:pt x="8737" y="7647"/>
                      <a:pt x="5086" y="10372"/>
                      <a:pt x="5250" y="11352"/>
                    </a:cubicBezTo>
                    <a:cubicBezTo>
                      <a:pt x="5577" y="13205"/>
                      <a:pt x="18818" y="24848"/>
                      <a:pt x="18818" y="24848"/>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2535168" y="2568915"/>
                <a:ext cx="723330" cy="1100000"/>
              </a:xfrm>
              <a:custGeom>
                <a:avLst/>
                <a:gdLst/>
                <a:ahLst/>
                <a:cxnLst/>
                <a:rect l="l" t="t" r="r" b="b"/>
                <a:pathLst>
                  <a:path w="18800" h="28590" extrusionOk="0">
                    <a:moveTo>
                      <a:pt x="9881" y="1"/>
                    </a:moveTo>
                    <a:cubicBezTo>
                      <a:pt x="854" y="12969"/>
                      <a:pt x="0" y="28590"/>
                      <a:pt x="0" y="28590"/>
                    </a:cubicBezTo>
                    <a:cubicBezTo>
                      <a:pt x="0" y="28590"/>
                      <a:pt x="13151" y="16947"/>
                      <a:pt x="13477" y="15094"/>
                    </a:cubicBezTo>
                    <a:cubicBezTo>
                      <a:pt x="13659" y="14114"/>
                      <a:pt x="9990" y="11389"/>
                      <a:pt x="9990" y="11389"/>
                    </a:cubicBezTo>
                    <a:cubicBezTo>
                      <a:pt x="9990" y="11389"/>
                      <a:pt x="18581" y="7248"/>
                      <a:pt x="18690" y="5595"/>
                    </a:cubicBezTo>
                    <a:cubicBezTo>
                      <a:pt x="18799" y="3942"/>
                      <a:pt x="9881" y="1"/>
                      <a:pt x="9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2535168" y="2723348"/>
                <a:ext cx="720521" cy="945562"/>
              </a:xfrm>
              <a:custGeom>
                <a:avLst/>
                <a:gdLst/>
                <a:ahLst/>
                <a:cxnLst/>
                <a:rect l="l" t="t" r="r" b="b"/>
                <a:pathLst>
                  <a:path w="18727" h="24576" fill="none" extrusionOk="0">
                    <a:moveTo>
                      <a:pt x="17365" y="1"/>
                    </a:moveTo>
                    <a:cubicBezTo>
                      <a:pt x="18182" y="618"/>
                      <a:pt x="18727" y="1163"/>
                      <a:pt x="18690" y="1581"/>
                    </a:cubicBezTo>
                    <a:cubicBezTo>
                      <a:pt x="18581" y="3234"/>
                      <a:pt x="9990" y="7375"/>
                      <a:pt x="9990" y="7375"/>
                    </a:cubicBezTo>
                    <a:cubicBezTo>
                      <a:pt x="9990" y="7375"/>
                      <a:pt x="13641" y="10100"/>
                      <a:pt x="13477" y="11080"/>
                    </a:cubicBezTo>
                    <a:cubicBezTo>
                      <a:pt x="13151" y="12933"/>
                      <a:pt x="0" y="24576"/>
                      <a:pt x="0" y="24576"/>
                    </a:cubicBez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535168" y="3670954"/>
                <a:ext cx="38" cy="1472515"/>
              </a:xfrm>
              <a:custGeom>
                <a:avLst/>
                <a:gdLst/>
                <a:ahLst/>
                <a:cxnLst/>
                <a:rect l="l" t="t" r="r" b="b"/>
                <a:pathLst>
                  <a:path w="1" h="38272" fill="none" extrusionOk="0">
                    <a:moveTo>
                      <a:pt x="0" y="1"/>
                    </a:moveTo>
                    <a:lnTo>
                      <a:pt x="0" y="3827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609923" y="3715661"/>
                <a:ext cx="80413" cy="80413"/>
              </a:xfrm>
              <a:custGeom>
                <a:avLst/>
                <a:gdLst/>
                <a:ahLst/>
                <a:cxnLst/>
                <a:rect l="l" t="t" r="r" b="b"/>
                <a:pathLst>
                  <a:path w="2090" h="2090" fill="none" extrusionOk="0">
                    <a:moveTo>
                      <a:pt x="2089" y="1054"/>
                    </a:moveTo>
                    <a:cubicBezTo>
                      <a:pt x="2089" y="1636"/>
                      <a:pt x="1635" y="2090"/>
                      <a:pt x="1054" y="2090"/>
                    </a:cubicBezTo>
                    <a:cubicBezTo>
                      <a:pt x="473" y="2090"/>
                      <a:pt x="1" y="1636"/>
                      <a:pt x="1" y="1054"/>
                    </a:cubicBezTo>
                    <a:cubicBezTo>
                      <a:pt x="1" y="473"/>
                      <a:pt x="473" y="1"/>
                      <a:pt x="1054" y="1"/>
                    </a:cubicBezTo>
                    <a:cubicBezTo>
                      <a:pt x="1635" y="1"/>
                      <a:pt x="2089" y="473"/>
                      <a:pt x="2089" y="1054"/>
                    </a:cubicBez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2609923" y="4077660"/>
                <a:ext cx="80413" cy="80413"/>
              </a:xfrm>
              <a:custGeom>
                <a:avLst/>
                <a:gdLst/>
                <a:ahLst/>
                <a:cxnLst/>
                <a:rect l="l" t="t" r="r" b="b"/>
                <a:pathLst>
                  <a:path w="2090" h="2090" fill="none" extrusionOk="0">
                    <a:moveTo>
                      <a:pt x="2089" y="1036"/>
                    </a:moveTo>
                    <a:cubicBezTo>
                      <a:pt x="2089" y="1617"/>
                      <a:pt x="1635" y="2090"/>
                      <a:pt x="1054" y="2090"/>
                    </a:cubicBezTo>
                    <a:cubicBezTo>
                      <a:pt x="473" y="2090"/>
                      <a:pt x="1" y="1617"/>
                      <a:pt x="1" y="1036"/>
                    </a:cubicBezTo>
                    <a:cubicBezTo>
                      <a:pt x="1" y="473"/>
                      <a:pt x="473" y="1"/>
                      <a:pt x="1054" y="1"/>
                    </a:cubicBezTo>
                    <a:cubicBezTo>
                      <a:pt x="1635" y="1"/>
                      <a:pt x="2089" y="473"/>
                      <a:pt x="2089" y="1036"/>
                    </a:cubicBez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2609923" y="4438966"/>
                <a:ext cx="80413" cy="80413"/>
              </a:xfrm>
              <a:custGeom>
                <a:avLst/>
                <a:gdLst/>
                <a:ahLst/>
                <a:cxnLst/>
                <a:rect l="l" t="t" r="r" b="b"/>
                <a:pathLst>
                  <a:path w="2090" h="2090" fill="none" extrusionOk="0">
                    <a:moveTo>
                      <a:pt x="2089" y="1054"/>
                    </a:moveTo>
                    <a:cubicBezTo>
                      <a:pt x="2089" y="1617"/>
                      <a:pt x="1635" y="2089"/>
                      <a:pt x="1054" y="2089"/>
                    </a:cubicBezTo>
                    <a:cubicBezTo>
                      <a:pt x="473" y="2089"/>
                      <a:pt x="1" y="1617"/>
                      <a:pt x="1" y="1054"/>
                    </a:cubicBezTo>
                    <a:cubicBezTo>
                      <a:pt x="1" y="473"/>
                      <a:pt x="473" y="0"/>
                      <a:pt x="1054" y="0"/>
                    </a:cubicBezTo>
                    <a:cubicBezTo>
                      <a:pt x="1635" y="0"/>
                      <a:pt x="2089" y="473"/>
                      <a:pt x="2089" y="1054"/>
                    </a:cubicBez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3519094" y="3494861"/>
                <a:ext cx="113232" cy="1102809"/>
              </a:xfrm>
              <a:custGeom>
                <a:avLst/>
                <a:gdLst/>
                <a:ahLst/>
                <a:cxnLst/>
                <a:rect l="l" t="t" r="r" b="b"/>
                <a:pathLst>
                  <a:path w="2943" h="28663" fill="none" extrusionOk="0">
                    <a:moveTo>
                      <a:pt x="0" y="28662"/>
                    </a:moveTo>
                    <a:lnTo>
                      <a:pt x="2943"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1438707" y="3494861"/>
                <a:ext cx="113232" cy="1102809"/>
              </a:xfrm>
              <a:custGeom>
                <a:avLst/>
                <a:gdLst/>
                <a:ahLst/>
                <a:cxnLst/>
                <a:rect l="l" t="t" r="r" b="b"/>
                <a:pathLst>
                  <a:path w="2943" h="28663" fill="none" extrusionOk="0">
                    <a:moveTo>
                      <a:pt x="2943" y="28662"/>
                    </a:moveTo>
                    <a:lnTo>
                      <a:pt x="0" y="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1530929" y="3158024"/>
                <a:ext cx="1462" cy="4925"/>
              </a:xfrm>
              <a:custGeom>
                <a:avLst/>
                <a:gdLst/>
                <a:ahLst/>
                <a:cxnLst/>
                <a:rect l="l" t="t" r="r" b="b"/>
                <a:pathLst>
                  <a:path w="38" h="128" extrusionOk="0">
                    <a:moveTo>
                      <a:pt x="37" y="128"/>
                    </a:moveTo>
                    <a:cubicBezTo>
                      <a:pt x="19" y="91"/>
                      <a:pt x="1" y="37"/>
                      <a:pt x="1" y="0"/>
                    </a:cubicBezTo>
                    <a:cubicBezTo>
                      <a:pt x="1" y="37"/>
                      <a:pt x="19" y="91"/>
                      <a:pt x="37" y="128"/>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37"/>
              <p:cNvGrpSpPr/>
              <p:nvPr/>
            </p:nvGrpSpPr>
            <p:grpSpPr>
              <a:xfrm>
                <a:off x="1985861" y="1536046"/>
                <a:ext cx="1144703" cy="434751"/>
                <a:chOff x="5867547" y="1448506"/>
                <a:chExt cx="1172491" cy="445305"/>
              </a:xfrm>
            </p:grpSpPr>
            <p:sp>
              <p:nvSpPr>
                <p:cNvPr id="2021" name="Google Shape;2021;p37"/>
                <p:cNvSpPr/>
                <p:nvPr/>
              </p:nvSpPr>
              <p:spPr>
                <a:xfrm>
                  <a:off x="5916216" y="1448506"/>
                  <a:ext cx="1040791" cy="98125"/>
                </a:xfrm>
                <a:custGeom>
                  <a:avLst/>
                  <a:gdLst/>
                  <a:ahLst/>
                  <a:cxnLst/>
                  <a:rect l="l" t="t" r="r" b="b"/>
                  <a:pathLst>
                    <a:path w="26411" h="2490" extrusionOk="0">
                      <a:moveTo>
                        <a:pt x="14224" y="1"/>
                      </a:moveTo>
                      <a:cubicBezTo>
                        <a:pt x="6663" y="1"/>
                        <a:pt x="455" y="1091"/>
                        <a:pt x="455" y="1091"/>
                      </a:cubicBezTo>
                      <a:lnTo>
                        <a:pt x="1" y="2489"/>
                      </a:lnTo>
                      <a:cubicBezTo>
                        <a:pt x="1" y="2489"/>
                        <a:pt x="6854" y="1416"/>
                        <a:pt x="14680" y="1416"/>
                      </a:cubicBezTo>
                      <a:cubicBezTo>
                        <a:pt x="18592" y="1416"/>
                        <a:pt x="22748" y="1684"/>
                        <a:pt x="26411" y="2489"/>
                      </a:cubicBezTo>
                      <a:lnTo>
                        <a:pt x="25975" y="1091"/>
                      </a:lnTo>
                      <a:cubicBezTo>
                        <a:pt x="22124" y="273"/>
                        <a:pt x="18005" y="1"/>
                        <a:pt x="142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6234746" y="1682468"/>
                  <a:ext cx="248425" cy="197747"/>
                </a:xfrm>
                <a:custGeom>
                  <a:avLst/>
                  <a:gdLst/>
                  <a:ahLst/>
                  <a:cxnLst/>
                  <a:rect l="l" t="t" r="r" b="b"/>
                  <a:pathLst>
                    <a:path w="6304" h="5018" extrusionOk="0">
                      <a:moveTo>
                        <a:pt x="5127" y="0"/>
                      </a:moveTo>
                      <a:cubicBezTo>
                        <a:pt x="2955" y="0"/>
                        <a:pt x="3881" y="3943"/>
                        <a:pt x="0" y="5016"/>
                      </a:cubicBezTo>
                      <a:cubicBezTo>
                        <a:pt x="0" y="5016"/>
                        <a:pt x="23" y="5017"/>
                        <a:pt x="64" y="5017"/>
                      </a:cubicBezTo>
                      <a:cubicBezTo>
                        <a:pt x="435" y="5017"/>
                        <a:pt x="2331" y="4944"/>
                        <a:pt x="3197" y="3473"/>
                      </a:cubicBezTo>
                      <a:cubicBezTo>
                        <a:pt x="4025" y="2093"/>
                        <a:pt x="4788" y="480"/>
                        <a:pt x="5749" y="480"/>
                      </a:cubicBezTo>
                      <a:cubicBezTo>
                        <a:pt x="5926" y="480"/>
                        <a:pt x="6111" y="535"/>
                        <a:pt x="6303" y="657"/>
                      </a:cubicBezTo>
                      <a:cubicBezTo>
                        <a:pt x="6110" y="253"/>
                        <a:pt x="5713" y="2"/>
                        <a:pt x="5277" y="2"/>
                      </a:cubicBezTo>
                      <a:cubicBezTo>
                        <a:pt x="5262" y="2"/>
                        <a:pt x="5247" y="3"/>
                        <a:pt x="5232" y="3"/>
                      </a:cubicBezTo>
                      <a:cubicBezTo>
                        <a:pt x="5196" y="1"/>
                        <a:pt x="5161" y="0"/>
                        <a:pt x="5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5867547" y="1504267"/>
                  <a:ext cx="1172491" cy="389543"/>
                </a:xfrm>
                <a:custGeom>
                  <a:avLst/>
                  <a:gdLst/>
                  <a:ahLst/>
                  <a:cxnLst/>
                  <a:rect l="l" t="t" r="r" b="b"/>
                  <a:pathLst>
                    <a:path w="29753" h="9885" extrusionOk="0">
                      <a:moveTo>
                        <a:pt x="15915" y="1"/>
                      </a:moveTo>
                      <a:cubicBezTo>
                        <a:pt x="8089" y="1"/>
                        <a:pt x="1236" y="1074"/>
                        <a:pt x="1236" y="1074"/>
                      </a:cubicBezTo>
                      <a:cubicBezTo>
                        <a:pt x="1236" y="1074"/>
                        <a:pt x="0" y="9666"/>
                        <a:pt x="6848" y="9793"/>
                      </a:cubicBezTo>
                      <a:cubicBezTo>
                        <a:pt x="6926" y="9794"/>
                        <a:pt x="7003" y="9795"/>
                        <a:pt x="7079" y="9795"/>
                      </a:cubicBezTo>
                      <a:cubicBezTo>
                        <a:pt x="13585" y="9795"/>
                        <a:pt x="11902" y="4522"/>
                        <a:pt x="14429" y="4522"/>
                      </a:cubicBezTo>
                      <a:cubicBezTo>
                        <a:pt x="14462" y="4522"/>
                        <a:pt x="14496" y="4523"/>
                        <a:pt x="14531" y="4525"/>
                      </a:cubicBezTo>
                      <a:cubicBezTo>
                        <a:pt x="17149" y="4648"/>
                        <a:pt x="14483" y="9884"/>
                        <a:pt x="21286" y="9884"/>
                      </a:cubicBezTo>
                      <a:cubicBezTo>
                        <a:pt x="21518" y="9884"/>
                        <a:pt x="21760" y="9878"/>
                        <a:pt x="22015" y="9865"/>
                      </a:cubicBezTo>
                      <a:cubicBezTo>
                        <a:pt x="29752" y="9502"/>
                        <a:pt x="27646" y="1074"/>
                        <a:pt x="27646" y="1074"/>
                      </a:cubicBezTo>
                      <a:cubicBezTo>
                        <a:pt x="23983" y="269"/>
                        <a:pt x="19827" y="1"/>
                        <a:pt x="15915" y="1"/>
                      </a:cubicBezTo>
                      <a:close/>
                    </a:path>
                  </a:pathLst>
                </a:custGeom>
                <a:solidFill>
                  <a:srgbClr val="C2D7D0">
                    <a:alpha val="27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5934107" y="1507932"/>
                  <a:ext cx="397306" cy="274197"/>
                </a:xfrm>
                <a:custGeom>
                  <a:avLst/>
                  <a:gdLst/>
                  <a:ahLst/>
                  <a:cxnLst/>
                  <a:rect l="l" t="t" r="r" b="b"/>
                  <a:pathLst>
                    <a:path w="10082" h="6958" extrusionOk="0">
                      <a:moveTo>
                        <a:pt x="10082" y="0"/>
                      </a:moveTo>
                      <a:cubicBezTo>
                        <a:pt x="9428" y="37"/>
                        <a:pt x="8774" y="55"/>
                        <a:pt x="8156" y="91"/>
                      </a:cubicBezTo>
                      <a:lnTo>
                        <a:pt x="1" y="5958"/>
                      </a:lnTo>
                      <a:cubicBezTo>
                        <a:pt x="110" y="6303"/>
                        <a:pt x="255" y="6630"/>
                        <a:pt x="437" y="6957"/>
                      </a:cubicBezTo>
                      <a:lnTo>
                        <a:pt x="10082" y="0"/>
                      </a:lnTo>
                      <a:close/>
                    </a:path>
                  </a:pathLst>
                </a:custGeom>
                <a:solidFill>
                  <a:srgbClr val="334860">
                    <a:alpha val="26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6022143" y="1504346"/>
                  <a:ext cx="642815" cy="385839"/>
                </a:xfrm>
                <a:custGeom>
                  <a:avLst/>
                  <a:gdLst/>
                  <a:ahLst/>
                  <a:cxnLst/>
                  <a:rect l="l" t="t" r="r" b="b"/>
                  <a:pathLst>
                    <a:path w="16312" h="9791" extrusionOk="0">
                      <a:moveTo>
                        <a:pt x="12479" y="1"/>
                      </a:moveTo>
                      <a:lnTo>
                        <a:pt x="1" y="8992"/>
                      </a:lnTo>
                      <a:cubicBezTo>
                        <a:pt x="873" y="9518"/>
                        <a:pt x="1854" y="9791"/>
                        <a:pt x="2871" y="9791"/>
                      </a:cubicBezTo>
                      <a:lnTo>
                        <a:pt x="9410" y="5086"/>
                      </a:lnTo>
                      <a:cubicBezTo>
                        <a:pt x="9591" y="4832"/>
                        <a:pt x="9827" y="4669"/>
                        <a:pt x="10118" y="4578"/>
                      </a:cubicBezTo>
                      <a:lnTo>
                        <a:pt x="16312" y="110"/>
                      </a:lnTo>
                      <a:cubicBezTo>
                        <a:pt x="15022" y="37"/>
                        <a:pt x="13733" y="1"/>
                        <a:pt x="12479" y="1"/>
                      </a:cubicBezTo>
                      <a:close/>
                    </a:path>
                  </a:pathLst>
                </a:custGeom>
                <a:solidFill>
                  <a:srgbClr val="334860">
                    <a:alpha val="26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6496018" y="1520818"/>
                  <a:ext cx="381543" cy="272739"/>
                </a:xfrm>
                <a:custGeom>
                  <a:avLst/>
                  <a:gdLst/>
                  <a:ahLst/>
                  <a:cxnLst/>
                  <a:rect l="l" t="t" r="r" b="b"/>
                  <a:pathLst>
                    <a:path w="9682" h="6921" extrusionOk="0">
                      <a:moveTo>
                        <a:pt x="7720" y="0"/>
                      </a:moveTo>
                      <a:lnTo>
                        <a:pt x="0" y="5558"/>
                      </a:lnTo>
                      <a:cubicBezTo>
                        <a:pt x="127" y="5976"/>
                        <a:pt x="254" y="6467"/>
                        <a:pt x="436" y="6921"/>
                      </a:cubicBezTo>
                      <a:lnTo>
                        <a:pt x="9681" y="255"/>
                      </a:lnTo>
                      <a:cubicBezTo>
                        <a:pt x="9027" y="164"/>
                        <a:pt x="8374" y="73"/>
                        <a:pt x="7720" y="0"/>
                      </a:cubicBezTo>
                      <a:close/>
                    </a:path>
                  </a:pathLst>
                </a:custGeom>
                <a:solidFill>
                  <a:srgbClr val="334860">
                    <a:alpha val="26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6523919" y="1537291"/>
                  <a:ext cx="437384" cy="319280"/>
                </a:xfrm>
                <a:custGeom>
                  <a:avLst/>
                  <a:gdLst/>
                  <a:ahLst/>
                  <a:cxnLst/>
                  <a:rect l="l" t="t" r="r" b="b"/>
                  <a:pathLst>
                    <a:path w="11099" h="8102" extrusionOk="0">
                      <a:moveTo>
                        <a:pt x="9827" y="0"/>
                      </a:moveTo>
                      <a:lnTo>
                        <a:pt x="1" y="7066"/>
                      </a:lnTo>
                      <a:cubicBezTo>
                        <a:pt x="218" y="7465"/>
                        <a:pt x="527" y="7810"/>
                        <a:pt x="909" y="8101"/>
                      </a:cubicBezTo>
                      <a:lnTo>
                        <a:pt x="11098" y="763"/>
                      </a:lnTo>
                      <a:cubicBezTo>
                        <a:pt x="11044" y="418"/>
                        <a:pt x="10990" y="236"/>
                        <a:pt x="10990" y="236"/>
                      </a:cubicBezTo>
                      <a:cubicBezTo>
                        <a:pt x="10608" y="145"/>
                        <a:pt x="10227" y="73"/>
                        <a:pt x="9827" y="0"/>
                      </a:cubicBezTo>
                      <a:close/>
                    </a:path>
                  </a:pathLst>
                </a:custGeom>
                <a:solidFill>
                  <a:srgbClr val="334860">
                    <a:alpha val="26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8" name="Google Shape;2028;p37"/>
            <p:cNvGrpSpPr/>
            <p:nvPr/>
          </p:nvGrpSpPr>
          <p:grpSpPr>
            <a:xfrm rot="5400000">
              <a:off x="2212744" y="1626248"/>
              <a:ext cx="644171" cy="2688206"/>
              <a:chOff x="3615675" y="367825"/>
              <a:chExt cx="808650" cy="3374600"/>
            </a:xfrm>
          </p:grpSpPr>
          <p:sp>
            <p:nvSpPr>
              <p:cNvPr id="2029" name="Google Shape;2029;p37"/>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3"/>
        <p:cNvGrpSpPr/>
        <p:nvPr/>
      </p:nvGrpSpPr>
      <p:grpSpPr>
        <a:xfrm>
          <a:off x="0" y="0"/>
          <a:ext cx="0" cy="0"/>
          <a:chOff x="0" y="0"/>
          <a:chExt cx="0" cy="0"/>
        </a:xfrm>
      </p:grpSpPr>
      <p:sp>
        <p:nvSpPr>
          <p:cNvPr id="2065" name="Google Shape;2065;p38"/>
          <p:cNvSpPr txBox="1">
            <a:spLocks noGrp="1"/>
          </p:cNvSpPr>
          <p:nvPr>
            <p:ph type="title" idx="2"/>
          </p:nvPr>
        </p:nvSpPr>
        <p:spPr>
          <a:xfrm>
            <a:off x="3409156" y="119004"/>
            <a:ext cx="1839351" cy="10258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GUI</a:t>
            </a:r>
            <a:endParaRPr dirty="0"/>
          </a:p>
        </p:txBody>
      </p:sp>
      <p:pic>
        <p:nvPicPr>
          <p:cNvPr id="9" name="Picture 8">
            <a:extLst>
              <a:ext uri="{FF2B5EF4-FFF2-40B4-BE49-F238E27FC236}">
                <a16:creationId xmlns:a16="http://schemas.microsoft.com/office/drawing/2014/main" xmlns="" id="{1ACFEF9C-55A9-5C7C-EFD9-DE445BE2DF91}"/>
              </a:ext>
            </a:extLst>
          </p:cNvPr>
          <p:cNvPicPr>
            <a:picLocks noChangeAspect="1"/>
          </p:cNvPicPr>
          <p:nvPr/>
        </p:nvPicPr>
        <p:blipFill rotWithShape="1">
          <a:blip r:embed="rId3"/>
          <a:srcRect b="5908"/>
          <a:stretch/>
        </p:blipFill>
        <p:spPr>
          <a:xfrm>
            <a:off x="929269" y="1066230"/>
            <a:ext cx="7478752" cy="39582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41" name="Google Shape;2141;p41"/>
          <p:cNvSpPr/>
          <p:nvPr/>
        </p:nvSpPr>
        <p:spPr>
          <a:xfrm>
            <a:off x="1518028" y="1637620"/>
            <a:ext cx="807300" cy="80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1"/>
          <p:cNvSpPr/>
          <p:nvPr/>
        </p:nvSpPr>
        <p:spPr>
          <a:xfrm>
            <a:off x="4168350" y="1637620"/>
            <a:ext cx="807300" cy="80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1"/>
          <p:cNvSpPr/>
          <p:nvPr/>
        </p:nvSpPr>
        <p:spPr>
          <a:xfrm>
            <a:off x="6818672" y="1637620"/>
            <a:ext cx="807300" cy="807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 name="Google Shape;2144;p41"/>
          <p:cNvSpPr txBox="1">
            <a:spLocks noGrp="1"/>
          </p:cNvSpPr>
          <p:nvPr>
            <p:ph type="subTitle" idx="1"/>
          </p:nvPr>
        </p:nvSpPr>
        <p:spPr>
          <a:xfrm>
            <a:off x="777778" y="2576029"/>
            <a:ext cx="22878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Global </a:t>
            </a:r>
            <a:endParaRPr dirty="0"/>
          </a:p>
        </p:txBody>
      </p:sp>
      <p:sp>
        <p:nvSpPr>
          <p:cNvPr id="2145" name="Google Shape;2145;p41"/>
          <p:cNvSpPr txBox="1">
            <a:spLocks noGrp="1"/>
          </p:cNvSpPr>
          <p:nvPr>
            <p:ph type="subTitle" idx="3"/>
          </p:nvPr>
        </p:nvSpPr>
        <p:spPr>
          <a:xfrm>
            <a:off x="3428100" y="2576029"/>
            <a:ext cx="22878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Local</a:t>
            </a:r>
            <a:endParaRPr dirty="0"/>
          </a:p>
        </p:txBody>
      </p:sp>
      <p:sp>
        <p:nvSpPr>
          <p:cNvPr id="2147" name="Google Shape;2147;p41"/>
          <p:cNvSpPr txBox="1">
            <a:spLocks noGrp="1"/>
          </p:cNvSpPr>
          <p:nvPr>
            <p:ph type="subTitle" idx="5"/>
          </p:nvPr>
        </p:nvSpPr>
        <p:spPr>
          <a:xfrm>
            <a:off x="6078422" y="2576029"/>
            <a:ext cx="22878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Multiple</a:t>
            </a:r>
            <a:endParaRPr dirty="0"/>
          </a:p>
        </p:txBody>
      </p:sp>
      <p:sp>
        <p:nvSpPr>
          <p:cNvPr id="2150" name="Google Shape;2150;p41"/>
          <p:cNvSpPr txBox="1">
            <a:spLocks noGrp="1"/>
          </p:cNvSpPr>
          <p:nvPr>
            <p:ph type="title"/>
          </p:nvPr>
        </p:nvSpPr>
        <p:spPr>
          <a:xfrm>
            <a:off x="720000" y="411874"/>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Sequence Alignment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50" name="Google Shape;2150;p41"/>
          <p:cNvSpPr txBox="1">
            <a:spLocks noGrp="1"/>
          </p:cNvSpPr>
          <p:nvPr>
            <p:ph type="title"/>
          </p:nvPr>
        </p:nvSpPr>
        <p:spPr>
          <a:xfrm>
            <a:off x="720000" y="411874"/>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Global Alignment</a:t>
            </a:r>
            <a:endParaRPr dirty="0"/>
          </a:p>
        </p:txBody>
      </p:sp>
      <p:sp>
        <p:nvSpPr>
          <p:cNvPr id="8" name="Google Shape;2698;p57">
            <a:extLst>
              <a:ext uri="{FF2B5EF4-FFF2-40B4-BE49-F238E27FC236}">
                <a16:creationId xmlns:a16="http://schemas.microsoft.com/office/drawing/2014/main" xmlns="" id="{E8F67C85-BC0F-F6D4-B849-7F587A4D3E47}"/>
              </a:ext>
            </a:extLst>
          </p:cNvPr>
          <p:cNvSpPr txBox="1">
            <a:spLocks/>
          </p:cNvSpPr>
          <p:nvPr/>
        </p:nvSpPr>
        <p:spPr>
          <a:xfrm>
            <a:off x="981307" y="936702"/>
            <a:ext cx="7218555" cy="3940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1pPr>
            <a:lvl2pPr marR="0" lvl="1"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2pPr>
            <a:lvl3pPr marR="0" lvl="2"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3pPr>
            <a:lvl4pPr marR="0" lvl="3"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4pPr>
            <a:lvl5pPr marR="0" lvl="4"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5pPr>
            <a:lvl6pPr marR="0" lvl="5"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6pPr>
            <a:lvl7pPr marR="0" lvl="6"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7pPr>
            <a:lvl8pPr marR="0" lvl="7"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8pPr>
            <a:lvl9pPr marR="0" lvl="8"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9pPr>
          </a:lstStyle>
          <a:p>
            <a:r>
              <a:rPr lang="en-US" sz="1400" dirty="0"/>
              <a:t>1.Initialization:</a:t>
            </a:r>
          </a:p>
          <a:p>
            <a:r>
              <a:rPr lang="en-US" sz="1400" dirty="0"/>
              <a:t>                                                                                        Initialization and Filling</a:t>
            </a:r>
          </a:p>
          <a:p>
            <a:r>
              <a:rPr lang="en-US" sz="1400" dirty="0"/>
              <a:t>2.Matrix Filling:</a:t>
            </a:r>
          </a:p>
          <a:p>
            <a:r>
              <a:rPr lang="en-US" sz="1400" dirty="0"/>
              <a:t>For each cell, check all the possible </a:t>
            </a:r>
          </a:p>
          <a:p>
            <a:r>
              <a:rPr lang="en-US" sz="1400" dirty="0"/>
              <a:t>combinations of the score that it can take,</a:t>
            </a:r>
          </a:p>
          <a:p>
            <a:r>
              <a:rPr lang="en-US" sz="1400" dirty="0"/>
              <a:t>Options can be:</a:t>
            </a:r>
          </a:p>
          <a:p>
            <a:r>
              <a:rPr lang="en-US" sz="1400" dirty="0"/>
              <a:t>Diagonal + Match/Mismatch</a:t>
            </a:r>
          </a:p>
          <a:p>
            <a:r>
              <a:rPr lang="en-US" sz="1400" dirty="0"/>
              <a:t>Upper + Gap</a:t>
            </a:r>
          </a:p>
          <a:p>
            <a:r>
              <a:rPr lang="en-US" sz="1400" dirty="0"/>
              <a:t>Left + Gap</a:t>
            </a:r>
          </a:p>
          <a:p>
            <a:endParaRPr lang="en-US" sz="1400" dirty="0"/>
          </a:p>
          <a:p>
            <a:endParaRPr lang="en-US" sz="1400" dirty="0"/>
          </a:p>
          <a:p>
            <a:endParaRPr lang="en-US" sz="1400" dirty="0"/>
          </a:p>
          <a:p>
            <a:r>
              <a:rPr lang="en-US" sz="1400" dirty="0"/>
              <a:t>3.Traceback:</a:t>
            </a:r>
          </a:p>
          <a:p>
            <a:r>
              <a:rPr lang="en-US" sz="1400" dirty="0"/>
              <a:t>For showing the indices in the array that</a:t>
            </a:r>
          </a:p>
          <a:p>
            <a:r>
              <a:rPr lang="en-US" sz="1400" dirty="0"/>
              <a:t>Correspond to the best alignment of the</a:t>
            </a:r>
          </a:p>
          <a:p>
            <a:r>
              <a:rPr lang="en-US" sz="1400" dirty="0"/>
              <a:t>Sequences and where each element comes</a:t>
            </a:r>
          </a:p>
          <a:p>
            <a:r>
              <a:rPr lang="en-US" sz="1400" dirty="0"/>
              <a:t>From.</a:t>
            </a:r>
          </a:p>
          <a:p>
            <a:endParaRPr lang="en-US" sz="1400" dirty="0"/>
          </a:p>
        </p:txBody>
      </p:sp>
      <p:pic>
        <p:nvPicPr>
          <p:cNvPr id="10" name="Picture 9">
            <a:extLst>
              <a:ext uri="{FF2B5EF4-FFF2-40B4-BE49-F238E27FC236}">
                <a16:creationId xmlns:a16="http://schemas.microsoft.com/office/drawing/2014/main" xmlns="" id="{151F91E4-3626-9C64-9AEF-4DEB071C935A}"/>
              </a:ext>
            </a:extLst>
          </p:cNvPr>
          <p:cNvPicPr>
            <a:picLocks noChangeAspect="1"/>
          </p:cNvPicPr>
          <p:nvPr/>
        </p:nvPicPr>
        <p:blipFill rotWithShape="1">
          <a:blip r:embed="rId3"/>
          <a:srcRect l="30000" t="22548" r="40081" b="28828"/>
          <a:stretch/>
        </p:blipFill>
        <p:spPr>
          <a:xfrm>
            <a:off x="4259764" y="1368348"/>
            <a:ext cx="3902929" cy="3567926"/>
          </a:xfrm>
          <a:prstGeom prst="rect">
            <a:avLst/>
          </a:prstGeom>
        </p:spPr>
      </p:pic>
      <p:sp>
        <p:nvSpPr>
          <p:cNvPr id="2" name="Rectangle 1">
            <a:extLst>
              <a:ext uri="{FF2B5EF4-FFF2-40B4-BE49-F238E27FC236}">
                <a16:creationId xmlns:a16="http://schemas.microsoft.com/office/drawing/2014/main" xmlns="" id="{CFCD26E2-06BE-771E-34F2-7BBA4159A607}"/>
              </a:ext>
            </a:extLst>
          </p:cNvPr>
          <p:cNvSpPr/>
          <p:nvPr/>
        </p:nvSpPr>
        <p:spPr>
          <a:xfrm>
            <a:off x="1067963" y="2938644"/>
            <a:ext cx="1095884" cy="40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Choose Max Num</a:t>
            </a:r>
          </a:p>
        </p:txBody>
      </p:sp>
      <p:cxnSp>
        <p:nvCxnSpPr>
          <p:cNvPr id="4" name="Straight Connector 3">
            <a:extLst>
              <a:ext uri="{FF2B5EF4-FFF2-40B4-BE49-F238E27FC236}">
                <a16:creationId xmlns:a16="http://schemas.microsoft.com/office/drawing/2014/main" xmlns="" id="{308C1B24-38BC-1BA6-1E2F-21B899469101}"/>
              </a:ext>
            </a:extLst>
          </p:cNvPr>
          <p:cNvCxnSpPr>
            <a:cxnSpLocks/>
          </p:cNvCxnSpPr>
          <p:nvPr/>
        </p:nvCxnSpPr>
        <p:spPr>
          <a:xfrm>
            <a:off x="3873984" y="2338351"/>
            <a:ext cx="0" cy="586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8AF01525-A1D4-D6FD-3BA1-552AC480172B}"/>
              </a:ext>
            </a:extLst>
          </p:cNvPr>
          <p:cNvCxnSpPr/>
          <p:nvPr/>
        </p:nvCxnSpPr>
        <p:spPr>
          <a:xfrm flipH="1">
            <a:off x="3350473" y="2352311"/>
            <a:ext cx="5025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E0DF6BB6-FB98-D0BD-ECAF-79646DA5D54B}"/>
              </a:ext>
            </a:extLst>
          </p:cNvPr>
          <p:cNvCxnSpPr/>
          <p:nvPr/>
        </p:nvCxnSpPr>
        <p:spPr>
          <a:xfrm flipH="1">
            <a:off x="3349312" y="2595451"/>
            <a:ext cx="5025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814EB3D3-23C2-C83E-0D5B-5C3D65A63B74}"/>
              </a:ext>
            </a:extLst>
          </p:cNvPr>
          <p:cNvCxnSpPr/>
          <p:nvPr/>
        </p:nvCxnSpPr>
        <p:spPr>
          <a:xfrm flipH="1">
            <a:off x="3355129" y="2894431"/>
            <a:ext cx="50257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63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50" name="Google Shape;2150;p41"/>
          <p:cNvSpPr txBox="1">
            <a:spLocks noGrp="1"/>
          </p:cNvSpPr>
          <p:nvPr>
            <p:ph type="title"/>
          </p:nvPr>
        </p:nvSpPr>
        <p:spPr>
          <a:xfrm>
            <a:off x="720000" y="411874"/>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Local Alignment</a:t>
            </a:r>
            <a:endParaRPr dirty="0"/>
          </a:p>
        </p:txBody>
      </p:sp>
      <p:sp>
        <p:nvSpPr>
          <p:cNvPr id="8" name="Google Shape;2698;p57">
            <a:extLst>
              <a:ext uri="{FF2B5EF4-FFF2-40B4-BE49-F238E27FC236}">
                <a16:creationId xmlns:a16="http://schemas.microsoft.com/office/drawing/2014/main" xmlns="" id="{E8F67C85-BC0F-F6D4-B849-7F587A4D3E47}"/>
              </a:ext>
            </a:extLst>
          </p:cNvPr>
          <p:cNvSpPr txBox="1">
            <a:spLocks/>
          </p:cNvSpPr>
          <p:nvPr/>
        </p:nvSpPr>
        <p:spPr>
          <a:xfrm>
            <a:off x="962722" y="982412"/>
            <a:ext cx="7218555" cy="3940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1pPr>
            <a:lvl2pPr marR="0" lvl="1"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2pPr>
            <a:lvl3pPr marR="0" lvl="2"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3pPr>
            <a:lvl4pPr marR="0" lvl="3"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4pPr>
            <a:lvl5pPr marR="0" lvl="4"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5pPr>
            <a:lvl6pPr marR="0" lvl="5"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6pPr>
            <a:lvl7pPr marR="0" lvl="6"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7pPr>
            <a:lvl8pPr marR="0" lvl="7"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8pPr>
            <a:lvl9pPr marR="0" lvl="8"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9pPr>
          </a:lstStyle>
          <a:p>
            <a:r>
              <a:rPr lang="en-US" sz="1400" dirty="0"/>
              <a:t>1.Initialization</a:t>
            </a:r>
          </a:p>
          <a:p>
            <a:endParaRPr lang="en-US" sz="1400" dirty="0"/>
          </a:p>
          <a:p>
            <a:r>
              <a:rPr lang="en-US" sz="1400" dirty="0"/>
              <a:t/>
            </a:r>
            <a:br>
              <a:rPr lang="en-US" sz="1400" dirty="0"/>
            </a:br>
            <a:r>
              <a:rPr lang="en-US" sz="1400" dirty="0"/>
              <a:t>2.Matrix Filling: Filled Matrix does not contain </a:t>
            </a:r>
            <a:r>
              <a:rPr lang="en-US" sz="1400" dirty="0" smtClean="0"/>
              <a:t>Negatives</a:t>
            </a:r>
            <a:endParaRPr lang="en-US" sz="1400" dirty="0"/>
          </a:p>
          <a:p>
            <a:endParaRPr lang="en-US" sz="1400" dirty="0"/>
          </a:p>
          <a:p>
            <a:r>
              <a:rPr lang="en-US" sz="1400" dirty="0"/>
              <a:t>3.Traceback</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grpSp>
        <p:nvGrpSpPr>
          <p:cNvPr id="2" name="Google Shape;2265;p48">
            <a:extLst>
              <a:ext uri="{FF2B5EF4-FFF2-40B4-BE49-F238E27FC236}">
                <a16:creationId xmlns:a16="http://schemas.microsoft.com/office/drawing/2014/main" xmlns="" id="{2C29E921-2C24-4C61-9D67-6E9F5F0482DA}"/>
              </a:ext>
            </a:extLst>
          </p:cNvPr>
          <p:cNvGrpSpPr/>
          <p:nvPr/>
        </p:nvGrpSpPr>
        <p:grpSpPr>
          <a:xfrm>
            <a:off x="6572801" y="1141293"/>
            <a:ext cx="943121" cy="3643998"/>
            <a:chOff x="3615675" y="367825"/>
            <a:chExt cx="808650" cy="3374600"/>
          </a:xfrm>
        </p:grpSpPr>
        <p:sp>
          <p:nvSpPr>
            <p:cNvPr id="3" name="Google Shape;2266;p48">
              <a:extLst>
                <a:ext uri="{FF2B5EF4-FFF2-40B4-BE49-F238E27FC236}">
                  <a16:creationId xmlns:a16="http://schemas.microsoft.com/office/drawing/2014/main" xmlns="" id="{4B668303-DE18-3E8B-8185-3DE336239DE0}"/>
                </a:ext>
              </a:extLst>
            </p:cNvPr>
            <p:cNvSpPr/>
            <p:nvPr/>
          </p:nvSpPr>
          <p:spPr>
            <a:xfrm>
              <a:off x="3663733" y="2002850"/>
              <a:ext cx="714802"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67;p48">
              <a:extLst>
                <a:ext uri="{FF2B5EF4-FFF2-40B4-BE49-F238E27FC236}">
                  <a16:creationId xmlns:a16="http://schemas.microsoft.com/office/drawing/2014/main" xmlns="" id="{5C2BD9E0-456D-E792-8286-6FFFE3C6B944}"/>
                </a:ext>
              </a:extLst>
            </p:cNvPr>
            <p:cNvSpPr/>
            <p:nvPr/>
          </p:nvSpPr>
          <p:spPr>
            <a:xfrm>
              <a:off x="3649500" y="367825"/>
              <a:ext cx="774825" cy="3374600"/>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68;p48">
              <a:extLst>
                <a:ext uri="{FF2B5EF4-FFF2-40B4-BE49-F238E27FC236}">
                  <a16:creationId xmlns:a16="http://schemas.microsoft.com/office/drawing/2014/main" xmlns="" id="{6549BCBF-840F-2493-BD69-1C4932E7DCB4}"/>
                </a:ext>
              </a:extLst>
            </p:cNvPr>
            <p:cNvSpPr/>
            <p:nvPr/>
          </p:nvSpPr>
          <p:spPr>
            <a:xfrm>
              <a:off x="3764350" y="3113125"/>
              <a:ext cx="515250" cy="29925"/>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69;p48">
              <a:extLst>
                <a:ext uri="{FF2B5EF4-FFF2-40B4-BE49-F238E27FC236}">
                  <a16:creationId xmlns:a16="http://schemas.microsoft.com/office/drawing/2014/main" xmlns="" id="{228B10E9-ED8B-A1CE-B86B-31CADD59C1ED}"/>
                </a:ext>
              </a:extLst>
            </p:cNvPr>
            <p:cNvSpPr/>
            <p:nvPr/>
          </p:nvSpPr>
          <p:spPr>
            <a:xfrm>
              <a:off x="3764350" y="3463175"/>
              <a:ext cx="515250" cy="29900"/>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70;p48">
              <a:extLst>
                <a:ext uri="{FF2B5EF4-FFF2-40B4-BE49-F238E27FC236}">
                  <a16:creationId xmlns:a16="http://schemas.microsoft.com/office/drawing/2014/main" xmlns="" id="{3168BB53-9304-2EB7-FC52-7A20ACD7D32E}"/>
                </a:ext>
              </a:extLst>
            </p:cNvPr>
            <p:cNvSpPr/>
            <p:nvPr/>
          </p:nvSpPr>
          <p:spPr>
            <a:xfrm>
              <a:off x="3668400" y="2975475"/>
              <a:ext cx="705600" cy="29125"/>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1;p48">
              <a:extLst>
                <a:ext uri="{FF2B5EF4-FFF2-40B4-BE49-F238E27FC236}">
                  <a16:creationId xmlns:a16="http://schemas.microsoft.com/office/drawing/2014/main" xmlns="" id="{68F057C0-524E-BD91-315C-95CAE1EC0893}"/>
                </a:ext>
              </a:extLst>
            </p:cNvPr>
            <p:cNvSpPr/>
            <p:nvPr/>
          </p:nvSpPr>
          <p:spPr>
            <a:xfrm>
              <a:off x="3651075" y="2837025"/>
              <a:ext cx="739425" cy="29925"/>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72;p48">
              <a:extLst>
                <a:ext uri="{FF2B5EF4-FFF2-40B4-BE49-F238E27FC236}">
                  <a16:creationId xmlns:a16="http://schemas.microsoft.com/office/drawing/2014/main" xmlns="" id="{FFB72FB1-210C-A593-AC63-385EB8656A3F}"/>
                </a:ext>
              </a:extLst>
            </p:cNvPr>
            <p:cNvSpPr/>
            <p:nvPr/>
          </p:nvSpPr>
          <p:spPr>
            <a:xfrm>
              <a:off x="3714000" y="2699375"/>
              <a:ext cx="614375" cy="29125"/>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73;p48">
              <a:extLst>
                <a:ext uri="{FF2B5EF4-FFF2-40B4-BE49-F238E27FC236}">
                  <a16:creationId xmlns:a16="http://schemas.microsoft.com/office/drawing/2014/main" xmlns="" id="{5B045E45-147F-7F75-3BBB-EA6DD6655C39}"/>
                </a:ext>
              </a:extLst>
            </p:cNvPr>
            <p:cNvSpPr/>
            <p:nvPr/>
          </p:nvSpPr>
          <p:spPr>
            <a:xfrm>
              <a:off x="3764350" y="1431375"/>
              <a:ext cx="515250" cy="29125"/>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74;p48">
              <a:extLst>
                <a:ext uri="{FF2B5EF4-FFF2-40B4-BE49-F238E27FC236}">
                  <a16:creationId xmlns:a16="http://schemas.microsoft.com/office/drawing/2014/main" xmlns="" id="{80C154BB-CDBD-C3B5-E9B7-64F12BB35BD7}"/>
                </a:ext>
              </a:extLst>
            </p:cNvPr>
            <p:cNvSpPr/>
            <p:nvPr/>
          </p:nvSpPr>
          <p:spPr>
            <a:xfrm>
              <a:off x="3764350" y="633775"/>
              <a:ext cx="515250" cy="29925"/>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75;p48">
              <a:extLst>
                <a:ext uri="{FF2B5EF4-FFF2-40B4-BE49-F238E27FC236}">
                  <a16:creationId xmlns:a16="http://schemas.microsoft.com/office/drawing/2014/main" xmlns="" id="{402D4E41-3644-7046-36EC-713950CE68D0}"/>
                </a:ext>
              </a:extLst>
            </p:cNvPr>
            <p:cNvSpPr/>
            <p:nvPr/>
          </p:nvSpPr>
          <p:spPr>
            <a:xfrm>
              <a:off x="3668400" y="1292950"/>
              <a:ext cx="705600" cy="29900"/>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76;p48">
              <a:extLst>
                <a:ext uri="{FF2B5EF4-FFF2-40B4-BE49-F238E27FC236}">
                  <a16:creationId xmlns:a16="http://schemas.microsoft.com/office/drawing/2014/main" xmlns="" id="{A38E055E-04AB-93CD-D887-A9B4A80468E9}"/>
                </a:ext>
              </a:extLst>
            </p:cNvPr>
            <p:cNvSpPr/>
            <p:nvPr/>
          </p:nvSpPr>
          <p:spPr>
            <a:xfrm>
              <a:off x="3668400" y="497700"/>
              <a:ext cx="705600" cy="29125"/>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77;p48">
              <a:extLst>
                <a:ext uri="{FF2B5EF4-FFF2-40B4-BE49-F238E27FC236}">
                  <a16:creationId xmlns:a16="http://schemas.microsoft.com/office/drawing/2014/main" xmlns="" id="{A52DC8D1-612B-3334-E995-EFDE0D6FADA8}"/>
                </a:ext>
              </a:extLst>
            </p:cNvPr>
            <p:cNvSpPr/>
            <p:nvPr/>
          </p:nvSpPr>
          <p:spPr>
            <a:xfrm>
              <a:off x="3651075" y="1155275"/>
              <a:ext cx="739425" cy="29150"/>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78;p48">
              <a:extLst>
                <a:ext uri="{FF2B5EF4-FFF2-40B4-BE49-F238E27FC236}">
                  <a16:creationId xmlns:a16="http://schemas.microsoft.com/office/drawing/2014/main" xmlns="" id="{35A2F2C2-E6E7-8047-3F08-81A2E87A8E93}"/>
                </a:ext>
              </a:extLst>
            </p:cNvPr>
            <p:cNvSpPr/>
            <p:nvPr/>
          </p:nvSpPr>
          <p:spPr>
            <a:xfrm>
              <a:off x="3714000" y="1016850"/>
              <a:ext cx="597075" cy="29900"/>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79;p48">
              <a:extLst>
                <a:ext uri="{FF2B5EF4-FFF2-40B4-BE49-F238E27FC236}">
                  <a16:creationId xmlns:a16="http://schemas.microsoft.com/office/drawing/2014/main" xmlns="" id="{BA70D4AC-957F-720A-8741-192822D4B2EE}"/>
                </a:ext>
              </a:extLst>
            </p:cNvPr>
            <p:cNvSpPr/>
            <p:nvPr/>
          </p:nvSpPr>
          <p:spPr>
            <a:xfrm>
              <a:off x="3764350" y="2302925"/>
              <a:ext cx="515250" cy="29925"/>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0;p48">
              <a:extLst>
                <a:ext uri="{FF2B5EF4-FFF2-40B4-BE49-F238E27FC236}">
                  <a16:creationId xmlns:a16="http://schemas.microsoft.com/office/drawing/2014/main" xmlns="" id="{B3695570-665B-3A98-0B68-8FD4807EDAB5}"/>
                </a:ext>
              </a:extLst>
            </p:cNvPr>
            <p:cNvSpPr/>
            <p:nvPr/>
          </p:nvSpPr>
          <p:spPr>
            <a:xfrm>
              <a:off x="3668400" y="2165275"/>
              <a:ext cx="705600" cy="29925"/>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81;p48">
              <a:extLst>
                <a:ext uri="{FF2B5EF4-FFF2-40B4-BE49-F238E27FC236}">
                  <a16:creationId xmlns:a16="http://schemas.microsoft.com/office/drawing/2014/main" xmlns="" id="{9A3C07C8-FFE7-F8B7-BDE1-663118FC74FA}"/>
                </a:ext>
              </a:extLst>
            </p:cNvPr>
            <p:cNvSpPr/>
            <p:nvPr/>
          </p:nvSpPr>
          <p:spPr>
            <a:xfrm>
              <a:off x="3714000" y="1840425"/>
              <a:ext cx="614375" cy="29125"/>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82;p48">
              <a:extLst>
                <a:ext uri="{FF2B5EF4-FFF2-40B4-BE49-F238E27FC236}">
                  <a16:creationId xmlns:a16="http://schemas.microsoft.com/office/drawing/2014/main" xmlns="" id="{B921638B-9B9C-54E1-F74E-206B22A16992}"/>
                </a:ext>
              </a:extLst>
            </p:cNvPr>
            <p:cNvSpPr/>
            <p:nvPr/>
          </p:nvSpPr>
          <p:spPr>
            <a:xfrm>
              <a:off x="3618050" y="367900"/>
              <a:ext cx="774025" cy="3374525"/>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83;p48">
              <a:extLst>
                <a:ext uri="{FF2B5EF4-FFF2-40B4-BE49-F238E27FC236}">
                  <a16:creationId xmlns:a16="http://schemas.microsoft.com/office/drawing/2014/main" xmlns="" id="{632E7F0C-996E-68D9-1EE7-C946194A6184}"/>
                </a:ext>
              </a:extLst>
            </p:cNvPr>
            <p:cNvSpPr/>
            <p:nvPr/>
          </p:nvSpPr>
          <p:spPr>
            <a:xfrm>
              <a:off x="3698275" y="988525"/>
              <a:ext cx="85775" cy="85775"/>
            </a:xfrm>
            <a:custGeom>
              <a:avLst/>
              <a:gdLst/>
              <a:ahLst/>
              <a:cxnLst/>
              <a:rect l="l" t="t" r="r" b="b"/>
              <a:pathLst>
                <a:path w="3431" h="3431" extrusionOk="0">
                  <a:moveTo>
                    <a:pt x="1731" y="1"/>
                  </a:moveTo>
                  <a:cubicBezTo>
                    <a:pt x="787" y="1"/>
                    <a:pt x="1" y="787"/>
                    <a:pt x="1" y="1731"/>
                  </a:cubicBezTo>
                  <a:cubicBezTo>
                    <a:pt x="1" y="2675"/>
                    <a:pt x="787" y="3430"/>
                    <a:pt x="1731" y="3430"/>
                  </a:cubicBezTo>
                  <a:cubicBezTo>
                    <a:pt x="2675" y="3430"/>
                    <a:pt x="3430" y="2675"/>
                    <a:pt x="3430" y="1731"/>
                  </a:cubicBezTo>
                  <a:cubicBezTo>
                    <a:pt x="3430" y="787"/>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84;p48">
              <a:extLst>
                <a:ext uri="{FF2B5EF4-FFF2-40B4-BE49-F238E27FC236}">
                  <a16:creationId xmlns:a16="http://schemas.microsoft.com/office/drawing/2014/main" xmlns="" id="{5109C755-A374-1FE9-4C4C-BA507858330F}"/>
                </a:ext>
              </a:extLst>
            </p:cNvPr>
            <p:cNvSpPr/>
            <p:nvPr/>
          </p:nvSpPr>
          <p:spPr>
            <a:xfrm>
              <a:off x="3615675" y="1130125"/>
              <a:ext cx="85775" cy="85750"/>
            </a:xfrm>
            <a:custGeom>
              <a:avLst/>
              <a:gdLst/>
              <a:ahLst/>
              <a:cxnLst/>
              <a:rect l="l" t="t" r="r" b="b"/>
              <a:pathLst>
                <a:path w="3431" h="3430" extrusionOk="0">
                  <a:moveTo>
                    <a:pt x="1700" y="0"/>
                  </a:moveTo>
                  <a:cubicBezTo>
                    <a:pt x="756" y="0"/>
                    <a:pt x="1" y="755"/>
                    <a:pt x="1" y="1731"/>
                  </a:cubicBezTo>
                  <a:cubicBezTo>
                    <a:pt x="1" y="2675"/>
                    <a:pt x="756" y="3430"/>
                    <a:pt x="1700" y="3430"/>
                  </a:cubicBezTo>
                  <a:cubicBezTo>
                    <a:pt x="2644" y="3430"/>
                    <a:pt x="3430" y="2675"/>
                    <a:pt x="3430" y="1731"/>
                  </a:cubicBezTo>
                  <a:cubicBezTo>
                    <a:pt x="3430" y="755"/>
                    <a:pt x="2644"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85;p48">
              <a:extLst>
                <a:ext uri="{FF2B5EF4-FFF2-40B4-BE49-F238E27FC236}">
                  <a16:creationId xmlns:a16="http://schemas.microsoft.com/office/drawing/2014/main" xmlns="" id="{8E205653-E2DD-195F-663C-927F6F4FEC49}"/>
                </a:ext>
              </a:extLst>
            </p:cNvPr>
            <p:cNvSpPr/>
            <p:nvPr/>
          </p:nvSpPr>
          <p:spPr>
            <a:xfrm>
              <a:off x="4318900" y="453650"/>
              <a:ext cx="85775" cy="84975"/>
            </a:xfrm>
            <a:custGeom>
              <a:avLst/>
              <a:gdLst/>
              <a:ahLst/>
              <a:cxnLst/>
              <a:rect l="l" t="t" r="r" b="b"/>
              <a:pathLst>
                <a:path w="3431" h="3399" extrusionOk="0">
                  <a:moveTo>
                    <a:pt x="1731" y="0"/>
                  </a:moveTo>
                  <a:cubicBezTo>
                    <a:pt x="787" y="0"/>
                    <a:pt x="1" y="755"/>
                    <a:pt x="1" y="1699"/>
                  </a:cubicBezTo>
                  <a:cubicBezTo>
                    <a:pt x="1" y="2643"/>
                    <a:pt x="787" y="3398"/>
                    <a:pt x="1731" y="3398"/>
                  </a:cubicBezTo>
                  <a:cubicBezTo>
                    <a:pt x="2675" y="3398"/>
                    <a:pt x="3430" y="2643"/>
                    <a:pt x="3430" y="1699"/>
                  </a:cubicBezTo>
                  <a:cubicBezTo>
                    <a:pt x="3430" y="755"/>
                    <a:pt x="2675" y="0"/>
                    <a:pt x="1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86;p48">
              <a:extLst>
                <a:ext uri="{FF2B5EF4-FFF2-40B4-BE49-F238E27FC236}">
                  <a16:creationId xmlns:a16="http://schemas.microsoft.com/office/drawing/2014/main" xmlns="" id="{A3D38AF4-9192-AE66-EE45-A0D7B92C8677}"/>
                </a:ext>
              </a:extLst>
            </p:cNvPr>
            <p:cNvSpPr/>
            <p:nvPr/>
          </p:nvSpPr>
          <p:spPr>
            <a:xfrm>
              <a:off x="3732100" y="1397550"/>
              <a:ext cx="85775" cy="84975"/>
            </a:xfrm>
            <a:custGeom>
              <a:avLst/>
              <a:gdLst/>
              <a:ahLst/>
              <a:cxnLst/>
              <a:rect l="l" t="t" r="r" b="b"/>
              <a:pathLst>
                <a:path w="3431" h="3399" extrusionOk="0">
                  <a:moveTo>
                    <a:pt x="1731" y="1"/>
                  </a:moveTo>
                  <a:cubicBezTo>
                    <a:pt x="756" y="1"/>
                    <a:pt x="1" y="756"/>
                    <a:pt x="1" y="1700"/>
                  </a:cubicBezTo>
                  <a:cubicBezTo>
                    <a:pt x="1" y="2644"/>
                    <a:pt x="756"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87;p48">
              <a:extLst>
                <a:ext uri="{FF2B5EF4-FFF2-40B4-BE49-F238E27FC236}">
                  <a16:creationId xmlns:a16="http://schemas.microsoft.com/office/drawing/2014/main" xmlns="" id="{F2EB3B7B-75B4-4E07-F6BB-9F05AD132DE0}"/>
                </a:ext>
              </a:extLst>
            </p:cNvPr>
            <p:cNvSpPr/>
            <p:nvPr/>
          </p:nvSpPr>
          <p:spPr>
            <a:xfrm>
              <a:off x="4225300" y="2278550"/>
              <a:ext cx="85775" cy="85775"/>
            </a:xfrm>
            <a:custGeom>
              <a:avLst/>
              <a:gdLst/>
              <a:ahLst/>
              <a:cxnLst/>
              <a:rect l="l" t="t" r="r" b="b"/>
              <a:pathLst>
                <a:path w="3431" h="3431" extrusionOk="0">
                  <a:moveTo>
                    <a:pt x="1731" y="1"/>
                  </a:moveTo>
                  <a:cubicBezTo>
                    <a:pt x="787" y="1"/>
                    <a:pt x="0" y="756"/>
                    <a:pt x="0" y="1700"/>
                  </a:cubicBezTo>
                  <a:cubicBezTo>
                    <a:pt x="0" y="2643"/>
                    <a:pt x="787" y="3430"/>
                    <a:pt x="1731" y="3430"/>
                  </a:cubicBezTo>
                  <a:cubicBezTo>
                    <a:pt x="2675" y="3430"/>
                    <a:pt x="3430" y="2643"/>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88;p48">
              <a:extLst>
                <a:ext uri="{FF2B5EF4-FFF2-40B4-BE49-F238E27FC236}">
                  <a16:creationId xmlns:a16="http://schemas.microsoft.com/office/drawing/2014/main" xmlns="" id="{1A992A92-52CE-0E2C-A2F2-201368DF774F}"/>
                </a:ext>
              </a:extLst>
            </p:cNvPr>
            <p:cNvSpPr/>
            <p:nvPr/>
          </p:nvSpPr>
          <p:spPr>
            <a:xfrm>
              <a:off x="3633775" y="2950300"/>
              <a:ext cx="84975" cy="85775"/>
            </a:xfrm>
            <a:custGeom>
              <a:avLst/>
              <a:gdLst/>
              <a:ahLst/>
              <a:cxnLst/>
              <a:rect l="l" t="t" r="r" b="b"/>
              <a:pathLst>
                <a:path w="3399" h="3431" extrusionOk="0">
                  <a:moveTo>
                    <a:pt x="1700" y="1"/>
                  </a:moveTo>
                  <a:cubicBezTo>
                    <a:pt x="756" y="1"/>
                    <a:pt x="1" y="787"/>
                    <a:pt x="1" y="1731"/>
                  </a:cubicBezTo>
                  <a:cubicBezTo>
                    <a:pt x="1" y="2675"/>
                    <a:pt x="756" y="3430"/>
                    <a:pt x="1700" y="3430"/>
                  </a:cubicBezTo>
                  <a:cubicBezTo>
                    <a:pt x="2644" y="3430"/>
                    <a:pt x="3399" y="2675"/>
                    <a:pt x="3399" y="1731"/>
                  </a:cubicBezTo>
                  <a:cubicBezTo>
                    <a:pt x="3399" y="787"/>
                    <a:pt x="2644" y="1"/>
                    <a:pt x="1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89;p48">
              <a:extLst>
                <a:ext uri="{FF2B5EF4-FFF2-40B4-BE49-F238E27FC236}">
                  <a16:creationId xmlns:a16="http://schemas.microsoft.com/office/drawing/2014/main" xmlns="" id="{8866C145-596F-456E-8F66-BDDFB723BBE7}"/>
                </a:ext>
              </a:extLst>
            </p:cNvPr>
            <p:cNvSpPr/>
            <p:nvPr/>
          </p:nvSpPr>
          <p:spPr>
            <a:xfrm>
              <a:off x="4227650" y="604675"/>
              <a:ext cx="84975" cy="85750"/>
            </a:xfrm>
            <a:custGeom>
              <a:avLst/>
              <a:gdLst/>
              <a:ahLst/>
              <a:cxnLst/>
              <a:rect l="l" t="t" r="r" b="b"/>
              <a:pathLst>
                <a:path w="3399" h="3430" extrusionOk="0">
                  <a:moveTo>
                    <a:pt x="1700" y="0"/>
                  </a:moveTo>
                  <a:cubicBezTo>
                    <a:pt x="756" y="0"/>
                    <a:pt x="1" y="755"/>
                    <a:pt x="1" y="1699"/>
                  </a:cubicBezTo>
                  <a:cubicBezTo>
                    <a:pt x="1" y="2643"/>
                    <a:pt x="756" y="3430"/>
                    <a:pt x="1700" y="3430"/>
                  </a:cubicBezTo>
                  <a:cubicBezTo>
                    <a:pt x="2644" y="3430"/>
                    <a:pt x="3399" y="2643"/>
                    <a:pt x="3399" y="1699"/>
                  </a:cubicBezTo>
                  <a:cubicBezTo>
                    <a:pt x="3399" y="755"/>
                    <a:pt x="2644" y="0"/>
                    <a:pt x="1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90;p48">
              <a:extLst>
                <a:ext uri="{FF2B5EF4-FFF2-40B4-BE49-F238E27FC236}">
                  <a16:creationId xmlns:a16="http://schemas.microsoft.com/office/drawing/2014/main" xmlns="" id="{88498612-98CB-28CB-61C3-A5A27616CBDB}"/>
                </a:ext>
              </a:extLst>
            </p:cNvPr>
            <p:cNvSpPr/>
            <p:nvPr/>
          </p:nvSpPr>
          <p:spPr>
            <a:xfrm>
              <a:off x="3659725" y="1268550"/>
              <a:ext cx="85775" cy="84975"/>
            </a:xfrm>
            <a:custGeom>
              <a:avLst/>
              <a:gdLst/>
              <a:ahLst/>
              <a:cxnLst/>
              <a:rect l="l" t="t" r="r" b="b"/>
              <a:pathLst>
                <a:path w="3431" h="3399" extrusionOk="0">
                  <a:moveTo>
                    <a:pt x="1731" y="1"/>
                  </a:moveTo>
                  <a:cubicBezTo>
                    <a:pt x="787" y="1"/>
                    <a:pt x="1" y="756"/>
                    <a:pt x="1" y="1700"/>
                  </a:cubicBezTo>
                  <a:cubicBezTo>
                    <a:pt x="1" y="2644"/>
                    <a:pt x="787" y="3399"/>
                    <a:pt x="1731" y="3399"/>
                  </a:cubicBezTo>
                  <a:cubicBezTo>
                    <a:pt x="2675" y="3399"/>
                    <a:pt x="3430" y="2644"/>
                    <a:pt x="3430" y="1700"/>
                  </a:cubicBezTo>
                  <a:cubicBezTo>
                    <a:pt x="3430" y="756"/>
                    <a:pt x="2675" y="1"/>
                    <a:pt x="17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1;p48">
              <a:extLst>
                <a:ext uri="{FF2B5EF4-FFF2-40B4-BE49-F238E27FC236}">
                  <a16:creationId xmlns:a16="http://schemas.microsoft.com/office/drawing/2014/main" xmlns="" id="{DDCE88BC-1D4C-9F3E-FCA4-2D5F40A6A473}"/>
                </a:ext>
              </a:extLst>
            </p:cNvPr>
            <p:cNvSpPr/>
            <p:nvPr/>
          </p:nvSpPr>
          <p:spPr>
            <a:xfrm>
              <a:off x="4259125" y="1796375"/>
              <a:ext cx="85750" cy="84975"/>
            </a:xfrm>
            <a:custGeom>
              <a:avLst/>
              <a:gdLst/>
              <a:ahLst/>
              <a:cxnLst/>
              <a:rect l="l" t="t" r="r" b="b"/>
              <a:pathLst>
                <a:path w="3430" h="3399" extrusionOk="0">
                  <a:moveTo>
                    <a:pt x="1699" y="0"/>
                  </a:moveTo>
                  <a:cubicBezTo>
                    <a:pt x="756" y="0"/>
                    <a:pt x="0" y="755"/>
                    <a:pt x="0" y="1699"/>
                  </a:cubicBezTo>
                  <a:cubicBezTo>
                    <a:pt x="0" y="2643"/>
                    <a:pt x="756" y="3398"/>
                    <a:pt x="1699" y="3398"/>
                  </a:cubicBezTo>
                  <a:cubicBezTo>
                    <a:pt x="2643" y="3398"/>
                    <a:pt x="3430" y="2643"/>
                    <a:pt x="3430" y="1699"/>
                  </a:cubicBezTo>
                  <a:cubicBezTo>
                    <a:pt x="3430" y="755"/>
                    <a:pt x="2643" y="0"/>
                    <a:pt x="1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92;p48">
              <a:extLst>
                <a:ext uri="{FF2B5EF4-FFF2-40B4-BE49-F238E27FC236}">
                  <a16:creationId xmlns:a16="http://schemas.microsoft.com/office/drawing/2014/main" xmlns="" id="{59B27B1F-FCE6-200B-49A9-C88779765E49}"/>
                </a:ext>
              </a:extLst>
            </p:cNvPr>
            <p:cNvSpPr/>
            <p:nvPr/>
          </p:nvSpPr>
          <p:spPr>
            <a:xfrm>
              <a:off x="4322050" y="2129100"/>
              <a:ext cx="85775" cy="85750"/>
            </a:xfrm>
            <a:custGeom>
              <a:avLst/>
              <a:gdLst/>
              <a:ahLst/>
              <a:cxnLst/>
              <a:rect l="l" t="t" r="r" b="b"/>
              <a:pathLst>
                <a:path w="3431" h="3430" extrusionOk="0">
                  <a:moveTo>
                    <a:pt x="1731" y="0"/>
                  </a:moveTo>
                  <a:cubicBezTo>
                    <a:pt x="787" y="0"/>
                    <a:pt x="1" y="787"/>
                    <a:pt x="1" y="1731"/>
                  </a:cubicBezTo>
                  <a:cubicBezTo>
                    <a:pt x="1" y="2675"/>
                    <a:pt x="787" y="3430"/>
                    <a:pt x="1731" y="3430"/>
                  </a:cubicBezTo>
                  <a:cubicBezTo>
                    <a:pt x="2675" y="3430"/>
                    <a:pt x="3430" y="2675"/>
                    <a:pt x="3430" y="1731"/>
                  </a:cubicBezTo>
                  <a:cubicBezTo>
                    <a:pt x="3430" y="787"/>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93;p48">
              <a:extLst>
                <a:ext uri="{FF2B5EF4-FFF2-40B4-BE49-F238E27FC236}">
                  <a16:creationId xmlns:a16="http://schemas.microsoft.com/office/drawing/2014/main" xmlns="" id="{841925E2-F8A5-2139-5CF7-88968001AEA8}"/>
                </a:ext>
              </a:extLst>
            </p:cNvPr>
            <p:cNvSpPr/>
            <p:nvPr/>
          </p:nvSpPr>
          <p:spPr>
            <a:xfrm>
              <a:off x="3703000" y="2674200"/>
              <a:ext cx="85750" cy="85775"/>
            </a:xfrm>
            <a:custGeom>
              <a:avLst/>
              <a:gdLst/>
              <a:ahLst/>
              <a:cxnLst/>
              <a:rect l="l" t="t" r="r" b="b"/>
              <a:pathLst>
                <a:path w="3430" h="3431" extrusionOk="0">
                  <a:moveTo>
                    <a:pt x="1699" y="1"/>
                  </a:moveTo>
                  <a:cubicBezTo>
                    <a:pt x="756" y="1"/>
                    <a:pt x="0" y="787"/>
                    <a:pt x="0" y="1731"/>
                  </a:cubicBezTo>
                  <a:cubicBezTo>
                    <a:pt x="0" y="2675"/>
                    <a:pt x="756" y="3430"/>
                    <a:pt x="1699" y="3430"/>
                  </a:cubicBezTo>
                  <a:cubicBezTo>
                    <a:pt x="2643" y="3430"/>
                    <a:pt x="3430" y="2675"/>
                    <a:pt x="3430" y="1731"/>
                  </a:cubicBezTo>
                  <a:cubicBezTo>
                    <a:pt x="3430" y="787"/>
                    <a:pt x="2643" y="1"/>
                    <a:pt x="16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94;p48">
              <a:extLst>
                <a:ext uri="{FF2B5EF4-FFF2-40B4-BE49-F238E27FC236}">
                  <a16:creationId xmlns:a16="http://schemas.microsoft.com/office/drawing/2014/main" xmlns="" id="{2D6C27B6-D3A0-B71F-441A-3AE42B93CA43}"/>
                </a:ext>
              </a:extLst>
            </p:cNvPr>
            <p:cNvSpPr/>
            <p:nvPr/>
          </p:nvSpPr>
          <p:spPr>
            <a:xfrm>
              <a:off x="4225300" y="3419900"/>
              <a:ext cx="85775" cy="84975"/>
            </a:xfrm>
            <a:custGeom>
              <a:avLst/>
              <a:gdLst/>
              <a:ahLst/>
              <a:cxnLst/>
              <a:rect l="l" t="t" r="r" b="b"/>
              <a:pathLst>
                <a:path w="3431" h="3399" extrusionOk="0">
                  <a:moveTo>
                    <a:pt x="1731" y="1"/>
                  </a:moveTo>
                  <a:cubicBezTo>
                    <a:pt x="787" y="1"/>
                    <a:pt x="0" y="756"/>
                    <a:pt x="0" y="1700"/>
                  </a:cubicBezTo>
                  <a:cubicBezTo>
                    <a:pt x="0" y="2644"/>
                    <a:pt x="787" y="3399"/>
                    <a:pt x="1731" y="3399"/>
                  </a:cubicBezTo>
                  <a:cubicBezTo>
                    <a:pt x="2675" y="3399"/>
                    <a:pt x="3430" y="2644"/>
                    <a:pt x="3430" y="1700"/>
                  </a:cubicBezTo>
                  <a:cubicBezTo>
                    <a:pt x="3430" y="756"/>
                    <a:pt x="2675" y="1"/>
                    <a:pt x="1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5;p48">
              <a:extLst>
                <a:ext uri="{FF2B5EF4-FFF2-40B4-BE49-F238E27FC236}">
                  <a16:creationId xmlns:a16="http://schemas.microsoft.com/office/drawing/2014/main" xmlns="" id="{364CB4F2-5113-9346-576C-6D37D420C12A}"/>
                </a:ext>
              </a:extLst>
            </p:cNvPr>
            <p:cNvSpPr/>
            <p:nvPr/>
          </p:nvSpPr>
          <p:spPr>
            <a:xfrm>
              <a:off x="3627475" y="2813450"/>
              <a:ext cx="85775" cy="85750"/>
            </a:xfrm>
            <a:custGeom>
              <a:avLst/>
              <a:gdLst/>
              <a:ahLst/>
              <a:cxnLst/>
              <a:rect l="l" t="t" r="r" b="b"/>
              <a:pathLst>
                <a:path w="3431" h="3430" extrusionOk="0">
                  <a:moveTo>
                    <a:pt x="1731" y="0"/>
                  </a:moveTo>
                  <a:cubicBezTo>
                    <a:pt x="756" y="0"/>
                    <a:pt x="1" y="755"/>
                    <a:pt x="1" y="1699"/>
                  </a:cubicBezTo>
                  <a:cubicBezTo>
                    <a:pt x="1" y="2643"/>
                    <a:pt x="756" y="3430"/>
                    <a:pt x="1731" y="3430"/>
                  </a:cubicBezTo>
                  <a:cubicBezTo>
                    <a:pt x="2675" y="3430"/>
                    <a:pt x="3430" y="2643"/>
                    <a:pt x="3430" y="1699"/>
                  </a:cubicBezTo>
                  <a:cubicBezTo>
                    <a:pt x="3430" y="755"/>
                    <a:pt x="2675" y="0"/>
                    <a:pt x="1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6;p48">
              <a:extLst>
                <a:ext uri="{FF2B5EF4-FFF2-40B4-BE49-F238E27FC236}">
                  <a16:creationId xmlns:a16="http://schemas.microsoft.com/office/drawing/2014/main" xmlns="" id="{0B2DAC66-8C7B-9C55-EBC0-66ED80F9D81D}"/>
                </a:ext>
              </a:extLst>
            </p:cNvPr>
            <p:cNvSpPr/>
            <p:nvPr/>
          </p:nvSpPr>
          <p:spPr>
            <a:xfrm>
              <a:off x="3734450" y="3084025"/>
              <a:ext cx="85775" cy="85775"/>
            </a:xfrm>
            <a:custGeom>
              <a:avLst/>
              <a:gdLst/>
              <a:ahLst/>
              <a:cxnLst/>
              <a:rect l="l" t="t" r="r" b="b"/>
              <a:pathLst>
                <a:path w="3431" h="3431" extrusionOk="0">
                  <a:moveTo>
                    <a:pt x="1700" y="1"/>
                  </a:moveTo>
                  <a:cubicBezTo>
                    <a:pt x="756" y="1"/>
                    <a:pt x="1" y="756"/>
                    <a:pt x="1" y="1700"/>
                  </a:cubicBezTo>
                  <a:cubicBezTo>
                    <a:pt x="1" y="2675"/>
                    <a:pt x="756" y="3430"/>
                    <a:pt x="1700" y="3430"/>
                  </a:cubicBezTo>
                  <a:cubicBezTo>
                    <a:pt x="2644" y="3430"/>
                    <a:pt x="3431" y="2675"/>
                    <a:pt x="3431" y="1700"/>
                  </a:cubicBezTo>
                  <a:cubicBezTo>
                    <a:pt x="3431" y="756"/>
                    <a:pt x="2644" y="1"/>
                    <a:pt x="1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Oval 34">
            <a:extLst>
              <a:ext uri="{FF2B5EF4-FFF2-40B4-BE49-F238E27FC236}">
                <a16:creationId xmlns:a16="http://schemas.microsoft.com/office/drawing/2014/main" xmlns="" id="{162AEE39-3E1C-A1B7-3527-B8528DBA0585}"/>
              </a:ext>
            </a:extLst>
          </p:cNvPr>
          <p:cNvSpPr/>
          <p:nvPr/>
        </p:nvSpPr>
        <p:spPr>
          <a:xfrm>
            <a:off x="5467740" y="1789593"/>
            <a:ext cx="1123431" cy="59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a:t>
            </a:r>
            <a:r>
              <a:rPr lang="en-US" dirty="0" smtClean="0"/>
              <a:t>–</a:t>
            </a:r>
            <a:r>
              <a:rPr lang="en-US" dirty="0" err="1" smtClean="0"/>
              <a:t>ve</a:t>
            </a:r>
            <a:r>
              <a:rPr lang="en-US" dirty="0" smtClean="0"/>
              <a:t> number</a:t>
            </a:r>
            <a:endParaRPr lang="en-US" dirty="0"/>
          </a:p>
        </p:txBody>
      </p:sp>
      <p:cxnSp>
        <p:nvCxnSpPr>
          <p:cNvPr id="37" name="Straight Arrow Connector 36">
            <a:extLst>
              <a:ext uri="{FF2B5EF4-FFF2-40B4-BE49-F238E27FC236}">
                <a16:creationId xmlns:a16="http://schemas.microsoft.com/office/drawing/2014/main" xmlns="" id="{C771C0D9-5AC9-2BA2-FD4D-24160A6DD7BD}"/>
              </a:ext>
            </a:extLst>
          </p:cNvPr>
          <p:cNvCxnSpPr/>
          <p:nvPr/>
        </p:nvCxnSpPr>
        <p:spPr>
          <a:xfrm>
            <a:off x="5915807" y="2337904"/>
            <a:ext cx="0" cy="653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hought Bubble: Cloud 37">
            <a:extLst>
              <a:ext uri="{FF2B5EF4-FFF2-40B4-BE49-F238E27FC236}">
                <a16:creationId xmlns:a16="http://schemas.microsoft.com/office/drawing/2014/main" xmlns="" id="{DCDC4B21-BFBA-3304-BAE2-CE333AB961C1}"/>
              </a:ext>
            </a:extLst>
          </p:cNvPr>
          <p:cNvSpPr/>
          <p:nvPr/>
        </p:nvSpPr>
        <p:spPr>
          <a:xfrm>
            <a:off x="5277123" y="2991526"/>
            <a:ext cx="1277368" cy="69346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Take Care</a:t>
            </a:r>
          </a:p>
        </p:txBody>
      </p:sp>
    </p:spTree>
    <p:extLst>
      <p:ext uri="{BB962C8B-B14F-4D97-AF65-F5344CB8AC3E}">
        <p14:creationId xmlns:p14="http://schemas.microsoft.com/office/powerpoint/2010/main" val="59631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50" name="Google Shape;2150;p41"/>
          <p:cNvSpPr txBox="1">
            <a:spLocks noGrp="1"/>
          </p:cNvSpPr>
          <p:nvPr>
            <p:ph type="title"/>
          </p:nvPr>
        </p:nvSpPr>
        <p:spPr>
          <a:xfrm>
            <a:off x="720000" y="411874"/>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Multiple Sequence Alignment</a:t>
            </a:r>
            <a:endParaRPr dirty="0"/>
          </a:p>
        </p:txBody>
      </p:sp>
      <p:sp>
        <p:nvSpPr>
          <p:cNvPr id="8" name="Google Shape;2698;p57">
            <a:extLst>
              <a:ext uri="{FF2B5EF4-FFF2-40B4-BE49-F238E27FC236}">
                <a16:creationId xmlns:a16="http://schemas.microsoft.com/office/drawing/2014/main" xmlns="" id="{E8F67C85-BC0F-F6D4-B849-7F587A4D3E47}"/>
              </a:ext>
            </a:extLst>
          </p:cNvPr>
          <p:cNvSpPr txBox="1">
            <a:spLocks/>
          </p:cNvSpPr>
          <p:nvPr/>
        </p:nvSpPr>
        <p:spPr>
          <a:xfrm>
            <a:off x="981307" y="936702"/>
            <a:ext cx="7218555" cy="3940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1pPr>
            <a:lvl2pPr marR="0" lvl="1"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2pPr>
            <a:lvl3pPr marR="0" lvl="2"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3pPr>
            <a:lvl4pPr marR="0" lvl="3"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4pPr>
            <a:lvl5pPr marR="0" lvl="4"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5pPr>
            <a:lvl6pPr marR="0" lvl="5"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6pPr>
            <a:lvl7pPr marR="0" lvl="6"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7pPr>
            <a:lvl8pPr marR="0" lvl="7"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8pPr>
            <a:lvl9pPr marR="0" lvl="8"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9pPr>
          </a:lstStyle>
          <a:p>
            <a:r>
              <a:rPr lang="en-US" sz="1400" dirty="0"/>
              <a:t>Finding the best alignment for multiple sequences with each other.</a:t>
            </a:r>
          </a:p>
          <a:p>
            <a:endParaRPr lang="en-US" sz="1400" dirty="0"/>
          </a:p>
          <a:p>
            <a:endParaRPr lang="en-US" sz="1400" dirty="0"/>
          </a:p>
          <a:p>
            <a:endParaRPr lang="en-US" sz="1400" dirty="0"/>
          </a:p>
        </p:txBody>
      </p:sp>
      <p:sp>
        <p:nvSpPr>
          <p:cNvPr id="2" name="AutoShape 2" descr="blob:https://web.whatsapp.com/093ce3ae-6154-44e6-b537-6d9708b04af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xmlns="" id="{FECA0CFA-0246-2636-E57E-3F7B7A858581}"/>
              </a:ext>
            </a:extLst>
          </p:cNvPr>
          <p:cNvSpPr/>
          <p:nvPr/>
        </p:nvSpPr>
        <p:spPr>
          <a:xfrm>
            <a:off x="1682217" y="2854882"/>
            <a:ext cx="4097349" cy="1493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t>
            </a:r>
          </a:p>
          <a:p>
            <a:pPr algn="ctr"/>
            <a:r>
              <a:rPr lang="en-US" dirty="0"/>
              <a:t>AAAAGGTTTTT</a:t>
            </a:r>
          </a:p>
          <a:p>
            <a:pPr algn="ctr"/>
            <a:r>
              <a:rPr lang="en-US" dirty="0"/>
              <a:t>ATTTTTTTTTTT</a:t>
            </a:r>
          </a:p>
          <a:p>
            <a:pPr algn="ctr"/>
            <a:r>
              <a:rPr lang="en-US" dirty="0"/>
              <a:t>TTTTTTTTTTTT</a:t>
            </a:r>
          </a:p>
          <a:p>
            <a:pPr algn="ctr"/>
            <a:r>
              <a:rPr lang="en-US" dirty="0"/>
              <a:t>GCTTTASATTA</a:t>
            </a:r>
          </a:p>
        </p:txBody>
      </p:sp>
    </p:spTree>
    <p:extLst>
      <p:ext uri="{BB962C8B-B14F-4D97-AF65-F5344CB8AC3E}">
        <p14:creationId xmlns:p14="http://schemas.microsoft.com/office/powerpoint/2010/main" val="317621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0"/>
        <p:cNvGrpSpPr/>
        <p:nvPr/>
      </p:nvGrpSpPr>
      <p:grpSpPr>
        <a:xfrm>
          <a:off x="0" y="0"/>
          <a:ext cx="0" cy="0"/>
          <a:chOff x="0" y="0"/>
          <a:chExt cx="0" cy="0"/>
        </a:xfrm>
      </p:grpSpPr>
      <p:sp>
        <p:nvSpPr>
          <p:cNvPr id="2150" name="Google Shape;2150;p41"/>
          <p:cNvSpPr txBox="1">
            <a:spLocks noGrp="1"/>
          </p:cNvSpPr>
          <p:nvPr>
            <p:ph type="title"/>
          </p:nvPr>
        </p:nvSpPr>
        <p:spPr>
          <a:xfrm>
            <a:off x="720000" y="411874"/>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Visualization-Pairwise</a:t>
            </a:r>
            <a:endParaRPr dirty="0"/>
          </a:p>
        </p:txBody>
      </p:sp>
      <p:sp>
        <p:nvSpPr>
          <p:cNvPr id="8" name="Google Shape;2698;p57">
            <a:extLst>
              <a:ext uri="{FF2B5EF4-FFF2-40B4-BE49-F238E27FC236}">
                <a16:creationId xmlns:a16="http://schemas.microsoft.com/office/drawing/2014/main" xmlns="" id="{E8F67C85-BC0F-F6D4-B849-7F587A4D3E47}"/>
              </a:ext>
            </a:extLst>
          </p:cNvPr>
          <p:cNvSpPr txBox="1">
            <a:spLocks/>
          </p:cNvSpPr>
          <p:nvPr/>
        </p:nvSpPr>
        <p:spPr>
          <a:xfrm>
            <a:off x="981307" y="936702"/>
            <a:ext cx="7218555" cy="39400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1pPr>
            <a:lvl2pPr marR="0" lvl="1"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2pPr>
            <a:lvl3pPr marR="0" lvl="2"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3pPr>
            <a:lvl4pPr marR="0" lvl="3"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4pPr>
            <a:lvl5pPr marR="0" lvl="4"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5pPr>
            <a:lvl6pPr marR="0" lvl="5"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6pPr>
            <a:lvl7pPr marR="0" lvl="6"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7pPr>
            <a:lvl8pPr marR="0" lvl="7"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8pPr>
            <a:lvl9pPr marR="0" lvl="8" algn="ctr" rtl="0">
              <a:lnSpc>
                <a:spcPct val="100000"/>
              </a:lnSpc>
              <a:spcBef>
                <a:spcPts val="0"/>
              </a:spcBef>
              <a:spcAft>
                <a:spcPts val="0"/>
              </a:spcAft>
              <a:buClr>
                <a:schemeClr val="lt1"/>
              </a:buClr>
              <a:buSzPts val="2800"/>
              <a:buFont typeface="Spartan"/>
              <a:buNone/>
              <a:defRPr sz="2800" b="0" i="0" u="none" strike="noStrike" cap="none">
                <a:solidFill>
                  <a:schemeClr val="lt1"/>
                </a:solidFill>
                <a:latin typeface="Spartan"/>
                <a:ea typeface="Spartan"/>
                <a:cs typeface="Spartan"/>
                <a:sym typeface="Spartan"/>
              </a:defRPr>
            </a:lvl9pPr>
          </a:lstStyle>
          <a:p>
            <a:endParaRPr lang="en-US" sz="1400" dirty="0"/>
          </a:p>
        </p:txBody>
      </p:sp>
      <p:pic>
        <p:nvPicPr>
          <p:cNvPr id="2" name="Picture 1"/>
          <p:cNvPicPr>
            <a:picLocks noChangeAspect="1"/>
          </p:cNvPicPr>
          <p:nvPr/>
        </p:nvPicPr>
        <p:blipFill rotWithShape="1">
          <a:blip r:embed="rId3"/>
          <a:srcRect l="12853" t="19220" r="14381" b="20105"/>
          <a:stretch/>
        </p:blipFill>
        <p:spPr>
          <a:xfrm>
            <a:off x="516815" y="1004074"/>
            <a:ext cx="8391241" cy="3906491"/>
          </a:xfrm>
          <a:prstGeom prst="rect">
            <a:avLst/>
          </a:prstGeom>
        </p:spPr>
      </p:pic>
    </p:spTree>
    <p:extLst>
      <p:ext uri="{BB962C8B-B14F-4D97-AF65-F5344CB8AC3E}">
        <p14:creationId xmlns:p14="http://schemas.microsoft.com/office/powerpoint/2010/main" val="3770775014"/>
      </p:ext>
    </p:extLst>
  </p:cSld>
  <p:clrMapOvr>
    <a:masterClrMapping/>
  </p:clrMapOvr>
</p:sld>
</file>

<file path=ppt/theme/theme1.xml><?xml version="1.0" encoding="utf-8"?>
<a:theme xmlns:a="http://schemas.openxmlformats.org/drawingml/2006/main" name="DNA: The Human Body Recipe by Slidesgo">
  <a:themeElements>
    <a:clrScheme name="Simple Light">
      <a:dk1>
        <a:srgbClr val="334860"/>
      </a:dk1>
      <a:lt1>
        <a:srgbClr val="F9F9F9"/>
      </a:lt1>
      <a:dk2>
        <a:srgbClr val="261E23"/>
      </a:dk2>
      <a:lt2>
        <a:srgbClr val="F75F4F"/>
      </a:lt2>
      <a:accent1>
        <a:srgbClr val="ED8962"/>
      </a:accent1>
      <a:accent2>
        <a:srgbClr val="EFB94B"/>
      </a:accent2>
      <a:accent3>
        <a:srgbClr val="D39C2C"/>
      </a:accent3>
      <a:accent4>
        <a:srgbClr val="C2D7D0"/>
      </a:accent4>
      <a:accent5>
        <a:srgbClr val="AA437E"/>
      </a:accent5>
      <a:accent6>
        <a:srgbClr val="C65490"/>
      </a:accent6>
      <a:hlink>
        <a:srgbClr val="F9F9F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205</Words>
  <Application>Microsoft Office PowerPoint</Application>
  <PresentationFormat>On-screen Show (16:9)</PresentationFormat>
  <Paragraphs>77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Palanquin Dark</vt:lpstr>
      <vt:lpstr>Spartan</vt:lpstr>
      <vt:lpstr>DNA: The Human Body Recipe by Slidesgo</vt:lpstr>
      <vt:lpstr>The Human Body Recipe</vt:lpstr>
      <vt:lpstr>03</vt:lpstr>
      <vt:lpstr>Introduction •</vt:lpstr>
      <vt:lpstr>GUI</vt:lpstr>
      <vt:lpstr>Sequence Alignment</vt:lpstr>
      <vt:lpstr>Global Alignment</vt:lpstr>
      <vt:lpstr>Local Alignment</vt:lpstr>
      <vt:lpstr>Multiple Sequence Alignment</vt:lpstr>
      <vt:lpstr>Visualization-Pairwise</vt:lpstr>
      <vt:lpstr>Visualization-MSA</vt:lpstr>
      <vt:lpstr>MSA-Assessment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Human Body Recipe</dc:title>
  <cp:lastModifiedBy>user</cp:lastModifiedBy>
  <cp:revision>4</cp:revision>
  <dcterms:modified xsi:type="dcterms:W3CDTF">2023-01-04T18:06:23Z</dcterms:modified>
</cp:coreProperties>
</file>