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F391-E9D2-F48A-CB64-A12F84488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63E0C-7D4B-9E8D-6000-700E90C1C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F64A3-6D4A-42CC-9007-13D0F3C1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30784-B7B3-051A-5969-22A14DB5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6BA9-7C6B-F3F9-B71A-0D3554A2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55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42C7-D738-4D8B-7919-6D1E5DBF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A9993-7480-B584-72A1-7E67578C5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04202-75B8-3D5B-8C75-D9026875F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DD2B-2162-C585-7287-51857AF3A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BA5E-29A9-90A6-3A1A-8897DB1D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3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FE754-FCF8-A147-A100-7CF9B14A7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BE6E5-8934-96F1-0BDB-B97F3AEC8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7041-B3E8-3466-00AD-4BB9FAA2A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E88A8-DEB1-DFA5-026B-868597A2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BCDDC-8F9D-016C-7DA6-594DD65F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5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9640-99F8-F738-ED65-6F76A552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876C8-789F-364B-1923-67604FC1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EE07D-22BF-849B-E628-891EF01CE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D7DD-59D3-9FCC-335E-1637D1762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6BB42-339F-E69F-0033-641580C5C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65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1A5C2-4C18-3679-6AE1-9001C24B1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8F978-F9B9-42A4-5155-6565F651B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A2449-B11C-33AB-33C7-2E8A8EE6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35C8-9E4F-5514-553B-B7C3F1E2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FCD7D-D31C-FED1-7992-D0A98403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4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176F-2426-816A-FE92-0413481C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159C-A53B-EC48-10B0-7E656FF26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E685F-C739-0BF7-7C89-EC1D2179D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916F5D-8D08-4208-B99B-7A9E6050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1CAFF-8746-8FAD-1B87-51F6BE85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A3FA3-69A5-B435-D095-D2B3039B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1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8944-7729-1FD8-4DE5-4741D850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50204-DC22-A7E4-CA70-8B0913950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19158-86F3-A685-5D18-3228A8822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1466F-C938-32E9-A370-9171A82F3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95AC6-D014-7A0A-D29A-5B88F2EB5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DEFF6-6DC9-69C2-08A5-2FA4D753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9E6A3-9235-0643-46BD-EB35D65A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C3100-EFFD-905F-3E8D-EC441CCE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1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7CFE-4ED1-7EF8-E2E0-8107CDF1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77AF35-35A6-54D6-FFE0-2D590861C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EDBF4-AD9F-26F2-7A4B-05B0E04B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A31B6-9241-5A20-2491-9C4EAEA3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F5B5EA-2101-7796-4EA0-583A181E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FBAA7-EA30-42E3-E7ED-89CEA3A2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24536-CDF7-C256-BB82-008D2F54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EA8E-AD04-DF9E-15CF-5FC837392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1AB2-F219-5287-C380-857B694A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6D0B7-C41C-9137-9127-051390E70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15082-DD9E-2698-0F86-159677D6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28C80-9A4F-9CF9-9954-F253D559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D8607-243C-766F-6D9B-45510486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2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8974-9F63-CBAD-ABD5-A9375FE11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C4A926-F3F7-FF49-7C86-9E7FEBE37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E884C-EF50-3564-C933-0A3AF0954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CFE6-9F69-4781-540B-8FDF70AA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AEB91-5F70-963F-E672-8A3AB22C9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FDFD8-0863-D899-8587-5C0428B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F4E8D5-D58A-9DD1-21E9-51BF331D4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A8015-655D-895E-2D38-566A6B82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19665-78E3-E7A8-7937-1E17027A1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BF0C41-B7C9-43C4-B11F-A940D52383B1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4B4DF-3C30-6A49-6D43-53B7C8404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11538-5B55-4A44-7D3D-3003F9AAF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210F6-0814-4C05-B1AE-C66B5DD87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8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8B003C-460E-A1F6-5FFA-7896A9BD9D0E}"/>
              </a:ext>
            </a:extLst>
          </p:cNvPr>
          <p:cNvSpPr/>
          <p:nvPr/>
        </p:nvSpPr>
        <p:spPr>
          <a:xfrm>
            <a:off x="5273615" y="86264"/>
            <a:ext cx="1236453" cy="8568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5F59AE-BD81-E102-7D71-F4459DC9EB1D}"/>
              </a:ext>
            </a:extLst>
          </p:cNvPr>
          <p:cNvSpPr/>
          <p:nvPr/>
        </p:nvSpPr>
        <p:spPr>
          <a:xfrm>
            <a:off x="1023668" y="1121434"/>
            <a:ext cx="10621992" cy="1477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B5FFB0-6D74-34EF-7981-5A39A88C600D}"/>
              </a:ext>
            </a:extLst>
          </p:cNvPr>
          <p:cNvSpPr/>
          <p:nvPr/>
        </p:nvSpPr>
        <p:spPr>
          <a:xfrm>
            <a:off x="1380226" y="1874808"/>
            <a:ext cx="9322280" cy="6153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8CEF6D-5FD3-8F6D-DD64-4D045D4C37C6}"/>
              </a:ext>
            </a:extLst>
          </p:cNvPr>
          <p:cNvSpPr/>
          <p:nvPr/>
        </p:nvSpPr>
        <p:spPr>
          <a:xfrm>
            <a:off x="1846052" y="2053083"/>
            <a:ext cx="1184694" cy="396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E51AA-AAF1-4E54-9D80-0D26521EC34B}"/>
              </a:ext>
            </a:extLst>
          </p:cNvPr>
          <p:cNvSpPr/>
          <p:nvPr/>
        </p:nvSpPr>
        <p:spPr>
          <a:xfrm>
            <a:off x="3174519" y="2035831"/>
            <a:ext cx="1052423" cy="414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Dogs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33AF65-9A9C-D345-DA1A-313635AAE350}"/>
              </a:ext>
            </a:extLst>
          </p:cNvPr>
          <p:cNvSpPr/>
          <p:nvPr/>
        </p:nvSpPr>
        <p:spPr>
          <a:xfrm>
            <a:off x="4491488" y="2035832"/>
            <a:ext cx="1075427" cy="396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E4C286-FFD3-D930-3EF2-EF437C7F3F6A}"/>
              </a:ext>
            </a:extLst>
          </p:cNvPr>
          <p:cNvSpPr/>
          <p:nvPr/>
        </p:nvSpPr>
        <p:spPr>
          <a:xfrm>
            <a:off x="5785449" y="2035832"/>
            <a:ext cx="2265872" cy="396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 Animals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D8BB7-9BC8-D8F4-A104-F48B9E0058EB}"/>
              </a:ext>
            </a:extLst>
          </p:cNvPr>
          <p:cNvSpPr/>
          <p:nvPr/>
        </p:nvSpPr>
        <p:spPr>
          <a:xfrm>
            <a:off x="8195094" y="2035833"/>
            <a:ext cx="908649" cy="396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FAQ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0154F4-EA21-402C-38F9-031A0D133F62}"/>
              </a:ext>
            </a:extLst>
          </p:cNvPr>
          <p:cNvSpPr/>
          <p:nvPr/>
        </p:nvSpPr>
        <p:spPr>
          <a:xfrm>
            <a:off x="9247517" y="2035831"/>
            <a:ext cx="1230702" cy="3968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E7CB33-2E62-31A7-F89D-B697EDF20A67}"/>
              </a:ext>
            </a:extLst>
          </p:cNvPr>
          <p:cNvSpPr/>
          <p:nvPr/>
        </p:nvSpPr>
        <p:spPr>
          <a:xfrm>
            <a:off x="2570672" y="1196196"/>
            <a:ext cx="7643003" cy="5693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Pet-Paradigm Professionals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347038-FE3E-3B02-89C5-2D1A61219DA7}"/>
              </a:ext>
            </a:extLst>
          </p:cNvPr>
          <p:cNvSpPr/>
          <p:nvPr/>
        </p:nvSpPr>
        <p:spPr>
          <a:xfrm>
            <a:off x="3968151" y="2708694"/>
            <a:ext cx="4433977" cy="39739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6A1D28-FD5A-8DE9-ABA1-E68CDD1AE314}"/>
              </a:ext>
            </a:extLst>
          </p:cNvPr>
          <p:cNvSpPr/>
          <p:nvPr/>
        </p:nvSpPr>
        <p:spPr>
          <a:xfrm>
            <a:off x="4077419" y="2777705"/>
            <a:ext cx="4215441" cy="6512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Welcome to pet-paradigm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03C85D-36B4-D2A6-CD2C-42C02B6D8507}"/>
              </a:ext>
            </a:extLst>
          </p:cNvPr>
          <p:cNvSpPr/>
          <p:nvPr/>
        </p:nvSpPr>
        <p:spPr>
          <a:xfrm>
            <a:off x="4077419" y="3605842"/>
            <a:ext cx="4215441" cy="2001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4B4668-7E97-DA0E-8DEC-0A76581355F3}"/>
              </a:ext>
            </a:extLst>
          </p:cNvPr>
          <p:cNvSpPr/>
          <p:nvPr/>
        </p:nvSpPr>
        <p:spPr>
          <a:xfrm>
            <a:off x="4077419" y="5736566"/>
            <a:ext cx="4215441" cy="698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&lt;Link&gt;</a:t>
            </a:r>
          </a:p>
        </p:txBody>
      </p:sp>
    </p:spTree>
    <p:extLst>
      <p:ext uri="{BB962C8B-B14F-4D97-AF65-F5344CB8AC3E}">
        <p14:creationId xmlns:p14="http://schemas.microsoft.com/office/powerpoint/2010/main" val="128518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el attar</dc:creator>
  <cp:lastModifiedBy>omar el attar</cp:lastModifiedBy>
  <cp:revision>1</cp:revision>
  <dcterms:created xsi:type="dcterms:W3CDTF">2025-03-03T23:20:17Z</dcterms:created>
  <dcterms:modified xsi:type="dcterms:W3CDTF">2025-03-03T23:32:55Z</dcterms:modified>
</cp:coreProperties>
</file>