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87" r:id="rId2"/>
    <p:sldId id="288" r:id="rId3"/>
    <p:sldId id="290" r:id="rId4"/>
    <p:sldId id="306" r:id="rId5"/>
    <p:sldId id="300" r:id="rId6"/>
    <p:sldId id="301" r:id="rId7"/>
    <p:sldId id="304" r:id="rId8"/>
    <p:sldId id="293" r:id="rId9"/>
    <p:sldId id="309" r:id="rId10"/>
    <p:sldId id="310" r:id="rId11"/>
    <p:sldId id="311" r:id="rId12"/>
    <p:sldId id="315" r:id="rId13"/>
    <p:sldId id="299" r:id="rId14"/>
    <p:sldId id="286" r:id="rId15"/>
    <p:sldId id="338" r:id="rId16"/>
    <p:sldId id="326" r:id="rId17"/>
    <p:sldId id="339" r:id="rId18"/>
    <p:sldId id="328" r:id="rId19"/>
    <p:sldId id="332" r:id="rId20"/>
    <p:sldId id="333" r:id="rId2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EB18D4A1-7ECD-4608-8D52-EF1DA6767318}">
          <p14:sldIdLst>
            <p14:sldId id="287"/>
            <p14:sldId id="288"/>
          </p14:sldIdLst>
        </p14:section>
        <p14:section name="Contexte général" id="{D57FDF78-3539-4044-9795-EDE93E4A6036}">
          <p14:sldIdLst>
            <p14:sldId id="290"/>
            <p14:sldId id="306"/>
            <p14:sldId id="300"/>
            <p14:sldId id="301"/>
            <p14:sldId id="304"/>
          </p14:sldIdLst>
        </p14:section>
        <p14:section name="Inception" id="{A9602ED6-85D6-4695-999B-7BA21332472B}">
          <p14:sldIdLst>
            <p14:sldId id="293"/>
            <p14:sldId id="309"/>
          </p14:sldIdLst>
        </p14:section>
        <p14:section name="Analyse et conception" id="{7B0DF3B6-9638-4F68-BB15-A7F41354355B}">
          <p14:sldIdLst>
            <p14:sldId id="310"/>
            <p14:sldId id="311"/>
            <p14:sldId id="315"/>
          </p14:sldIdLst>
        </p14:section>
        <p14:section name="Implémentation" id="{4483F11E-ED9D-47A1-AE13-7BFEE1F6E325}">
          <p14:sldIdLst>
            <p14:sldId id="299"/>
            <p14:sldId id="286"/>
            <p14:sldId id="338"/>
          </p14:sldIdLst>
        </p14:section>
        <p14:section name="Démonstration" id="{E121DB27-9B4D-4544-A276-6CA3FCC45263}">
          <p14:sldIdLst>
            <p14:sldId id="326"/>
            <p14:sldId id="339"/>
          </p14:sldIdLst>
        </p14:section>
        <p14:section name="Conclusion" id="{CF22B0CD-684A-423A-98EF-A16C1C32DDF0}">
          <p14:sldIdLst>
            <p14:sldId id="328"/>
            <p14:sldId id="332"/>
            <p14:sldId id="33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22" autoAdjust="0"/>
    <p:restoredTop sz="64919" autoAdjust="0"/>
  </p:normalViewPr>
  <p:slideViewPr>
    <p:cSldViewPr snapToGrid="0">
      <p:cViewPr varScale="1">
        <p:scale>
          <a:sx n="52" d="100"/>
          <a:sy n="52" d="100"/>
        </p:scale>
        <p:origin x="1080" y="58"/>
      </p:cViewPr>
      <p:guideLst/>
    </p:cSldViewPr>
  </p:slideViewPr>
  <p:notesTextViewPr>
    <p:cViewPr>
      <p:scale>
        <a:sx n="150" d="100"/>
        <a:sy n="150" d="100"/>
      </p:scale>
      <p:origin x="0" y="-120"/>
    </p:cViewPr>
  </p:notesTextViewPr>
  <p:sorterViewPr>
    <p:cViewPr>
      <p:scale>
        <a:sx n="100" d="100"/>
        <a:sy n="100" d="100"/>
      </p:scale>
      <p:origin x="0" y="-874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77CD45-EC0D-4851-BF54-D071FDE2FE75}" type="doc">
      <dgm:prSet loTypeId="urn:microsoft.com/office/officeart/2008/layout/VerticalCurvedList" loCatId="list" qsTypeId="urn:microsoft.com/office/officeart/2005/8/quickstyle/simple2" qsCatId="simple" csTypeId="urn:microsoft.com/office/officeart/2005/8/colors/accent1_4" csCatId="accent1" phldr="1"/>
      <dgm:spPr/>
      <dgm:t>
        <a:bodyPr/>
        <a:lstStyle/>
        <a:p>
          <a:endParaRPr lang="en-US"/>
        </a:p>
      </dgm:t>
    </dgm:pt>
    <dgm:pt modelId="{B4B7CF3E-D105-48E3-A59E-1ADBA20C7261}">
      <dgm:prSet phldrT="[Text]" custT="1"/>
      <dgm:spPr/>
      <dgm:t>
        <a:bodyPr/>
        <a:lstStyle/>
        <a:p>
          <a:r>
            <a:rPr lang="en-US" sz="2400" dirty="0"/>
            <a:t>Inception</a:t>
          </a:r>
        </a:p>
      </dgm:t>
    </dgm:pt>
    <dgm:pt modelId="{97CD7927-09C7-4E7A-B795-0E9B6B54A272}" type="parTrans" cxnId="{DF16FED7-7876-4BA5-B70B-1ABD9106D96D}">
      <dgm:prSet/>
      <dgm:spPr/>
      <dgm:t>
        <a:bodyPr/>
        <a:lstStyle/>
        <a:p>
          <a:endParaRPr lang="en-US" sz="1200"/>
        </a:p>
      </dgm:t>
    </dgm:pt>
    <dgm:pt modelId="{5279B2F5-36B7-46EF-8FFC-1F9CA5705AA9}" type="sibTrans" cxnId="{DF16FED7-7876-4BA5-B70B-1ABD9106D96D}">
      <dgm:prSet/>
      <dgm:spPr/>
      <dgm:t>
        <a:bodyPr/>
        <a:lstStyle/>
        <a:p>
          <a:endParaRPr lang="en-US" sz="1200"/>
        </a:p>
      </dgm:t>
    </dgm:pt>
    <dgm:pt modelId="{96BB562D-3C67-4AA3-BFDE-07FBB59D6348}">
      <dgm:prSet phldrT="[Text]" custT="1"/>
      <dgm:spPr/>
      <dgm:t>
        <a:bodyPr/>
        <a:lstStyle/>
        <a:p>
          <a:r>
            <a:rPr lang="fr-FR" sz="2400" dirty="0"/>
            <a:t>Analyse et conception</a:t>
          </a:r>
          <a:endParaRPr lang="en-US" sz="2400" dirty="0"/>
        </a:p>
      </dgm:t>
    </dgm:pt>
    <dgm:pt modelId="{4F6C1911-D124-47A0-AE4B-438A37D2588A}" type="parTrans" cxnId="{8A08B791-891C-44A2-AC00-CA6C3588152F}">
      <dgm:prSet/>
      <dgm:spPr/>
      <dgm:t>
        <a:bodyPr/>
        <a:lstStyle/>
        <a:p>
          <a:endParaRPr lang="en-US" sz="1200"/>
        </a:p>
      </dgm:t>
    </dgm:pt>
    <dgm:pt modelId="{05DB359C-23C8-409B-A48D-91B2AEBDD879}" type="sibTrans" cxnId="{8A08B791-891C-44A2-AC00-CA6C3588152F}">
      <dgm:prSet/>
      <dgm:spPr/>
      <dgm:t>
        <a:bodyPr/>
        <a:lstStyle/>
        <a:p>
          <a:endParaRPr lang="en-US" sz="1200"/>
        </a:p>
      </dgm:t>
    </dgm:pt>
    <dgm:pt modelId="{D19B3163-AEB0-4425-938A-493857F595FA}">
      <dgm:prSet phldrT="[Text]" custT="1"/>
      <dgm:spPr/>
      <dgm:t>
        <a:bodyPr/>
        <a:lstStyle/>
        <a:p>
          <a:r>
            <a:rPr lang="fr-FR" sz="2400" dirty="0"/>
            <a:t>Implémentation</a:t>
          </a:r>
          <a:endParaRPr lang="en-US" sz="2400" dirty="0"/>
        </a:p>
      </dgm:t>
    </dgm:pt>
    <dgm:pt modelId="{3F08C36F-AA7A-497C-9E70-A685A0BF5E20}" type="parTrans" cxnId="{EF0A77C3-09D3-4EFF-AE2F-DDEB5E3F0263}">
      <dgm:prSet/>
      <dgm:spPr/>
      <dgm:t>
        <a:bodyPr/>
        <a:lstStyle/>
        <a:p>
          <a:endParaRPr lang="en-US" sz="1200"/>
        </a:p>
      </dgm:t>
    </dgm:pt>
    <dgm:pt modelId="{96C42B1C-5CDC-49BD-9237-B7A5120AE334}" type="sibTrans" cxnId="{EF0A77C3-09D3-4EFF-AE2F-DDEB5E3F0263}">
      <dgm:prSet/>
      <dgm:spPr/>
      <dgm:t>
        <a:bodyPr/>
        <a:lstStyle/>
        <a:p>
          <a:endParaRPr lang="en-US" sz="1200"/>
        </a:p>
      </dgm:t>
    </dgm:pt>
    <dgm:pt modelId="{B0996DFD-80A5-4744-8AE4-887432F0764E}">
      <dgm:prSet phldrT="[Text]" custT="1"/>
      <dgm:spPr/>
      <dgm:t>
        <a:bodyPr/>
        <a:lstStyle/>
        <a:p>
          <a:r>
            <a:rPr lang="fr-FR" sz="2400" dirty="0"/>
            <a:t>Conclusion et perspectives</a:t>
          </a:r>
          <a:endParaRPr lang="en-US" sz="2400" dirty="0"/>
        </a:p>
      </dgm:t>
    </dgm:pt>
    <dgm:pt modelId="{03C5A05C-FBC1-4261-BD89-4A8EA11C2C24}" type="parTrans" cxnId="{E3E2E645-DB35-43D8-B692-6F00DB5B3A2E}">
      <dgm:prSet/>
      <dgm:spPr/>
      <dgm:t>
        <a:bodyPr/>
        <a:lstStyle/>
        <a:p>
          <a:endParaRPr lang="en-US" sz="1200"/>
        </a:p>
      </dgm:t>
    </dgm:pt>
    <dgm:pt modelId="{AE504675-AA92-4E17-91CD-B8FA328F7609}" type="sibTrans" cxnId="{E3E2E645-DB35-43D8-B692-6F00DB5B3A2E}">
      <dgm:prSet/>
      <dgm:spPr/>
      <dgm:t>
        <a:bodyPr/>
        <a:lstStyle/>
        <a:p>
          <a:endParaRPr lang="en-US" sz="1200"/>
        </a:p>
      </dgm:t>
    </dgm:pt>
    <dgm:pt modelId="{4E9D06DA-3284-4A22-B4C0-3A62CE0F6A91}">
      <dgm:prSet phldrT="[Text]" custT="1"/>
      <dgm:spPr/>
      <dgm:t>
        <a:bodyPr/>
        <a:lstStyle/>
        <a:p>
          <a:r>
            <a:rPr lang="fr-FR" sz="2400" dirty="0"/>
            <a:t>Contexte général du projet</a:t>
          </a:r>
          <a:endParaRPr lang="en-US" sz="2400" dirty="0"/>
        </a:p>
      </dgm:t>
    </dgm:pt>
    <dgm:pt modelId="{4A4EE2CD-F388-4865-9E10-001CD9806DB4}" type="parTrans" cxnId="{24C4C6AD-733D-4F42-97E8-AC506FA407C5}">
      <dgm:prSet/>
      <dgm:spPr/>
      <dgm:t>
        <a:bodyPr/>
        <a:lstStyle/>
        <a:p>
          <a:endParaRPr lang="en-US" sz="1200"/>
        </a:p>
      </dgm:t>
    </dgm:pt>
    <dgm:pt modelId="{64BDC50E-D6B5-497C-9BAD-1BD66152D492}" type="sibTrans" cxnId="{24C4C6AD-733D-4F42-97E8-AC506FA407C5}">
      <dgm:prSet/>
      <dgm:spPr/>
      <dgm:t>
        <a:bodyPr/>
        <a:lstStyle/>
        <a:p>
          <a:endParaRPr lang="en-US" sz="1200"/>
        </a:p>
      </dgm:t>
    </dgm:pt>
    <dgm:pt modelId="{308A5CDF-676A-4B6B-9F48-4CBDDFC6F2D0}">
      <dgm:prSet phldrT="[Text]" custT="1"/>
      <dgm:spPr/>
      <dgm:t>
        <a:bodyPr/>
        <a:lstStyle/>
        <a:p>
          <a:r>
            <a:rPr lang="en-US" sz="2400" dirty="0" err="1"/>
            <a:t>Démonstration</a:t>
          </a:r>
          <a:endParaRPr lang="en-US" sz="2400" dirty="0"/>
        </a:p>
      </dgm:t>
    </dgm:pt>
    <dgm:pt modelId="{B22E25EB-71E3-41F7-9499-8536A4FF51D1}" type="parTrans" cxnId="{9F4A0079-29EF-499F-93D1-9D02118E2966}">
      <dgm:prSet/>
      <dgm:spPr/>
      <dgm:t>
        <a:bodyPr/>
        <a:lstStyle/>
        <a:p>
          <a:endParaRPr lang="fr-FR"/>
        </a:p>
      </dgm:t>
    </dgm:pt>
    <dgm:pt modelId="{0B94C408-2EE7-4C38-9053-D724D95AAA4C}" type="sibTrans" cxnId="{9F4A0079-29EF-499F-93D1-9D02118E2966}">
      <dgm:prSet/>
      <dgm:spPr/>
      <dgm:t>
        <a:bodyPr/>
        <a:lstStyle/>
        <a:p>
          <a:endParaRPr lang="fr-FR"/>
        </a:p>
      </dgm:t>
    </dgm:pt>
    <dgm:pt modelId="{D8F31B2A-A679-4545-9472-04DE8E8B9770}" type="pres">
      <dgm:prSet presAssocID="{7477CD45-EC0D-4851-BF54-D071FDE2FE75}" presName="Name0" presStyleCnt="0">
        <dgm:presLayoutVars>
          <dgm:chMax val="7"/>
          <dgm:chPref val="7"/>
          <dgm:dir/>
        </dgm:presLayoutVars>
      </dgm:prSet>
      <dgm:spPr/>
    </dgm:pt>
    <dgm:pt modelId="{7CC291AB-CF9E-45C2-BFA1-F6055DB4AD57}" type="pres">
      <dgm:prSet presAssocID="{7477CD45-EC0D-4851-BF54-D071FDE2FE75}" presName="Name1" presStyleCnt="0"/>
      <dgm:spPr/>
    </dgm:pt>
    <dgm:pt modelId="{77B49CD6-FB8C-4D72-847A-CCDECADAE9F1}" type="pres">
      <dgm:prSet presAssocID="{7477CD45-EC0D-4851-BF54-D071FDE2FE75}" presName="cycle" presStyleCnt="0"/>
      <dgm:spPr/>
    </dgm:pt>
    <dgm:pt modelId="{A3BF3DEF-50C3-45E9-87C4-C732AD210229}" type="pres">
      <dgm:prSet presAssocID="{7477CD45-EC0D-4851-BF54-D071FDE2FE75}" presName="srcNode" presStyleLbl="node1" presStyleIdx="0" presStyleCnt="6"/>
      <dgm:spPr/>
    </dgm:pt>
    <dgm:pt modelId="{F2FCC5FA-B987-4EE2-B66C-64C9EE30E094}" type="pres">
      <dgm:prSet presAssocID="{7477CD45-EC0D-4851-BF54-D071FDE2FE75}" presName="conn" presStyleLbl="parChTrans1D2" presStyleIdx="0" presStyleCnt="1"/>
      <dgm:spPr/>
    </dgm:pt>
    <dgm:pt modelId="{C014E8AB-3BE5-4328-A383-DAB645784D15}" type="pres">
      <dgm:prSet presAssocID="{7477CD45-EC0D-4851-BF54-D071FDE2FE75}" presName="extraNode" presStyleLbl="node1" presStyleIdx="0" presStyleCnt="6"/>
      <dgm:spPr/>
    </dgm:pt>
    <dgm:pt modelId="{BAB48A28-8015-4485-9FA5-D7A81C1DF541}" type="pres">
      <dgm:prSet presAssocID="{7477CD45-EC0D-4851-BF54-D071FDE2FE75}" presName="dstNode" presStyleLbl="node1" presStyleIdx="0" presStyleCnt="6"/>
      <dgm:spPr/>
    </dgm:pt>
    <dgm:pt modelId="{59642EE9-6FFA-44CF-87F1-BF85FAB59ACC}" type="pres">
      <dgm:prSet presAssocID="{4E9D06DA-3284-4A22-B4C0-3A62CE0F6A91}" presName="text_1" presStyleLbl="node1" presStyleIdx="0" presStyleCnt="6">
        <dgm:presLayoutVars>
          <dgm:bulletEnabled val="1"/>
        </dgm:presLayoutVars>
      </dgm:prSet>
      <dgm:spPr/>
    </dgm:pt>
    <dgm:pt modelId="{C85E2AA1-ACBD-42E0-8DA4-22D55A8E1B86}" type="pres">
      <dgm:prSet presAssocID="{4E9D06DA-3284-4A22-B4C0-3A62CE0F6A91}" presName="accent_1" presStyleCnt="0"/>
      <dgm:spPr/>
    </dgm:pt>
    <dgm:pt modelId="{F98B32F0-754B-466A-841D-C61027C110EF}" type="pres">
      <dgm:prSet presAssocID="{4E9D06DA-3284-4A22-B4C0-3A62CE0F6A91}" presName="accentRepeatNode" presStyleLbl="solidFgAcc1" presStyleIdx="0" presStyleCnt="6" custScaleX="120988" custScaleY="112904"/>
      <dgm:spPr/>
    </dgm:pt>
    <dgm:pt modelId="{C2869DFF-97AA-4AB0-A484-AAC9DE89AD37}" type="pres">
      <dgm:prSet presAssocID="{B4B7CF3E-D105-48E3-A59E-1ADBA20C7261}" presName="text_2" presStyleLbl="node1" presStyleIdx="1" presStyleCnt="6">
        <dgm:presLayoutVars>
          <dgm:bulletEnabled val="1"/>
        </dgm:presLayoutVars>
      </dgm:prSet>
      <dgm:spPr/>
    </dgm:pt>
    <dgm:pt modelId="{C520871A-3227-47AB-8CA0-75F94DFDBD7F}" type="pres">
      <dgm:prSet presAssocID="{B4B7CF3E-D105-48E3-A59E-1ADBA20C7261}" presName="accent_2" presStyleCnt="0"/>
      <dgm:spPr/>
    </dgm:pt>
    <dgm:pt modelId="{3EFC764C-D75A-4346-9779-DF73D1FC8087}" type="pres">
      <dgm:prSet presAssocID="{B4B7CF3E-D105-48E3-A59E-1ADBA20C7261}" presName="accentRepeatNode" presStyleLbl="solidFgAcc1" presStyleIdx="1" presStyleCnt="6" custScaleX="120988" custScaleY="112904"/>
      <dgm:spPr/>
    </dgm:pt>
    <dgm:pt modelId="{99A386D3-9707-4DAF-9F9F-F498198C13D3}" type="pres">
      <dgm:prSet presAssocID="{96BB562D-3C67-4AA3-BFDE-07FBB59D6348}" presName="text_3" presStyleLbl="node1" presStyleIdx="2" presStyleCnt="6">
        <dgm:presLayoutVars>
          <dgm:bulletEnabled val="1"/>
        </dgm:presLayoutVars>
      </dgm:prSet>
      <dgm:spPr/>
    </dgm:pt>
    <dgm:pt modelId="{03CD32E0-6253-41EF-8DED-D787E0A0F001}" type="pres">
      <dgm:prSet presAssocID="{96BB562D-3C67-4AA3-BFDE-07FBB59D6348}" presName="accent_3" presStyleCnt="0"/>
      <dgm:spPr/>
    </dgm:pt>
    <dgm:pt modelId="{F8A40460-9B4E-4002-A0F7-187AE5F9E3D2}" type="pres">
      <dgm:prSet presAssocID="{96BB562D-3C67-4AA3-BFDE-07FBB59D6348}" presName="accentRepeatNode" presStyleLbl="solidFgAcc1" presStyleIdx="2" presStyleCnt="6" custScaleX="120988" custScaleY="112904"/>
      <dgm:spPr/>
    </dgm:pt>
    <dgm:pt modelId="{2B5BEB4B-BC35-4291-A480-2305B3843370}" type="pres">
      <dgm:prSet presAssocID="{D19B3163-AEB0-4425-938A-493857F595FA}" presName="text_4" presStyleLbl="node1" presStyleIdx="3" presStyleCnt="6">
        <dgm:presLayoutVars>
          <dgm:bulletEnabled val="1"/>
        </dgm:presLayoutVars>
      </dgm:prSet>
      <dgm:spPr/>
    </dgm:pt>
    <dgm:pt modelId="{32BD00AD-AEC7-4245-B57E-0799D71555A3}" type="pres">
      <dgm:prSet presAssocID="{D19B3163-AEB0-4425-938A-493857F595FA}" presName="accent_4" presStyleCnt="0"/>
      <dgm:spPr/>
    </dgm:pt>
    <dgm:pt modelId="{4FEC4120-44B1-483F-9343-16DE23A1B76E}" type="pres">
      <dgm:prSet presAssocID="{D19B3163-AEB0-4425-938A-493857F595FA}" presName="accentRepeatNode" presStyleLbl="solidFgAcc1" presStyleIdx="3" presStyleCnt="6" custScaleX="120988" custScaleY="112904"/>
      <dgm:spPr/>
    </dgm:pt>
    <dgm:pt modelId="{669B8FB1-6560-460A-9667-53C1B4DB9F74}" type="pres">
      <dgm:prSet presAssocID="{308A5CDF-676A-4B6B-9F48-4CBDDFC6F2D0}" presName="text_5" presStyleLbl="node1" presStyleIdx="4" presStyleCnt="6">
        <dgm:presLayoutVars>
          <dgm:bulletEnabled val="1"/>
        </dgm:presLayoutVars>
      </dgm:prSet>
      <dgm:spPr/>
    </dgm:pt>
    <dgm:pt modelId="{63AAC082-F3BA-4E96-BC24-2D2A87F13ED5}" type="pres">
      <dgm:prSet presAssocID="{308A5CDF-676A-4B6B-9F48-4CBDDFC6F2D0}" presName="accent_5" presStyleCnt="0"/>
      <dgm:spPr/>
    </dgm:pt>
    <dgm:pt modelId="{0B88A6CB-B359-4905-A0E3-585477E0A8EB}" type="pres">
      <dgm:prSet presAssocID="{308A5CDF-676A-4B6B-9F48-4CBDDFC6F2D0}" presName="accentRepeatNode" presStyleLbl="solidFgAcc1" presStyleIdx="4" presStyleCnt="6"/>
      <dgm:spPr/>
    </dgm:pt>
    <dgm:pt modelId="{A1B0B0A7-088A-409D-8AFF-7A02EE47D714}" type="pres">
      <dgm:prSet presAssocID="{B0996DFD-80A5-4744-8AE4-887432F0764E}" presName="text_6" presStyleLbl="node1" presStyleIdx="5" presStyleCnt="6">
        <dgm:presLayoutVars>
          <dgm:bulletEnabled val="1"/>
        </dgm:presLayoutVars>
      </dgm:prSet>
      <dgm:spPr/>
    </dgm:pt>
    <dgm:pt modelId="{CCAC786F-7E66-4EE8-BEA8-0341CFB82EAB}" type="pres">
      <dgm:prSet presAssocID="{B0996DFD-80A5-4744-8AE4-887432F0764E}" presName="accent_6" presStyleCnt="0"/>
      <dgm:spPr/>
    </dgm:pt>
    <dgm:pt modelId="{E9F30FF9-63D2-4D48-9F8E-E74F6F6C4BDC}" type="pres">
      <dgm:prSet presAssocID="{B0996DFD-80A5-4744-8AE4-887432F0764E}" presName="accentRepeatNode" presStyleLbl="solidFgAcc1" presStyleIdx="5" presStyleCnt="6" custScaleX="120988" custScaleY="112904"/>
      <dgm:spPr/>
    </dgm:pt>
  </dgm:ptLst>
  <dgm:cxnLst>
    <dgm:cxn modelId="{94FFB313-1F1A-41D9-AED5-940ABB867C7A}" type="presOf" srcId="{308A5CDF-676A-4B6B-9F48-4CBDDFC6F2D0}" destId="{669B8FB1-6560-460A-9667-53C1B4DB9F74}" srcOrd="0" destOrd="0" presId="urn:microsoft.com/office/officeart/2008/layout/VerticalCurvedList"/>
    <dgm:cxn modelId="{F05F7B20-8377-464F-9DCE-500DA7BE3757}" type="presOf" srcId="{64BDC50E-D6B5-497C-9BAD-1BD66152D492}" destId="{F2FCC5FA-B987-4EE2-B66C-64C9EE30E094}" srcOrd="0" destOrd="0" presId="urn:microsoft.com/office/officeart/2008/layout/VerticalCurvedList"/>
    <dgm:cxn modelId="{420A3826-7939-40F6-9CB5-31336DF79224}" type="presOf" srcId="{D19B3163-AEB0-4425-938A-493857F595FA}" destId="{2B5BEB4B-BC35-4291-A480-2305B3843370}" srcOrd="0" destOrd="0" presId="urn:microsoft.com/office/officeart/2008/layout/VerticalCurvedList"/>
    <dgm:cxn modelId="{E3E2E645-DB35-43D8-B692-6F00DB5B3A2E}" srcId="{7477CD45-EC0D-4851-BF54-D071FDE2FE75}" destId="{B0996DFD-80A5-4744-8AE4-887432F0764E}" srcOrd="5" destOrd="0" parTransId="{03C5A05C-FBC1-4261-BD89-4A8EA11C2C24}" sibTransId="{AE504675-AA92-4E17-91CD-B8FA328F7609}"/>
    <dgm:cxn modelId="{14E4F26A-4267-4218-AE3C-ED4B1E9475DB}" type="presOf" srcId="{B4B7CF3E-D105-48E3-A59E-1ADBA20C7261}" destId="{C2869DFF-97AA-4AB0-A484-AAC9DE89AD37}" srcOrd="0" destOrd="0" presId="urn:microsoft.com/office/officeart/2008/layout/VerticalCurvedList"/>
    <dgm:cxn modelId="{9F4A0079-29EF-499F-93D1-9D02118E2966}" srcId="{7477CD45-EC0D-4851-BF54-D071FDE2FE75}" destId="{308A5CDF-676A-4B6B-9F48-4CBDDFC6F2D0}" srcOrd="4" destOrd="0" parTransId="{B22E25EB-71E3-41F7-9499-8536A4FF51D1}" sibTransId="{0B94C408-2EE7-4C38-9053-D724D95AAA4C}"/>
    <dgm:cxn modelId="{C3503D7E-D575-4121-9B29-B3F0F8DCD29E}" type="presOf" srcId="{96BB562D-3C67-4AA3-BFDE-07FBB59D6348}" destId="{99A386D3-9707-4DAF-9F9F-F498198C13D3}" srcOrd="0" destOrd="0" presId="urn:microsoft.com/office/officeart/2008/layout/VerticalCurvedList"/>
    <dgm:cxn modelId="{8A08B791-891C-44A2-AC00-CA6C3588152F}" srcId="{7477CD45-EC0D-4851-BF54-D071FDE2FE75}" destId="{96BB562D-3C67-4AA3-BFDE-07FBB59D6348}" srcOrd="2" destOrd="0" parTransId="{4F6C1911-D124-47A0-AE4B-438A37D2588A}" sibTransId="{05DB359C-23C8-409B-A48D-91B2AEBDD879}"/>
    <dgm:cxn modelId="{93C90C9F-D57E-454B-A77B-E845CFB21139}" type="presOf" srcId="{7477CD45-EC0D-4851-BF54-D071FDE2FE75}" destId="{D8F31B2A-A679-4545-9472-04DE8E8B9770}" srcOrd="0" destOrd="0" presId="urn:microsoft.com/office/officeart/2008/layout/VerticalCurvedList"/>
    <dgm:cxn modelId="{24C4C6AD-733D-4F42-97E8-AC506FA407C5}" srcId="{7477CD45-EC0D-4851-BF54-D071FDE2FE75}" destId="{4E9D06DA-3284-4A22-B4C0-3A62CE0F6A91}" srcOrd="0" destOrd="0" parTransId="{4A4EE2CD-F388-4865-9E10-001CD9806DB4}" sibTransId="{64BDC50E-D6B5-497C-9BAD-1BD66152D492}"/>
    <dgm:cxn modelId="{839357BF-3777-4D21-AC11-B926A7549189}" type="presOf" srcId="{4E9D06DA-3284-4A22-B4C0-3A62CE0F6A91}" destId="{59642EE9-6FFA-44CF-87F1-BF85FAB59ACC}" srcOrd="0" destOrd="0" presId="urn:microsoft.com/office/officeart/2008/layout/VerticalCurvedList"/>
    <dgm:cxn modelId="{EF0A77C3-09D3-4EFF-AE2F-DDEB5E3F0263}" srcId="{7477CD45-EC0D-4851-BF54-D071FDE2FE75}" destId="{D19B3163-AEB0-4425-938A-493857F595FA}" srcOrd="3" destOrd="0" parTransId="{3F08C36F-AA7A-497C-9E70-A685A0BF5E20}" sibTransId="{96C42B1C-5CDC-49BD-9237-B7A5120AE334}"/>
    <dgm:cxn modelId="{DF16FED7-7876-4BA5-B70B-1ABD9106D96D}" srcId="{7477CD45-EC0D-4851-BF54-D071FDE2FE75}" destId="{B4B7CF3E-D105-48E3-A59E-1ADBA20C7261}" srcOrd="1" destOrd="0" parTransId="{97CD7927-09C7-4E7A-B795-0E9B6B54A272}" sibTransId="{5279B2F5-36B7-46EF-8FFC-1F9CA5705AA9}"/>
    <dgm:cxn modelId="{D0C9A9FC-4D7D-45F9-A08F-D2C961B3F59A}" type="presOf" srcId="{B0996DFD-80A5-4744-8AE4-887432F0764E}" destId="{A1B0B0A7-088A-409D-8AFF-7A02EE47D714}" srcOrd="0" destOrd="0" presId="urn:microsoft.com/office/officeart/2008/layout/VerticalCurvedList"/>
    <dgm:cxn modelId="{3D1272B4-1916-41D3-8247-19D73FF7E398}" type="presParOf" srcId="{D8F31B2A-A679-4545-9472-04DE8E8B9770}" destId="{7CC291AB-CF9E-45C2-BFA1-F6055DB4AD57}" srcOrd="0" destOrd="0" presId="urn:microsoft.com/office/officeart/2008/layout/VerticalCurvedList"/>
    <dgm:cxn modelId="{E54BE5E0-772E-46DC-9394-6C1474A26E8C}" type="presParOf" srcId="{7CC291AB-CF9E-45C2-BFA1-F6055DB4AD57}" destId="{77B49CD6-FB8C-4D72-847A-CCDECADAE9F1}" srcOrd="0" destOrd="0" presId="urn:microsoft.com/office/officeart/2008/layout/VerticalCurvedList"/>
    <dgm:cxn modelId="{A2762333-7D27-4B37-861C-1E61E5958729}" type="presParOf" srcId="{77B49CD6-FB8C-4D72-847A-CCDECADAE9F1}" destId="{A3BF3DEF-50C3-45E9-87C4-C732AD210229}" srcOrd="0" destOrd="0" presId="urn:microsoft.com/office/officeart/2008/layout/VerticalCurvedList"/>
    <dgm:cxn modelId="{5372B84F-3986-44E1-910D-EF3347FAE841}" type="presParOf" srcId="{77B49CD6-FB8C-4D72-847A-CCDECADAE9F1}" destId="{F2FCC5FA-B987-4EE2-B66C-64C9EE30E094}" srcOrd="1" destOrd="0" presId="urn:microsoft.com/office/officeart/2008/layout/VerticalCurvedList"/>
    <dgm:cxn modelId="{A2163096-DD85-4949-B59B-D4A6EF04D39E}" type="presParOf" srcId="{77B49CD6-FB8C-4D72-847A-CCDECADAE9F1}" destId="{C014E8AB-3BE5-4328-A383-DAB645784D15}" srcOrd="2" destOrd="0" presId="urn:microsoft.com/office/officeart/2008/layout/VerticalCurvedList"/>
    <dgm:cxn modelId="{3690A2C7-EE7D-4C51-BE2E-1B33A222EB9E}" type="presParOf" srcId="{77B49CD6-FB8C-4D72-847A-CCDECADAE9F1}" destId="{BAB48A28-8015-4485-9FA5-D7A81C1DF541}" srcOrd="3" destOrd="0" presId="urn:microsoft.com/office/officeart/2008/layout/VerticalCurvedList"/>
    <dgm:cxn modelId="{85142155-1376-465B-94C9-151CECE411C3}" type="presParOf" srcId="{7CC291AB-CF9E-45C2-BFA1-F6055DB4AD57}" destId="{59642EE9-6FFA-44CF-87F1-BF85FAB59ACC}" srcOrd="1" destOrd="0" presId="urn:microsoft.com/office/officeart/2008/layout/VerticalCurvedList"/>
    <dgm:cxn modelId="{BE1D5699-7AC1-4F43-9CE6-F75E59DE7069}" type="presParOf" srcId="{7CC291AB-CF9E-45C2-BFA1-F6055DB4AD57}" destId="{C85E2AA1-ACBD-42E0-8DA4-22D55A8E1B86}" srcOrd="2" destOrd="0" presId="urn:microsoft.com/office/officeart/2008/layout/VerticalCurvedList"/>
    <dgm:cxn modelId="{85D20241-C3BF-4DF0-99A0-24389C1B4B03}" type="presParOf" srcId="{C85E2AA1-ACBD-42E0-8DA4-22D55A8E1B86}" destId="{F98B32F0-754B-466A-841D-C61027C110EF}" srcOrd="0" destOrd="0" presId="urn:microsoft.com/office/officeart/2008/layout/VerticalCurvedList"/>
    <dgm:cxn modelId="{DEDD99B0-6F74-403D-996C-A8EA9D5271FD}" type="presParOf" srcId="{7CC291AB-CF9E-45C2-BFA1-F6055DB4AD57}" destId="{C2869DFF-97AA-4AB0-A484-AAC9DE89AD37}" srcOrd="3" destOrd="0" presId="urn:microsoft.com/office/officeart/2008/layout/VerticalCurvedList"/>
    <dgm:cxn modelId="{916C3025-F5DF-40E5-97D8-FB745A992056}" type="presParOf" srcId="{7CC291AB-CF9E-45C2-BFA1-F6055DB4AD57}" destId="{C520871A-3227-47AB-8CA0-75F94DFDBD7F}" srcOrd="4" destOrd="0" presId="urn:microsoft.com/office/officeart/2008/layout/VerticalCurvedList"/>
    <dgm:cxn modelId="{D7CD6B00-B460-4C9B-ABB6-5A51BFB4D6DE}" type="presParOf" srcId="{C520871A-3227-47AB-8CA0-75F94DFDBD7F}" destId="{3EFC764C-D75A-4346-9779-DF73D1FC8087}" srcOrd="0" destOrd="0" presId="urn:microsoft.com/office/officeart/2008/layout/VerticalCurvedList"/>
    <dgm:cxn modelId="{D227FFB3-4878-49F6-9014-02C9B2203480}" type="presParOf" srcId="{7CC291AB-CF9E-45C2-BFA1-F6055DB4AD57}" destId="{99A386D3-9707-4DAF-9F9F-F498198C13D3}" srcOrd="5" destOrd="0" presId="urn:microsoft.com/office/officeart/2008/layout/VerticalCurvedList"/>
    <dgm:cxn modelId="{6258655B-208B-412A-92A1-B5EDE9930538}" type="presParOf" srcId="{7CC291AB-CF9E-45C2-BFA1-F6055DB4AD57}" destId="{03CD32E0-6253-41EF-8DED-D787E0A0F001}" srcOrd="6" destOrd="0" presId="urn:microsoft.com/office/officeart/2008/layout/VerticalCurvedList"/>
    <dgm:cxn modelId="{F57536A8-06B0-4030-A4B2-AA4F53DDBBE1}" type="presParOf" srcId="{03CD32E0-6253-41EF-8DED-D787E0A0F001}" destId="{F8A40460-9B4E-4002-A0F7-187AE5F9E3D2}" srcOrd="0" destOrd="0" presId="urn:microsoft.com/office/officeart/2008/layout/VerticalCurvedList"/>
    <dgm:cxn modelId="{D4924126-7FAF-4FD0-8C31-292E2A5DB83F}" type="presParOf" srcId="{7CC291AB-CF9E-45C2-BFA1-F6055DB4AD57}" destId="{2B5BEB4B-BC35-4291-A480-2305B3843370}" srcOrd="7" destOrd="0" presId="urn:microsoft.com/office/officeart/2008/layout/VerticalCurvedList"/>
    <dgm:cxn modelId="{F12A5FFC-97AF-4C81-A00C-261A4C196870}" type="presParOf" srcId="{7CC291AB-CF9E-45C2-BFA1-F6055DB4AD57}" destId="{32BD00AD-AEC7-4245-B57E-0799D71555A3}" srcOrd="8" destOrd="0" presId="urn:microsoft.com/office/officeart/2008/layout/VerticalCurvedList"/>
    <dgm:cxn modelId="{5654EFC7-F0C8-4AED-9C0E-44141ABB2842}" type="presParOf" srcId="{32BD00AD-AEC7-4245-B57E-0799D71555A3}" destId="{4FEC4120-44B1-483F-9343-16DE23A1B76E}" srcOrd="0" destOrd="0" presId="urn:microsoft.com/office/officeart/2008/layout/VerticalCurvedList"/>
    <dgm:cxn modelId="{9BF1F495-781F-4856-B7A1-0EC8CAF93131}" type="presParOf" srcId="{7CC291AB-CF9E-45C2-BFA1-F6055DB4AD57}" destId="{669B8FB1-6560-460A-9667-53C1B4DB9F74}" srcOrd="9" destOrd="0" presId="urn:microsoft.com/office/officeart/2008/layout/VerticalCurvedList"/>
    <dgm:cxn modelId="{381A0746-AAF6-4547-BBB4-E9306A0AF62B}" type="presParOf" srcId="{7CC291AB-CF9E-45C2-BFA1-F6055DB4AD57}" destId="{63AAC082-F3BA-4E96-BC24-2D2A87F13ED5}" srcOrd="10" destOrd="0" presId="urn:microsoft.com/office/officeart/2008/layout/VerticalCurvedList"/>
    <dgm:cxn modelId="{3D15561C-CD44-4056-A0E8-82B515571077}" type="presParOf" srcId="{63AAC082-F3BA-4E96-BC24-2D2A87F13ED5}" destId="{0B88A6CB-B359-4905-A0E3-585477E0A8EB}" srcOrd="0" destOrd="0" presId="urn:microsoft.com/office/officeart/2008/layout/VerticalCurvedList"/>
    <dgm:cxn modelId="{B5ADE4C3-E929-4CE4-98AF-1C0C22565CEB}" type="presParOf" srcId="{7CC291AB-CF9E-45C2-BFA1-F6055DB4AD57}" destId="{A1B0B0A7-088A-409D-8AFF-7A02EE47D714}" srcOrd="11" destOrd="0" presId="urn:microsoft.com/office/officeart/2008/layout/VerticalCurvedList"/>
    <dgm:cxn modelId="{C4ED7ADF-743F-43C2-886F-E282D035D171}" type="presParOf" srcId="{7CC291AB-CF9E-45C2-BFA1-F6055DB4AD57}" destId="{CCAC786F-7E66-4EE8-BEA8-0341CFB82EAB}" srcOrd="12" destOrd="0" presId="urn:microsoft.com/office/officeart/2008/layout/VerticalCurvedList"/>
    <dgm:cxn modelId="{C5865DA4-4680-4B3A-8DD9-5EF3BCBA5239}" type="presParOf" srcId="{CCAC786F-7E66-4EE8-BEA8-0341CFB82EAB}" destId="{E9F30FF9-63D2-4D48-9F8E-E74F6F6C4BDC}"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64F0F66C-B561-412C-9DF7-E94F0712C72D}" type="doc">
      <dgm:prSet loTypeId="urn:microsoft.com/office/officeart/2005/8/layout/radial3" loCatId="relationship" qsTypeId="urn:microsoft.com/office/officeart/2005/8/quickstyle/simple2" qsCatId="simple" csTypeId="urn:microsoft.com/office/officeart/2005/8/colors/accent1_1" csCatId="accent1" phldr="1"/>
      <dgm:spPr/>
      <dgm:t>
        <a:bodyPr/>
        <a:lstStyle/>
        <a:p>
          <a:endParaRPr lang="en-US"/>
        </a:p>
      </dgm:t>
    </dgm:pt>
    <dgm:pt modelId="{53E1CBF3-E90B-463C-B6EF-3CE7540ABDA5}">
      <dgm:prSet phldrT="[Text]" custT="1"/>
      <dgm:spPr/>
      <dgm:t>
        <a:bodyPr/>
        <a:lstStyle/>
        <a:p>
          <a:r>
            <a:rPr lang="en-US" sz="2400" b="1" dirty="0"/>
            <a:t>???</a:t>
          </a:r>
        </a:p>
      </dgm:t>
    </dgm:pt>
    <dgm:pt modelId="{8DC405FA-F309-4122-A5C5-719766E4E62D}" type="parTrans" cxnId="{9FFF47F0-E65E-45C3-8F98-1EB81D523CAF}">
      <dgm:prSet/>
      <dgm:spPr/>
      <dgm:t>
        <a:bodyPr/>
        <a:lstStyle/>
        <a:p>
          <a:endParaRPr lang="en-US"/>
        </a:p>
      </dgm:t>
    </dgm:pt>
    <dgm:pt modelId="{5894223D-BEEB-4D0E-B46F-002F932EE1D3}" type="sibTrans" cxnId="{9FFF47F0-E65E-45C3-8F98-1EB81D523CAF}">
      <dgm:prSet/>
      <dgm:spPr/>
      <dgm:t>
        <a:bodyPr/>
        <a:lstStyle/>
        <a:p>
          <a:endParaRPr lang="en-US"/>
        </a:p>
      </dgm:t>
    </dgm:pt>
    <dgm:pt modelId="{4B890C77-BB70-4CF3-B7D8-22251CAD183B}">
      <dgm:prSet phldrT="[Text]" custT="1"/>
      <dgm:spPr/>
      <dgm:t>
        <a:bodyPr/>
        <a:lstStyle/>
        <a:p>
          <a:r>
            <a:rPr lang="fr-FR" sz="1600" b="0" i="0" dirty="0"/>
            <a:t>Confort et bien-être</a:t>
          </a:r>
          <a:endParaRPr lang="en-US" sz="1600" dirty="0"/>
        </a:p>
      </dgm:t>
    </dgm:pt>
    <dgm:pt modelId="{1743995B-99D4-49DB-88C0-C8FB293A4184}" type="parTrans" cxnId="{2C389D7F-8C74-422D-9019-6E65F5361B8E}">
      <dgm:prSet/>
      <dgm:spPr/>
      <dgm:t>
        <a:bodyPr/>
        <a:lstStyle/>
        <a:p>
          <a:endParaRPr lang="en-US"/>
        </a:p>
      </dgm:t>
    </dgm:pt>
    <dgm:pt modelId="{DB79548A-59FC-4EAC-84D3-0008B7A48096}" type="sibTrans" cxnId="{2C389D7F-8C74-422D-9019-6E65F5361B8E}">
      <dgm:prSet/>
      <dgm:spPr/>
      <dgm:t>
        <a:bodyPr/>
        <a:lstStyle/>
        <a:p>
          <a:endParaRPr lang="en-US"/>
        </a:p>
      </dgm:t>
    </dgm:pt>
    <dgm:pt modelId="{986F615B-0E32-42BB-B009-FF0337563923}">
      <dgm:prSet phldrT="[Text]" custT="1"/>
      <dgm:spPr/>
      <dgm:t>
        <a:bodyPr/>
        <a:lstStyle/>
        <a:p>
          <a:r>
            <a:rPr lang="fr-FR" sz="1600" b="0" i="0" dirty="0"/>
            <a:t>Gain de temps et de commodité</a:t>
          </a:r>
          <a:endParaRPr lang="en-US" sz="1600" dirty="0"/>
        </a:p>
      </dgm:t>
    </dgm:pt>
    <dgm:pt modelId="{7E77C473-9360-465C-8699-365D428FA570}" type="parTrans" cxnId="{132666F4-456E-46D9-BCCC-F8E5DF7804BC}">
      <dgm:prSet/>
      <dgm:spPr/>
      <dgm:t>
        <a:bodyPr/>
        <a:lstStyle/>
        <a:p>
          <a:endParaRPr lang="en-US"/>
        </a:p>
      </dgm:t>
    </dgm:pt>
    <dgm:pt modelId="{96268AC5-FC0C-4108-935C-EEEA016FEA25}" type="sibTrans" cxnId="{132666F4-456E-46D9-BCCC-F8E5DF7804BC}">
      <dgm:prSet/>
      <dgm:spPr/>
      <dgm:t>
        <a:bodyPr/>
        <a:lstStyle/>
        <a:p>
          <a:endParaRPr lang="en-US"/>
        </a:p>
      </dgm:t>
    </dgm:pt>
    <dgm:pt modelId="{2D806122-43C7-4C06-8E9F-69520323255F}">
      <dgm:prSet phldrT="[Text]" custT="1"/>
      <dgm:spPr/>
      <dgm:t>
        <a:bodyPr/>
        <a:lstStyle/>
        <a:p>
          <a:r>
            <a:rPr lang="fr-FR" sz="1600" b="0" i="0" dirty="0"/>
            <a:t>Accès physique limité</a:t>
          </a:r>
          <a:endParaRPr lang="en-US" sz="1600" dirty="0"/>
        </a:p>
      </dgm:t>
    </dgm:pt>
    <dgm:pt modelId="{518A8025-A094-4093-A6AF-9FCAC23C8694}" type="parTrans" cxnId="{D09BDA22-4BBB-4954-8DCC-CE94A65A01D2}">
      <dgm:prSet/>
      <dgm:spPr/>
      <dgm:t>
        <a:bodyPr/>
        <a:lstStyle/>
        <a:p>
          <a:endParaRPr lang="en-US"/>
        </a:p>
      </dgm:t>
    </dgm:pt>
    <dgm:pt modelId="{DDBFD778-F2E5-458A-B993-B9345B91132F}" type="sibTrans" cxnId="{D09BDA22-4BBB-4954-8DCC-CE94A65A01D2}">
      <dgm:prSet/>
      <dgm:spPr/>
      <dgm:t>
        <a:bodyPr/>
        <a:lstStyle/>
        <a:p>
          <a:endParaRPr lang="en-US"/>
        </a:p>
      </dgm:t>
    </dgm:pt>
    <dgm:pt modelId="{42D7A63A-BAE8-4F3E-809E-508A31D58953}">
      <dgm:prSet phldrT="[Text]" custT="1"/>
      <dgm:spPr/>
      <dgm:t>
        <a:bodyPr/>
        <a:lstStyle/>
        <a:p>
          <a:r>
            <a:rPr lang="fr-FR" sz="1600" b="0" i="0" dirty="0"/>
            <a:t>Besoins médicaux urgents</a:t>
          </a:r>
          <a:endParaRPr lang="en-US" sz="1600" dirty="0"/>
        </a:p>
      </dgm:t>
    </dgm:pt>
    <dgm:pt modelId="{2446E56D-91EB-4F07-A5A7-979A40D994B2}" type="parTrans" cxnId="{DF11B942-7172-4815-802D-A1C0345A2580}">
      <dgm:prSet/>
      <dgm:spPr/>
      <dgm:t>
        <a:bodyPr/>
        <a:lstStyle/>
        <a:p>
          <a:endParaRPr lang="en-US"/>
        </a:p>
      </dgm:t>
    </dgm:pt>
    <dgm:pt modelId="{07FC8700-A476-40AA-BCC3-0B2DF50476EA}" type="sibTrans" cxnId="{DF11B942-7172-4815-802D-A1C0345A2580}">
      <dgm:prSet/>
      <dgm:spPr/>
      <dgm:t>
        <a:bodyPr/>
        <a:lstStyle/>
        <a:p>
          <a:endParaRPr lang="en-US"/>
        </a:p>
      </dgm:t>
    </dgm:pt>
    <dgm:pt modelId="{AE686EF1-3AC0-4FD2-9C5F-19328D9D9B1D}">
      <dgm:prSet phldrT="[Text]" custT="1"/>
      <dgm:spPr/>
      <dgm:t>
        <a:bodyPr/>
        <a:lstStyle/>
        <a:p>
          <a:r>
            <a:rPr lang="fr-FR" sz="1600" b="0" i="0" dirty="0"/>
            <a:t>Contraintes géographiques</a:t>
          </a:r>
          <a:endParaRPr lang="en-US" sz="1600" dirty="0"/>
        </a:p>
      </dgm:t>
    </dgm:pt>
    <dgm:pt modelId="{B1D7DAAA-EE0D-46F6-BD6B-C886161FDD4B}" type="parTrans" cxnId="{8BE7295E-3A2A-474E-B7CF-4B010245DB75}">
      <dgm:prSet/>
      <dgm:spPr/>
      <dgm:t>
        <a:bodyPr/>
        <a:lstStyle/>
        <a:p>
          <a:endParaRPr lang="fr-FR"/>
        </a:p>
      </dgm:t>
    </dgm:pt>
    <dgm:pt modelId="{530DA7E3-ACAD-4BC9-85C4-DBED0C5973DF}" type="sibTrans" cxnId="{8BE7295E-3A2A-474E-B7CF-4B010245DB75}">
      <dgm:prSet/>
      <dgm:spPr/>
      <dgm:t>
        <a:bodyPr/>
        <a:lstStyle/>
        <a:p>
          <a:endParaRPr lang="fr-FR"/>
        </a:p>
      </dgm:t>
    </dgm:pt>
    <dgm:pt modelId="{EAD3AB41-9D7E-4601-B905-9EC58DFDC2F2}" type="pres">
      <dgm:prSet presAssocID="{64F0F66C-B561-412C-9DF7-E94F0712C72D}" presName="composite" presStyleCnt="0">
        <dgm:presLayoutVars>
          <dgm:chMax val="1"/>
          <dgm:dir/>
          <dgm:resizeHandles val="exact"/>
        </dgm:presLayoutVars>
      </dgm:prSet>
      <dgm:spPr/>
    </dgm:pt>
    <dgm:pt modelId="{D83601A7-8F21-430D-92F9-60B9719128A2}" type="pres">
      <dgm:prSet presAssocID="{64F0F66C-B561-412C-9DF7-E94F0712C72D}" presName="radial" presStyleCnt="0">
        <dgm:presLayoutVars>
          <dgm:animLvl val="ctr"/>
        </dgm:presLayoutVars>
      </dgm:prSet>
      <dgm:spPr/>
    </dgm:pt>
    <dgm:pt modelId="{D0DA4B87-DD5B-4F4C-B053-C9552DA867D6}" type="pres">
      <dgm:prSet presAssocID="{53E1CBF3-E90B-463C-B6EF-3CE7540ABDA5}" presName="centerShape" presStyleLbl="vennNode1" presStyleIdx="0" presStyleCnt="6" custScaleX="82610" custScaleY="84376"/>
      <dgm:spPr/>
    </dgm:pt>
    <dgm:pt modelId="{BA3E435F-441F-409B-B552-FCFAD02CE9E8}" type="pres">
      <dgm:prSet presAssocID="{4B890C77-BB70-4CF3-B7D8-22251CAD183B}" presName="node" presStyleLbl="vennNode1" presStyleIdx="1" presStyleCnt="6" custScaleX="119438" custScaleY="119438" custRadScaleRad="95912" custRadScaleInc="776">
        <dgm:presLayoutVars>
          <dgm:bulletEnabled val="1"/>
        </dgm:presLayoutVars>
      </dgm:prSet>
      <dgm:spPr/>
    </dgm:pt>
    <dgm:pt modelId="{C61BD39B-833F-42F1-BF3E-531EC34341C7}" type="pres">
      <dgm:prSet presAssocID="{986F615B-0E32-42BB-B009-FF0337563923}" presName="node" presStyleLbl="vennNode1" presStyleIdx="2" presStyleCnt="6" custScaleX="119438" custScaleY="119438" custRadScaleRad="98343" custRadScaleInc="1598">
        <dgm:presLayoutVars>
          <dgm:bulletEnabled val="1"/>
        </dgm:presLayoutVars>
      </dgm:prSet>
      <dgm:spPr/>
    </dgm:pt>
    <dgm:pt modelId="{1F75E3B4-5A80-42BE-9FF5-6B94AC45DEC8}" type="pres">
      <dgm:prSet presAssocID="{2D806122-43C7-4C06-8E9F-69520323255F}" presName="node" presStyleLbl="vennNode1" presStyleIdx="3" presStyleCnt="6" custScaleX="119438" custScaleY="119438" custRadScaleRad="98543" custRadScaleInc="-2021">
        <dgm:presLayoutVars>
          <dgm:bulletEnabled val="1"/>
        </dgm:presLayoutVars>
      </dgm:prSet>
      <dgm:spPr/>
    </dgm:pt>
    <dgm:pt modelId="{BFE14F67-734E-4ECD-8AE9-7DC31426F5E1}" type="pres">
      <dgm:prSet presAssocID="{42D7A63A-BAE8-4F3E-809E-508A31D58953}" presName="node" presStyleLbl="vennNode1" presStyleIdx="4" presStyleCnt="6" custScaleX="119438" custScaleY="119438" custRadScaleRad="96912" custRadScaleInc="-2569">
        <dgm:presLayoutVars>
          <dgm:bulletEnabled val="1"/>
        </dgm:presLayoutVars>
      </dgm:prSet>
      <dgm:spPr/>
    </dgm:pt>
    <dgm:pt modelId="{1C3E4F42-D67C-48B2-A14E-1A7116251F47}" type="pres">
      <dgm:prSet presAssocID="{AE686EF1-3AC0-4FD2-9C5F-19328D9D9B1D}" presName="node" presStyleLbl="vennNode1" presStyleIdx="5" presStyleCnt="6" custScaleX="124324" custScaleY="121249">
        <dgm:presLayoutVars>
          <dgm:bulletEnabled val="1"/>
        </dgm:presLayoutVars>
      </dgm:prSet>
      <dgm:spPr/>
    </dgm:pt>
  </dgm:ptLst>
  <dgm:cxnLst>
    <dgm:cxn modelId="{D0111A0F-8D6C-4D6A-B66D-91F0444512F9}" type="presOf" srcId="{4B890C77-BB70-4CF3-B7D8-22251CAD183B}" destId="{BA3E435F-441F-409B-B552-FCFAD02CE9E8}" srcOrd="0" destOrd="0" presId="urn:microsoft.com/office/officeart/2005/8/layout/radial3"/>
    <dgm:cxn modelId="{50DB220F-8B8D-4124-9F95-B4ED63A5ADE5}" type="presOf" srcId="{42D7A63A-BAE8-4F3E-809E-508A31D58953}" destId="{BFE14F67-734E-4ECD-8AE9-7DC31426F5E1}" srcOrd="0" destOrd="0" presId="urn:microsoft.com/office/officeart/2005/8/layout/radial3"/>
    <dgm:cxn modelId="{D09BDA22-4BBB-4954-8DCC-CE94A65A01D2}" srcId="{53E1CBF3-E90B-463C-B6EF-3CE7540ABDA5}" destId="{2D806122-43C7-4C06-8E9F-69520323255F}" srcOrd="2" destOrd="0" parTransId="{518A8025-A094-4093-A6AF-9FCAC23C8694}" sibTransId="{DDBFD778-F2E5-458A-B993-B9345B91132F}"/>
    <dgm:cxn modelId="{8BE7295E-3A2A-474E-B7CF-4B010245DB75}" srcId="{53E1CBF3-E90B-463C-B6EF-3CE7540ABDA5}" destId="{AE686EF1-3AC0-4FD2-9C5F-19328D9D9B1D}" srcOrd="4" destOrd="0" parTransId="{B1D7DAAA-EE0D-46F6-BD6B-C886161FDD4B}" sibTransId="{530DA7E3-ACAD-4BC9-85C4-DBED0C5973DF}"/>
    <dgm:cxn modelId="{DF11B942-7172-4815-802D-A1C0345A2580}" srcId="{53E1CBF3-E90B-463C-B6EF-3CE7540ABDA5}" destId="{42D7A63A-BAE8-4F3E-809E-508A31D58953}" srcOrd="3" destOrd="0" parTransId="{2446E56D-91EB-4F07-A5A7-979A40D994B2}" sibTransId="{07FC8700-A476-40AA-BCC3-0B2DF50476EA}"/>
    <dgm:cxn modelId="{3C91474A-4B2F-43B5-919F-F990EE194074}" type="presOf" srcId="{53E1CBF3-E90B-463C-B6EF-3CE7540ABDA5}" destId="{D0DA4B87-DD5B-4F4C-B053-C9552DA867D6}" srcOrd="0" destOrd="0" presId="urn:microsoft.com/office/officeart/2005/8/layout/radial3"/>
    <dgm:cxn modelId="{15947470-BBF4-49DD-8760-FC27DE06614F}" type="presOf" srcId="{2D806122-43C7-4C06-8E9F-69520323255F}" destId="{1F75E3B4-5A80-42BE-9FF5-6B94AC45DEC8}" srcOrd="0" destOrd="0" presId="urn:microsoft.com/office/officeart/2005/8/layout/radial3"/>
    <dgm:cxn modelId="{2C389D7F-8C74-422D-9019-6E65F5361B8E}" srcId="{53E1CBF3-E90B-463C-B6EF-3CE7540ABDA5}" destId="{4B890C77-BB70-4CF3-B7D8-22251CAD183B}" srcOrd="0" destOrd="0" parTransId="{1743995B-99D4-49DB-88C0-C8FB293A4184}" sibTransId="{DB79548A-59FC-4EAC-84D3-0008B7A48096}"/>
    <dgm:cxn modelId="{A7C484B8-3202-4EE6-B4A5-BCF9F1BBA26B}" type="presOf" srcId="{986F615B-0E32-42BB-B009-FF0337563923}" destId="{C61BD39B-833F-42F1-BF3E-531EC34341C7}" srcOrd="0" destOrd="0" presId="urn:microsoft.com/office/officeart/2005/8/layout/radial3"/>
    <dgm:cxn modelId="{C28A3ABB-E0C6-491C-ACCE-FF6EAD4B3E89}" type="presOf" srcId="{64F0F66C-B561-412C-9DF7-E94F0712C72D}" destId="{EAD3AB41-9D7E-4601-B905-9EC58DFDC2F2}" srcOrd="0" destOrd="0" presId="urn:microsoft.com/office/officeart/2005/8/layout/radial3"/>
    <dgm:cxn modelId="{2D3582D0-1A07-4B6F-A071-A4A05974A381}" type="presOf" srcId="{AE686EF1-3AC0-4FD2-9C5F-19328D9D9B1D}" destId="{1C3E4F42-D67C-48B2-A14E-1A7116251F47}" srcOrd="0" destOrd="0" presId="urn:microsoft.com/office/officeart/2005/8/layout/radial3"/>
    <dgm:cxn modelId="{9FFF47F0-E65E-45C3-8F98-1EB81D523CAF}" srcId="{64F0F66C-B561-412C-9DF7-E94F0712C72D}" destId="{53E1CBF3-E90B-463C-B6EF-3CE7540ABDA5}" srcOrd="0" destOrd="0" parTransId="{8DC405FA-F309-4122-A5C5-719766E4E62D}" sibTransId="{5894223D-BEEB-4D0E-B46F-002F932EE1D3}"/>
    <dgm:cxn modelId="{132666F4-456E-46D9-BCCC-F8E5DF7804BC}" srcId="{53E1CBF3-E90B-463C-B6EF-3CE7540ABDA5}" destId="{986F615B-0E32-42BB-B009-FF0337563923}" srcOrd="1" destOrd="0" parTransId="{7E77C473-9360-465C-8699-365D428FA570}" sibTransId="{96268AC5-FC0C-4108-935C-EEEA016FEA25}"/>
    <dgm:cxn modelId="{69F15338-71BD-421D-8D33-3B7CD02FFE05}" type="presParOf" srcId="{EAD3AB41-9D7E-4601-B905-9EC58DFDC2F2}" destId="{D83601A7-8F21-430D-92F9-60B9719128A2}" srcOrd="0" destOrd="0" presId="urn:microsoft.com/office/officeart/2005/8/layout/radial3"/>
    <dgm:cxn modelId="{207234F9-8287-4F27-9F9F-131608CFE0DF}" type="presParOf" srcId="{D83601A7-8F21-430D-92F9-60B9719128A2}" destId="{D0DA4B87-DD5B-4F4C-B053-C9552DA867D6}" srcOrd="0" destOrd="0" presId="urn:microsoft.com/office/officeart/2005/8/layout/radial3"/>
    <dgm:cxn modelId="{2D976D14-4DAB-4633-9638-56BCA1984430}" type="presParOf" srcId="{D83601A7-8F21-430D-92F9-60B9719128A2}" destId="{BA3E435F-441F-409B-B552-FCFAD02CE9E8}" srcOrd="1" destOrd="0" presId="urn:microsoft.com/office/officeart/2005/8/layout/radial3"/>
    <dgm:cxn modelId="{F8777C03-1B36-4FF5-9CDD-9CFF30827B09}" type="presParOf" srcId="{D83601A7-8F21-430D-92F9-60B9719128A2}" destId="{C61BD39B-833F-42F1-BF3E-531EC34341C7}" srcOrd="2" destOrd="0" presId="urn:microsoft.com/office/officeart/2005/8/layout/radial3"/>
    <dgm:cxn modelId="{9AD31837-D630-4147-ABCC-17A6D71D4F37}" type="presParOf" srcId="{D83601A7-8F21-430D-92F9-60B9719128A2}" destId="{1F75E3B4-5A80-42BE-9FF5-6B94AC45DEC8}" srcOrd="3" destOrd="0" presId="urn:microsoft.com/office/officeart/2005/8/layout/radial3"/>
    <dgm:cxn modelId="{B89F72CB-9A25-4CE1-AE33-903726795CB3}" type="presParOf" srcId="{D83601A7-8F21-430D-92F9-60B9719128A2}" destId="{BFE14F67-734E-4ECD-8AE9-7DC31426F5E1}" srcOrd="4" destOrd="0" presId="urn:microsoft.com/office/officeart/2005/8/layout/radial3"/>
    <dgm:cxn modelId="{ADAF91C0-FDC7-451F-BEB7-40DEA76603FB}" type="presParOf" srcId="{D83601A7-8F21-430D-92F9-60B9719128A2}" destId="{1C3E4F42-D67C-48B2-A14E-1A7116251F47}" srcOrd="5"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A456E15-C781-446C-96A4-85B8D350D723}" type="doc">
      <dgm:prSet loTypeId="urn:microsoft.com/office/officeart/2005/8/layout/list1" loCatId="list" qsTypeId="urn:microsoft.com/office/officeart/2005/8/quickstyle/simple2" qsCatId="simple" csTypeId="urn:microsoft.com/office/officeart/2005/8/colors/accent3_1" csCatId="accent3" phldr="1"/>
      <dgm:spPr/>
      <dgm:t>
        <a:bodyPr/>
        <a:lstStyle/>
        <a:p>
          <a:endParaRPr lang="en-US"/>
        </a:p>
      </dgm:t>
    </dgm:pt>
    <dgm:pt modelId="{DBEC2D63-0BE6-4C84-BDFE-AF0809EB1BF5}">
      <dgm:prSet custT="1"/>
      <dgm:spPr>
        <a:ln>
          <a:solidFill>
            <a:schemeClr val="tx1"/>
          </a:solidFill>
        </a:ln>
      </dgm:spPr>
      <dgm:t>
        <a:bodyPr/>
        <a:lstStyle/>
        <a:p>
          <a:r>
            <a:rPr lang="fr-FR" sz="1800" b="0" i="0" dirty="0"/>
            <a:t>Gestion des Patients</a:t>
          </a:r>
          <a:endParaRPr lang="en-US" sz="1800" dirty="0"/>
        </a:p>
      </dgm:t>
    </dgm:pt>
    <dgm:pt modelId="{EF29CCD3-AE2C-444F-92D6-8F3EF3A66CA1}" type="parTrans" cxnId="{641F5B7F-2701-4336-B9C3-98C95EBEE0FA}">
      <dgm:prSet/>
      <dgm:spPr/>
      <dgm:t>
        <a:bodyPr/>
        <a:lstStyle/>
        <a:p>
          <a:endParaRPr lang="en-US" sz="2000"/>
        </a:p>
      </dgm:t>
    </dgm:pt>
    <dgm:pt modelId="{51A25735-67F9-487A-850A-AC74F642250A}" type="sibTrans" cxnId="{641F5B7F-2701-4336-B9C3-98C95EBEE0FA}">
      <dgm:prSet/>
      <dgm:spPr/>
      <dgm:t>
        <a:bodyPr/>
        <a:lstStyle/>
        <a:p>
          <a:endParaRPr lang="en-US" sz="2000"/>
        </a:p>
      </dgm:t>
    </dgm:pt>
    <dgm:pt modelId="{D591DF0B-E8C7-4CE8-974E-D7AAA07C7BDE}">
      <dgm:prSet phldrT="[Text]" custT="1"/>
      <dgm:spPr>
        <a:ln>
          <a:solidFill>
            <a:schemeClr val="tx1"/>
          </a:solidFill>
        </a:ln>
      </dgm:spPr>
      <dgm:t>
        <a:bodyPr/>
        <a:lstStyle/>
        <a:p>
          <a:r>
            <a:rPr lang="fr-FR" sz="1800" dirty="0"/>
            <a:t>Gestion des rendez-vous</a:t>
          </a:r>
          <a:endParaRPr lang="en-US" sz="1800" dirty="0"/>
        </a:p>
      </dgm:t>
    </dgm:pt>
    <dgm:pt modelId="{C61D862B-ADCE-45DD-926C-9D821670E72C}" type="parTrans" cxnId="{BEC86277-5A48-45A0-9B20-E38682E2E0FC}">
      <dgm:prSet/>
      <dgm:spPr/>
      <dgm:t>
        <a:bodyPr/>
        <a:lstStyle/>
        <a:p>
          <a:endParaRPr lang="en-US" sz="2000"/>
        </a:p>
      </dgm:t>
    </dgm:pt>
    <dgm:pt modelId="{5821E197-9DE7-46D1-BDC4-E4F146EDA653}" type="sibTrans" cxnId="{BEC86277-5A48-45A0-9B20-E38682E2E0FC}">
      <dgm:prSet/>
      <dgm:spPr/>
      <dgm:t>
        <a:bodyPr/>
        <a:lstStyle/>
        <a:p>
          <a:endParaRPr lang="en-US" sz="2000"/>
        </a:p>
      </dgm:t>
    </dgm:pt>
    <dgm:pt modelId="{01A9B4C8-5536-476A-9A6F-519120572C70}">
      <dgm:prSet custT="1"/>
      <dgm:spPr>
        <a:ln>
          <a:solidFill>
            <a:schemeClr val="tx1"/>
          </a:solidFill>
        </a:ln>
      </dgm:spPr>
      <dgm:t>
        <a:bodyPr/>
        <a:lstStyle/>
        <a:p>
          <a:r>
            <a:rPr lang="en-US" sz="1800" dirty="0"/>
            <a:t>Consulter les patients par chat</a:t>
          </a:r>
        </a:p>
      </dgm:t>
    </dgm:pt>
    <dgm:pt modelId="{3705E395-FD50-48DF-BEA6-4CBA58DEF0BE}" type="parTrans" cxnId="{5015CDF6-A23F-4F40-89C1-BFD1998905B0}">
      <dgm:prSet/>
      <dgm:spPr/>
      <dgm:t>
        <a:bodyPr/>
        <a:lstStyle/>
        <a:p>
          <a:endParaRPr lang="fr-FR"/>
        </a:p>
      </dgm:t>
    </dgm:pt>
    <dgm:pt modelId="{A4220D2F-7586-4BAA-8906-AFD6711055F7}" type="sibTrans" cxnId="{5015CDF6-A23F-4F40-89C1-BFD1998905B0}">
      <dgm:prSet/>
      <dgm:spPr/>
      <dgm:t>
        <a:bodyPr/>
        <a:lstStyle/>
        <a:p>
          <a:endParaRPr lang="fr-FR"/>
        </a:p>
      </dgm:t>
    </dgm:pt>
    <dgm:pt modelId="{00F02E75-61A7-4466-8C22-D0B22D86FE1D}">
      <dgm:prSet custT="1"/>
      <dgm:spPr>
        <a:ln>
          <a:solidFill>
            <a:schemeClr val="tx1"/>
          </a:solidFill>
        </a:ln>
      </dgm:spPr>
      <dgm:t>
        <a:bodyPr/>
        <a:lstStyle/>
        <a:p>
          <a:r>
            <a:rPr lang="fr-FR" sz="1800" b="0" i="0" dirty="0"/>
            <a:t>Gestion des Médecins</a:t>
          </a:r>
          <a:endParaRPr lang="en-US" sz="1800" dirty="0"/>
        </a:p>
      </dgm:t>
    </dgm:pt>
    <dgm:pt modelId="{D1185849-F137-4994-A9EB-0C7F10B8C036}" type="sibTrans" cxnId="{77B64F0A-FB1D-44FC-9846-FA5C08929B9F}">
      <dgm:prSet/>
      <dgm:spPr/>
      <dgm:t>
        <a:bodyPr/>
        <a:lstStyle/>
        <a:p>
          <a:endParaRPr lang="en-US" sz="2000"/>
        </a:p>
      </dgm:t>
    </dgm:pt>
    <dgm:pt modelId="{DBF6D5F4-071A-41D5-94AE-ECEBAB80168C}" type="parTrans" cxnId="{77B64F0A-FB1D-44FC-9846-FA5C08929B9F}">
      <dgm:prSet/>
      <dgm:spPr/>
      <dgm:t>
        <a:bodyPr/>
        <a:lstStyle/>
        <a:p>
          <a:endParaRPr lang="en-US" sz="2000"/>
        </a:p>
      </dgm:t>
    </dgm:pt>
    <dgm:pt modelId="{9CD18257-5824-4B71-BDD5-D556D55F45FA}">
      <dgm:prSet phldrT="[Text]" custT="1"/>
      <dgm:spPr>
        <a:ln>
          <a:solidFill>
            <a:schemeClr val="tx1"/>
          </a:solidFill>
        </a:ln>
      </dgm:spPr>
      <dgm:t>
        <a:bodyPr/>
        <a:lstStyle/>
        <a:p>
          <a:r>
            <a:rPr lang="fr-FR" sz="1800" b="0" i="0" dirty="0"/>
            <a:t>Gestion des Secrétaires</a:t>
          </a:r>
          <a:endParaRPr lang="en-US" sz="1800" dirty="0"/>
        </a:p>
      </dgm:t>
    </dgm:pt>
    <dgm:pt modelId="{6C8A6A83-D0C3-451A-9D1F-2B8F180A330B}" type="sibTrans" cxnId="{0A096439-FA5C-4E5A-8556-7045F308269F}">
      <dgm:prSet/>
      <dgm:spPr/>
      <dgm:t>
        <a:bodyPr/>
        <a:lstStyle/>
        <a:p>
          <a:endParaRPr lang="en-US" sz="2000"/>
        </a:p>
      </dgm:t>
    </dgm:pt>
    <dgm:pt modelId="{28E03DF8-AEFA-4DA5-B9BC-5418D7AA2A76}" type="parTrans" cxnId="{0A096439-FA5C-4E5A-8556-7045F308269F}">
      <dgm:prSet/>
      <dgm:spPr/>
      <dgm:t>
        <a:bodyPr/>
        <a:lstStyle/>
        <a:p>
          <a:endParaRPr lang="en-US" sz="2000"/>
        </a:p>
      </dgm:t>
    </dgm:pt>
    <dgm:pt modelId="{17516EE0-3EFE-4764-BB3F-D7A874BEB1E1}" type="pres">
      <dgm:prSet presAssocID="{CA456E15-C781-446C-96A4-85B8D350D723}" presName="linear" presStyleCnt="0">
        <dgm:presLayoutVars>
          <dgm:dir/>
          <dgm:animLvl val="lvl"/>
          <dgm:resizeHandles val="exact"/>
        </dgm:presLayoutVars>
      </dgm:prSet>
      <dgm:spPr/>
    </dgm:pt>
    <dgm:pt modelId="{346EE9DA-D277-43FE-9069-56D0049DF72E}" type="pres">
      <dgm:prSet presAssocID="{DBEC2D63-0BE6-4C84-BDFE-AF0809EB1BF5}" presName="parentLin" presStyleCnt="0"/>
      <dgm:spPr/>
    </dgm:pt>
    <dgm:pt modelId="{D929CC7D-EC50-4CA1-A67C-1B23F3BFE8D2}" type="pres">
      <dgm:prSet presAssocID="{DBEC2D63-0BE6-4C84-BDFE-AF0809EB1BF5}" presName="parentLeftMargin" presStyleLbl="node1" presStyleIdx="0" presStyleCnt="5"/>
      <dgm:spPr/>
    </dgm:pt>
    <dgm:pt modelId="{D5C71205-F047-49AB-8E79-59E760C55178}" type="pres">
      <dgm:prSet presAssocID="{DBEC2D63-0BE6-4C84-BDFE-AF0809EB1BF5}" presName="parentText" presStyleLbl="node1" presStyleIdx="0" presStyleCnt="5" custScaleX="111105">
        <dgm:presLayoutVars>
          <dgm:chMax val="0"/>
          <dgm:bulletEnabled val="1"/>
        </dgm:presLayoutVars>
      </dgm:prSet>
      <dgm:spPr/>
    </dgm:pt>
    <dgm:pt modelId="{DC98B7D7-94D7-4AA5-B9B4-2EADE905C70F}" type="pres">
      <dgm:prSet presAssocID="{DBEC2D63-0BE6-4C84-BDFE-AF0809EB1BF5}" presName="negativeSpace" presStyleCnt="0"/>
      <dgm:spPr/>
    </dgm:pt>
    <dgm:pt modelId="{E80AB108-2A7A-4C6D-B7A7-2789E6558F64}" type="pres">
      <dgm:prSet presAssocID="{DBEC2D63-0BE6-4C84-BDFE-AF0809EB1BF5}" presName="childText" presStyleLbl="conFgAcc1" presStyleIdx="0" presStyleCnt="5">
        <dgm:presLayoutVars>
          <dgm:bulletEnabled val="1"/>
        </dgm:presLayoutVars>
      </dgm:prSet>
      <dgm:spPr>
        <a:solidFill>
          <a:schemeClr val="accent1">
            <a:lumMod val="75000"/>
            <a:alpha val="90000"/>
          </a:schemeClr>
        </a:solidFill>
        <a:ln>
          <a:solidFill>
            <a:schemeClr val="bg1"/>
          </a:solidFill>
        </a:ln>
      </dgm:spPr>
    </dgm:pt>
    <dgm:pt modelId="{4029B596-F370-4688-BFC4-32157214F1A0}" type="pres">
      <dgm:prSet presAssocID="{51A25735-67F9-487A-850A-AC74F642250A}" presName="spaceBetweenRectangles" presStyleCnt="0"/>
      <dgm:spPr/>
    </dgm:pt>
    <dgm:pt modelId="{4DA963ED-F21B-4C28-A9C2-9675715A6EC6}" type="pres">
      <dgm:prSet presAssocID="{00F02E75-61A7-4466-8C22-D0B22D86FE1D}" presName="parentLin" presStyleCnt="0"/>
      <dgm:spPr/>
    </dgm:pt>
    <dgm:pt modelId="{0B331BBE-BEEB-4643-B93C-020144405801}" type="pres">
      <dgm:prSet presAssocID="{00F02E75-61A7-4466-8C22-D0B22D86FE1D}" presName="parentLeftMargin" presStyleLbl="node1" presStyleIdx="0" presStyleCnt="5"/>
      <dgm:spPr/>
    </dgm:pt>
    <dgm:pt modelId="{14F7B6C1-5E8C-47D8-A946-18DEA8B22585}" type="pres">
      <dgm:prSet presAssocID="{00F02E75-61A7-4466-8C22-D0B22D86FE1D}" presName="parentText" presStyleLbl="node1" presStyleIdx="1" presStyleCnt="5" custScaleX="111105">
        <dgm:presLayoutVars>
          <dgm:chMax val="0"/>
          <dgm:bulletEnabled val="1"/>
        </dgm:presLayoutVars>
      </dgm:prSet>
      <dgm:spPr/>
    </dgm:pt>
    <dgm:pt modelId="{9BB26572-55C5-4F1B-9CA0-F02139B5641C}" type="pres">
      <dgm:prSet presAssocID="{00F02E75-61A7-4466-8C22-D0B22D86FE1D}" presName="negativeSpace" presStyleCnt="0"/>
      <dgm:spPr/>
    </dgm:pt>
    <dgm:pt modelId="{DB44DAE8-FFF5-4C9F-B0C8-0000397864D9}" type="pres">
      <dgm:prSet presAssocID="{00F02E75-61A7-4466-8C22-D0B22D86FE1D}" presName="childText" presStyleLbl="conFgAcc1" presStyleIdx="1" presStyleCnt="5">
        <dgm:presLayoutVars>
          <dgm:bulletEnabled val="1"/>
        </dgm:presLayoutVars>
      </dgm:prSet>
      <dgm:spPr>
        <a:solidFill>
          <a:schemeClr val="accent1">
            <a:lumMod val="75000"/>
            <a:alpha val="90000"/>
          </a:schemeClr>
        </a:solidFill>
        <a:ln>
          <a:solidFill>
            <a:schemeClr val="bg1"/>
          </a:solidFill>
        </a:ln>
      </dgm:spPr>
    </dgm:pt>
    <dgm:pt modelId="{7AD75D91-687D-4688-8537-5D2674472128}" type="pres">
      <dgm:prSet presAssocID="{D1185849-F137-4994-A9EB-0C7F10B8C036}" presName="spaceBetweenRectangles" presStyleCnt="0"/>
      <dgm:spPr/>
    </dgm:pt>
    <dgm:pt modelId="{D65CA4A7-AABB-44CF-A6F3-A93D41DFAE7D}" type="pres">
      <dgm:prSet presAssocID="{9CD18257-5824-4B71-BDD5-D556D55F45FA}" presName="parentLin" presStyleCnt="0"/>
      <dgm:spPr/>
    </dgm:pt>
    <dgm:pt modelId="{7313797B-5D77-4507-A058-DB9C2BE9053B}" type="pres">
      <dgm:prSet presAssocID="{9CD18257-5824-4B71-BDD5-D556D55F45FA}" presName="parentLeftMargin" presStyleLbl="node1" presStyleIdx="1" presStyleCnt="5"/>
      <dgm:spPr/>
    </dgm:pt>
    <dgm:pt modelId="{BF02B726-00EC-4BA4-B883-771F68F45319}" type="pres">
      <dgm:prSet presAssocID="{9CD18257-5824-4B71-BDD5-D556D55F45FA}" presName="parentText" presStyleLbl="node1" presStyleIdx="2" presStyleCnt="5" custScaleX="111105">
        <dgm:presLayoutVars>
          <dgm:chMax val="0"/>
          <dgm:bulletEnabled val="1"/>
        </dgm:presLayoutVars>
      </dgm:prSet>
      <dgm:spPr/>
    </dgm:pt>
    <dgm:pt modelId="{9F811B9D-CAA6-40F3-8FED-C606E63D4DCC}" type="pres">
      <dgm:prSet presAssocID="{9CD18257-5824-4B71-BDD5-D556D55F45FA}" presName="negativeSpace" presStyleCnt="0"/>
      <dgm:spPr/>
    </dgm:pt>
    <dgm:pt modelId="{EAADE16E-BEA3-4F7D-900B-D1DB5FF20C52}" type="pres">
      <dgm:prSet presAssocID="{9CD18257-5824-4B71-BDD5-D556D55F45FA}" presName="childText" presStyleLbl="conFgAcc1" presStyleIdx="2" presStyleCnt="5">
        <dgm:presLayoutVars>
          <dgm:bulletEnabled val="1"/>
        </dgm:presLayoutVars>
      </dgm:prSet>
      <dgm:spPr>
        <a:solidFill>
          <a:schemeClr val="accent1">
            <a:lumMod val="75000"/>
            <a:alpha val="90000"/>
          </a:schemeClr>
        </a:solidFill>
        <a:ln>
          <a:solidFill>
            <a:schemeClr val="bg1"/>
          </a:solidFill>
        </a:ln>
      </dgm:spPr>
    </dgm:pt>
    <dgm:pt modelId="{EE4F1CB0-9D37-4ABC-BD19-7977878659CF}" type="pres">
      <dgm:prSet presAssocID="{6C8A6A83-D0C3-451A-9D1F-2B8F180A330B}" presName="spaceBetweenRectangles" presStyleCnt="0"/>
      <dgm:spPr/>
    </dgm:pt>
    <dgm:pt modelId="{27295719-C8C6-4CA3-AA71-9A8559957A88}" type="pres">
      <dgm:prSet presAssocID="{D591DF0B-E8C7-4CE8-974E-D7AAA07C7BDE}" presName="parentLin" presStyleCnt="0"/>
      <dgm:spPr/>
    </dgm:pt>
    <dgm:pt modelId="{0C112587-A2A3-43B3-BA1B-DAE92067DB1D}" type="pres">
      <dgm:prSet presAssocID="{D591DF0B-E8C7-4CE8-974E-D7AAA07C7BDE}" presName="parentLeftMargin" presStyleLbl="node1" presStyleIdx="2" presStyleCnt="5"/>
      <dgm:spPr/>
    </dgm:pt>
    <dgm:pt modelId="{EFB6334D-8F41-4A0B-9380-9055C9020D90}" type="pres">
      <dgm:prSet presAssocID="{D591DF0B-E8C7-4CE8-974E-D7AAA07C7BDE}" presName="parentText" presStyleLbl="node1" presStyleIdx="3" presStyleCnt="5" custScaleX="111105">
        <dgm:presLayoutVars>
          <dgm:chMax val="0"/>
          <dgm:bulletEnabled val="1"/>
        </dgm:presLayoutVars>
      </dgm:prSet>
      <dgm:spPr/>
    </dgm:pt>
    <dgm:pt modelId="{8DD24A1F-C822-45C5-9CBD-AC307C474937}" type="pres">
      <dgm:prSet presAssocID="{D591DF0B-E8C7-4CE8-974E-D7AAA07C7BDE}" presName="negativeSpace" presStyleCnt="0"/>
      <dgm:spPr/>
    </dgm:pt>
    <dgm:pt modelId="{C43841FC-04C6-4A58-B659-E70DB6B82CB6}" type="pres">
      <dgm:prSet presAssocID="{D591DF0B-E8C7-4CE8-974E-D7AAA07C7BDE}" presName="childText" presStyleLbl="conFgAcc1" presStyleIdx="3" presStyleCnt="5">
        <dgm:presLayoutVars>
          <dgm:bulletEnabled val="1"/>
        </dgm:presLayoutVars>
      </dgm:prSet>
      <dgm:spPr>
        <a:solidFill>
          <a:schemeClr val="accent1">
            <a:lumMod val="75000"/>
            <a:alpha val="90000"/>
          </a:schemeClr>
        </a:solidFill>
        <a:ln>
          <a:solidFill>
            <a:schemeClr val="bg1"/>
          </a:solidFill>
        </a:ln>
      </dgm:spPr>
    </dgm:pt>
    <dgm:pt modelId="{FF2AA956-6F78-4029-927A-5E191E98E6D5}" type="pres">
      <dgm:prSet presAssocID="{5821E197-9DE7-46D1-BDC4-E4F146EDA653}" presName="spaceBetweenRectangles" presStyleCnt="0"/>
      <dgm:spPr/>
    </dgm:pt>
    <dgm:pt modelId="{AA4C7DAF-4F33-42B8-A6EE-1B9FFE70A6E4}" type="pres">
      <dgm:prSet presAssocID="{01A9B4C8-5536-476A-9A6F-519120572C70}" presName="parentLin" presStyleCnt="0"/>
      <dgm:spPr/>
    </dgm:pt>
    <dgm:pt modelId="{8B0D38B1-B171-4E58-9B27-0D02C76BDF2E}" type="pres">
      <dgm:prSet presAssocID="{01A9B4C8-5536-476A-9A6F-519120572C70}" presName="parentLeftMargin" presStyleLbl="node1" presStyleIdx="3" presStyleCnt="5"/>
      <dgm:spPr/>
    </dgm:pt>
    <dgm:pt modelId="{B4363446-C517-40CA-B91B-57D9343C7477}" type="pres">
      <dgm:prSet presAssocID="{01A9B4C8-5536-476A-9A6F-519120572C70}" presName="parentText" presStyleLbl="node1" presStyleIdx="4" presStyleCnt="5" custScaleX="111120" custScaleY="99593">
        <dgm:presLayoutVars>
          <dgm:chMax val="0"/>
          <dgm:bulletEnabled val="1"/>
        </dgm:presLayoutVars>
      </dgm:prSet>
      <dgm:spPr/>
    </dgm:pt>
    <dgm:pt modelId="{BD6CB081-34DE-4E39-BECA-3922C3CCAD67}" type="pres">
      <dgm:prSet presAssocID="{01A9B4C8-5536-476A-9A6F-519120572C70}" presName="negativeSpace" presStyleCnt="0"/>
      <dgm:spPr/>
    </dgm:pt>
    <dgm:pt modelId="{91E2690F-FCFA-41F9-AE89-5E640BE53E9C}" type="pres">
      <dgm:prSet presAssocID="{01A9B4C8-5536-476A-9A6F-519120572C70}" presName="childText" presStyleLbl="conFgAcc1" presStyleIdx="4" presStyleCnt="5">
        <dgm:presLayoutVars>
          <dgm:bulletEnabled val="1"/>
        </dgm:presLayoutVars>
      </dgm:prSet>
      <dgm:spPr>
        <a:solidFill>
          <a:schemeClr val="accent1">
            <a:lumMod val="75000"/>
            <a:alpha val="90000"/>
          </a:schemeClr>
        </a:solidFill>
        <a:ln>
          <a:solidFill>
            <a:schemeClr val="bg1"/>
          </a:solidFill>
        </a:ln>
      </dgm:spPr>
    </dgm:pt>
  </dgm:ptLst>
  <dgm:cxnLst>
    <dgm:cxn modelId="{52791F02-17B4-4029-8EFC-81F4040DED56}" type="presOf" srcId="{00F02E75-61A7-4466-8C22-D0B22D86FE1D}" destId="{0B331BBE-BEEB-4643-B93C-020144405801}" srcOrd="0" destOrd="0" presId="urn:microsoft.com/office/officeart/2005/8/layout/list1"/>
    <dgm:cxn modelId="{BF316302-9739-4080-8CFC-4993F7748FF9}" type="presOf" srcId="{01A9B4C8-5536-476A-9A6F-519120572C70}" destId="{B4363446-C517-40CA-B91B-57D9343C7477}" srcOrd="1" destOrd="0" presId="urn:microsoft.com/office/officeart/2005/8/layout/list1"/>
    <dgm:cxn modelId="{77B64F0A-FB1D-44FC-9846-FA5C08929B9F}" srcId="{CA456E15-C781-446C-96A4-85B8D350D723}" destId="{00F02E75-61A7-4466-8C22-D0B22D86FE1D}" srcOrd="1" destOrd="0" parTransId="{DBF6D5F4-071A-41D5-94AE-ECEBAB80168C}" sibTransId="{D1185849-F137-4994-A9EB-0C7F10B8C036}"/>
    <dgm:cxn modelId="{AF9B821F-8E6F-400A-9B41-A0F0CD060304}" type="presOf" srcId="{D591DF0B-E8C7-4CE8-974E-D7AAA07C7BDE}" destId="{0C112587-A2A3-43B3-BA1B-DAE92067DB1D}" srcOrd="0" destOrd="0" presId="urn:microsoft.com/office/officeart/2005/8/layout/list1"/>
    <dgm:cxn modelId="{0A096439-FA5C-4E5A-8556-7045F308269F}" srcId="{CA456E15-C781-446C-96A4-85B8D350D723}" destId="{9CD18257-5824-4B71-BDD5-D556D55F45FA}" srcOrd="2" destOrd="0" parTransId="{28E03DF8-AEFA-4DA5-B9BC-5418D7AA2A76}" sibTransId="{6C8A6A83-D0C3-451A-9D1F-2B8F180A330B}"/>
    <dgm:cxn modelId="{9B34E641-1E0B-4433-86D3-49AC33D24D52}" type="presOf" srcId="{CA456E15-C781-446C-96A4-85B8D350D723}" destId="{17516EE0-3EFE-4764-BB3F-D7A874BEB1E1}" srcOrd="0" destOrd="0" presId="urn:microsoft.com/office/officeart/2005/8/layout/list1"/>
    <dgm:cxn modelId="{C4AAA24E-BCB9-4A33-934F-3646B26E10B4}" type="presOf" srcId="{9CD18257-5824-4B71-BDD5-D556D55F45FA}" destId="{BF02B726-00EC-4BA4-B883-771F68F45319}" srcOrd="1" destOrd="0" presId="urn:microsoft.com/office/officeart/2005/8/layout/list1"/>
    <dgm:cxn modelId="{4444EA52-4539-401A-B922-BA659AD7BE19}" type="presOf" srcId="{DBEC2D63-0BE6-4C84-BDFE-AF0809EB1BF5}" destId="{D929CC7D-EC50-4CA1-A67C-1B23F3BFE8D2}" srcOrd="0" destOrd="0" presId="urn:microsoft.com/office/officeart/2005/8/layout/list1"/>
    <dgm:cxn modelId="{BEC86277-5A48-45A0-9B20-E38682E2E0FC}" srcId="{CA456E15-C781-446C-96A4-85B8D350D723}" destId="{D591DF0B-E8C7-4CE8-974E-D7AAA07C7BDE}" srcOrd="3" destOrd="0" parTransId="{C61D862B-ADCE-45DD-926C-9D821670E72C}" sibTransId="{5821E197-9DE7-46D1-BDC4-E4F146EDA653}"/>
    <dgm:cxn modelId="{641F5B7F-2701-4336-B9C3-98C95EBEE0FA}" srcId="{CA456E15-C781-446C-96A4-85B8D350D723}" destId="{DBEC2D63-0BE6-4C84-BDFE-AF0809EB1BF5}" srcOrd="0" destOrd="0" parTransId="{EF29CCD3-AE2C-444F-92D6-8F3EF3A66CA1}" sibTransId="{51A25735-67F9-487A-850A-AC74F642250A}"/>
    <dgm:cxn modelId="{89B2F284-CF18-4DE2-B12B-CA5CD5928531}" type="presOf" srcId="{D591DF0B-E8C7-4CE8-974E-D7AAA07C7BDE}" destId="{EFB6334D-8F41-4A0B-9380-9055C9020D90}" srcOrd="1" destOrd="0" presId="urn:microsoft.com/office/officeart/2005/8/layout/list1"/>
    <dgm:cxn modelId="{4304EDA0-B3B1-487E-94AC-C74A0FCC267E}" type="presOf" srcId="{01A9B4C8-5536-476A-9A6F-519120572C70}" destId="{8B0D38B1-B171-4E58-9B27-0D02C76BDF2E}" srcOrd="0" destOrd="0" presId="urn:microsoft.com/office/officeart/2005/8/layout/list1"/>
    <dgm:cxn modelId="{D13924A6-5F90-4E47-9F48-3D97F33D1456}" type="presOf" srcId="{DBEC2D63-0BE6-4C84-BDFE-AF0809EB1BF5}" destId="{D5C71205-F047-49AB-8E79-59E760C55178}" srcOrd="1" destOrd="0" presId="urn:microsoft.com/office/officeart/2005/8/layout/list1"/>
    <dgm:cxn modelId="{9316F3D7-578B-4422-B6AE-34563BF5960A}" type="presOf" srcId="{9CD18257-5824-4B71-BDD5-D556D55F45FA}" destId="{7313797B-5D77-4507-A058-DB9C2BE9053B}" srcOrd="0" destOrd="0" presId="urn:microsoft.com/office/officeart/2005/8/layout/list1"/>
    <dgm:cxn modelId="{C15872DF-27B0-4558-A8EB-2FF94AA8BC1E}" type="presOf" srcId="{00F02E75-61A7-4466-8C22-D0B22D86FE1D}" destId="{14F7B6C1-5E8C-47D8-A946-18DEA8B22585}" srcOrd="1" destOrd="0" presId="urn:microsoft.com/office/officeart/2005/8/layout/list1"/>
    <dgm:cxn modelId="{5015CDF6-A23F-4F40-89C1-BFD1998905B0}" srcId="{CA456E15-C781-446C-96A4-85B8D350D723}" destId="{01A9B4C8-5536-476A-9A6F-519120572C70}" srcOrd="4" destOrd="0" parTransId="{3705E395-FD50-48DF-BEA6-4CBA58DEF0BE}" sibTransId="{A4220D2F-7586-4BAA-8906-AFD6711055F7}"/>
    <dgm:cxn modelId="{13B442BB-340D-4652-8B7A-E195A2A98C04}" type="presParOf" srcId="{17516EE0-3EFE-4764-BB3F-D7A874BEB1E1}" destId="{346EE9DA-D277-43FE-9069-56D0049DF72E}" srcOrd="0" destOrd="0" presId="urn:microsoft.com/office/officeart/2005/8/layout/list1"/>
    <dgm:cxn modelId="{B8704160-C217-4A51-A921-06861AC711A8}" type="presParOf" srcId="{346EE9DA-D277-43FE-9069-56D0049DF72E}" destId="{D929CC7D-EC50-4CA1-A67C-1B23F3BFE8D2}" srcOrd="0" destOrd="0" presId="urn:microsoft.com/office/officeart/2005/8/layout/list1"/>
    <dgm:cxn modelId="{87D86AA3-5009-4BAA-B4F9-4C1C5598FE23}" type="presParOf" srcId="{346EE9DA-D277-43FE-9069-56D0049DF72E}" destId="{D5C71205-F047-49AB-8E79-59E760C55178}" srcOrd="1" destOrd="0" presId="urn:microsoft.com/office/officeart/2005/8/layout/list1"/>
    <dgm:cxn modelId="{9468D2DD-EC9D-4763-A463-98764D46F3D0}" type="presParOf" srcId="{17516EE0-3EFE-4764-BB3F-D7A874BEB1E1}" destId="{DC98B7D7-94D7-4AA5-B9B4-2EADE905C70F}" srcOrd="1" destOrd="0" presId="urn:microsoft.com/office/officeart/2005/8/layout/list1"/>
    <dgm:cxn modelId="{1E2C5F08-F664-40A1-94DE-3E1EA25E6E61}" type="presParOf" srcId="{17516EE0-3EFE-4764-BB3F-D7A874BEB1E1}" destId="{E80AB108-2A7A-4C6D-B7A7-2789E6558F64}" srcOrd="2" destOrd="0" presId="urn:microsoft.com/office/officeart/2005/8/layout/list1"/>
    <dgm:cxn modelId="{0C6DA3D3-3B2D-4940-85E1-270454573BF4}" type="presParOf" srcId="{17516EE0-3EFE-4764-BB3F-D7A874BEB1E1}" destId="{4029B596-F370-4688-BFC4-32157214F1A0}" srcOrd="3" destOrd="0" presId="urn:microsoft.com/office/officeart/2005/8/layout/list1"/>
    <dgm:cxn modelId="{F6E2A815-11F7-40B4-B7CA-84CE2FAB9CF7}" type="presParOf" srcId="{17516EE0-3EFE-4764-BB3F-D7A874BEB1E1}" destId="{4DA963ED-F21B-4C28-A9C2-9675715A6EC6}" srcOrd="4" destOrd="0" presId="urn:microsoft.com/office/officeart/2005/8/layout/list1"/>
    <dgm:cxn modelId="{9D4B948F-ED4F-4E43-A053-2D3DDC9B568B}" type="presParOf" srcId="{4DA963ED-F21B-4C28-A9C2-9675715A6EC6}" destId="{0B331BBE-BEEB-4643-B93C-020144405801}" srcOrd="0" destOrd="0" presId="urn:microsoft.com/office/officeart/2005/8/layout/list1"/>
    <dgm:cxn modelId="{88489B92-3F4C-4736-845C-2706E00D550C}" type="presParOf" srcId="{4DA963ED-F21B-4C28-A9C2-9675715A6EC6}" destId="{14F7B6C1-5E8C-47D8-A946-18DEA8B22585}" srcOrd="1" destOrd="0" presId="urn:microsoft.com/office/officeart/2005/8/layout/list1"/>
    <dgm:cxn modelId="{2B43691A-DA44-485D-B135-AAD0DD72997A}" type="presParOf" srcId="{17516EE0-3EFE-4764-BB3F-D7A874BEB1E1}" destId="{9BB26572-55C5-4F1B-9CA0-F02139B5641C}" srcOrd="5" destOrd="0" presId="urn:microsoft.com/office/officeart/2005/8/layout/list1"/>
    <dgm:cxn modelId="{60BB1762-81B5-4A95-AA5F-79D5BCB5D42D}" type="presParOf" srcId="{17516EE0-3EFE-4764-BB3F-D7A874BEB1E1}" destId="{DB44DAE8-FFF5-4C9F-B0C8-0000397864D9}" srcOrd="6" destOrd="0" presId="urn:microsoft.com/office/officeart/2005/8/layout/list1"/>
    <dgm:cxn modelId="{FA7FE85C-7BE3-4BF7-83E6-4C8E19D452EA}" type="presParOf" srcId="{17516EE0-3EFE-4764-BB3F-D7A874BEB1E1}" destId="{7AD75D91-687D-4688-8537-5D2674472128}" srcOrd="7" destOrd="0" presId="urn:microsoft.com/office/officeart/2005/8/layout/list1"/>
    <dgm:cxn modelId="{F6673029-3CBE-4EDC-80D7-AD7D32DA488C}" type="presParOf" srcId="{17516EE0-3EFE-4764-BB3F-D7A874BEB1E1}" destId="{D65CA4A7-AABB-44CF-A6F3-A93D41DFAE7D}" srcOrd="8" destOrd="0" presId="urn:microsoft.com/office/officeart/2005/8/layout/list1"/>
    <dgm:cxn modelId="{FB49BE30-92CE-4F45-BE48-E553F054B1F0}" type="presParOf" srcId="{D65CA4A7-AABB-44CF-A6F3-A93D41DFAE7D}" destId="{7313797B-5D77-4507-A058-DB9C2BE9053B}" srcOrd="0" destOrd="0" presId="urn:microsoft.com/office/officeart/2005/8/layout/list1"/>
    <dgm:cxn modelId="{ACBA9022-FB36-46FC-AF97-FFE9C1224327}" type="presParOf" srcId="{D65CA4A7-AABB-44CF-A6F3-A93D41DFAE7D}" destId="{BF02B726-00EC-4BA4-B883-771F68F45319}" srcOrd="1" destOrd="0" presId="urn:microsoft.com/office/officeart/2005/8/layout/list1"/>
    <dgm:cxn modelId="{2B645BE6-0E82-4D0D-A8D0-CC8E184C7FFA}" type="presParOf" srcId="{17516EE0-3EFE-4764-BB3F-D7A874BEB1E1}" destId="{9F811B9D-CAA6-40F3-8FED-C606E63D4DCC}" srcOrd="9" destOrd="0" presId="urn:microsoft.com/office/officeart/2005/8/layout/list1"/>
    <dgm:cxn modelId="{FB09958A-E505-477C-A87F-D7F889BF8FFF}" type="presParOf" srcId="{17516EE0-3EFE-4764-BB3F-D7A874BEB1E1}" destId="{EAADE16E-BEA3-4F7D-900B-D1DB5FF20C52}" srcOrd="10" destOrd="0" presId="urn:microsoft.com/office/officeart/2005/8/layout/list1"/>
    <dgm:cxn modelId="{14E86033-AD5C-46BA-B169-5131EAE4C311}" type="presParOf" srcId="{17516EE0-3EFE-4764-BB3F-D7A874BEB1E1}" destId="{EE4F1CB0-9D37-4ABC-BD19-7977878659CF}" srcOrd="11" destOrd="0" presId="urn:microsoft.com/office/officeart/2005/8/layout/list1"/>
    <dgm:cxn modelId="{0DD8C71C-F63D-487C-A6BE-6755BA480ABE}" type="presParOf" srcId="{17516EE0-3EFE-4764-BB3F-D7A874BEB1E1}" destId="{27295719-C8C6-4CA3-AA71-9A8559957A88}" srcOrd="12" destOrd="0" presId="urn:microsoft.com/office/officeart/2005/8/layout/list1"/>
    <dgm:cxn modelId="{4831793A-BE10-4181-9CC0-D7247614743B}" type="presParOf" srcId="{27295719-C8C6-4CA3-AA71-9A8559957A88}" destId="{0C112587-A2A3-43B3-BA1B-DAE92067DB1D}" srcOrd="0" destOrd="0" presId="urn:microsoft.com/office/officeart/2005/8/layout/list1"/>
    <dgm:cxn modelId="{3E9E68ED-2EF4-4C58-AD65-E1C77C5E9ADB}" type="presParOf" srcId="{27295719-C8C6-4CA3-AA71-9A8559957A88}" destId="{EFB6334D-8F41-4A0B-9380-9055C9020D90}" srcOrd="1" destOrd="0" presId="urn:microsoft.com/office/officeart/2005/8/layout/list1"/>
    <dgm:cxn modelId="{C116B198-FFA3-4D11-90B6-3B0EFA05FCDD}" type="presParOf" srcId="{17516EE0-3EFE-4764-BB3F-D7A874BEB1E1}" destId="{8DD24A1F-C822-45C5-9CBD-AC307C474937}" srcOrd="13" destOrd="0" presId="urn:microsoft.com/office/officeart/2005/8/layout/list1"/>
    <dgm:cxn modelId="{5BDC3E57-AA94-454B-879F-8D7F9B8372AD}" type="presParOf" srcId="{17516EE0-3EFE-4764-BB3F-D7A874BEB1E1}" destId="{C43841FC-04C6-4A58-B659-E70DB6B82CB6}" srcOrd="14" destOrd="0" presId="urn:microsoft.com/office/officeart/2005/8/layout/list1"/>
    <dgm:cxn modelId="{1662C543-7260-41FC-9205-032F73E09D54}" type="presParOf" srcId="{17516EE0-3EFE-4764-BB3F-D7A874BEB1E1}" destId="{FF2AA956-6F78-4029-927A-5E191E98E6D5}" srcOrd="15" destOrd="0" presId="urn:microsoft.com/office/officeart/2005/8/layout/list1"/>
    <dgm:cxn modelId="{A9FADE8D-85DF-4EE1-A3EC-1783E98FE15D}" type="presParOf" srcId="{17516EE0-3EFE-4764-BB3F-D7A874BEB1E1}" destId="{AA4C7DAF-4F33-42B8-A6EE-1B9FFE70A6E4}" srcOrd="16" destOrd="0" presId="urn:microsoft.com/office/officeart/2005/8/layout/list1"/>
    <dgm:cxn modelId="{BADDA26B-8947-443F-8868-DB3AC17934DD}" type="presParOf" srcId="{AA4C7DAF-4F33-42B8-A6EE-1B9FFE70A6E4}" destId="{8B0D38B1-B171-4E58-9B27-0D02C76BDF2E}" srcOrd="0" destOrd="0" presId="urn:microsoft.com/office/officeart/2005/8/layout/list1"/>
    <dgm:cxn modelId="{32AF4AE6-DD69-4DB1-B971-3ECB6C77A5E8}" type="presParOf" srcId="{AA4C7DAF-4F33-42B8-A6EE-1B9FFE70A6E4}" destId="{B4363446-C517-40CA-B91B-57D9343C7477}" srcOrd="1" destOrd="0" presId="urn:microsoft.com/office/officeart/2005/8/layout/list1"/>
    <dgm:cxn modelId="{53277909-8BF3-4D61-9AF6-F4756C438AFF}" type="presParOf" srcId="{17516EE0-3EFE-4764-BB3F-D7A874BEB1E1}" destId="{BD6CB081-34DE-4E39-BECA-3922C3CCAD67}" srcOrd="17" destOrd="0" presId="urn:microsoft.com/office/officeart/2005/8/layout/list1"/>
    <dgm:cxn modelId="{ABEFC743-9582-4AAD-8378-5D78907A0459}" type="presParOf" srcId="{17516EE0-3EFE-4764-BB3F-D7A874BEB1E1}" destId="{91E2690F-FCFA-41F9-AE89-5E640BE53E9C}" srcOrd="18" destOrd="0" presId="urn:microsoft.com/office/officeart/2005/8/layout/list1"/>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FCC5FA-B987-4EE2-B66C-64C9EE30E094}">
      <dsp:nvSpPr>
        <dsp:cNvPr id="0" name=""/>
        <dsp:cNvSpPr/>
      </dsp:nvSpPr>
      <dsp:spPr>
        <a:xfrm>
          <a:off x="-5935977" y="-913788"/>
          <a:ext cx="7108906" cy="7108906"/>
        </a:xfrm>
        <a:prstGeom prst="blockArc">
          <a:avLst>
            <a:gd name="adj1" fmla="val 18900000"/>
            <a:gd name="adj2" fmla="val 2700000"/>
            <a:gd name="adj3" fmla="val 304"/>
          </a:avLst>
        </a:prstGeom>
        <a:noFill/>
        <a:ln w="15875" cap="rnd" cmpd="sng" algn="ctr">
          <a:solidFill>
            <a:schemeClr val="accent1">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642EE9-6FFA-44CF-87F1-BF85FAB59ACC}">
      <dsp:nvSpPr>
        <dsp:cNvPr id="0" name=""/>
        <dsp:cNvSpPr/>
      </dsp:nvSpPr>
      <dsp:spPr>
        <a:xfrm>
          <a:off x="459238" y="278114"/>
          <a:ext cx="9063652" cy="556018"/>
        </a:xfrm>
        <a:prstGeom prst="rect">
          <a:avLst/>
        </a:prstGeom>
        <a:solidFill>
          <a:schemeClr val="accent1">
            <a:shade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41340" tIns="60960" rIns="60960" bIns="60960" numCol="1" spcCol="1270" anchor="ctr" anchorCtr="0">
          <a:noAutofit/>
        </a:bodyPr>
        <a:lstStyle/>
        <a:p>
          <a:pPr marL="0" lvl="0" indent="0" algn="l" defTabSz="1066800">
            <a:lnSpc>
              <a:spcPct val="90000"/>
            </a:lnSpc>
            <a:spcBef>
              <a:spcPct val="0"/>
            </a:spcBef>
            <a:spcAft>
              <a:spcPct val="35000"/>
            </a:spcAft>
            <a:buNone/>
          </a:pPr>
          <a:r>
            <a:rPr lang="fr-FR" sz="2400" kern="1200" dirty="0"/>
            <a:t>Contexte général du projet</a:t>
          </a:r>
          <a:endParaRPr lang="en-US" sz="2400" kern="1200" dirty="0"/>
        </a:p>
      </dsp:txBody>
      <dsp:txXfrm>
        <a:off x="459238" y="278114"/>
        <a:ext cx="9063652" cy="556018"/>
      </dsp:txXfrm>
    </dsp:sp>
    <dsp:sp modelId="{F98B32F0-754B-466A-841D-C61027C110EF}">
      <dsp:nvSpPr>
        <dsp:cNvPr id="0" name=""/>
        <dsp:cNvSpPr/>
      </dsp:nvSpPr>
      <dsp:spPr>
        <a:xfrm>
          <a:off x="38791" y="163769"/>
          <a:ext cx="840894" cy="784708"/>
        </a:xfrm>
        <a:prstGeom prst="ellipse">
          <a:avLst/>
        </a:prstGeom>
        <a:solidFill>
          <a:schemeClr val="lt1">
            <a:hueOff val="0"/>
            <a:satOff val="0"/>
            <a:lumOff val="0"/>
            <a:alphaOff val="0"/>
          </a:schemeClr>
        </a:solidFill>
        <a:ln w="15875" cap="rnd" cmpd="sng" algn="ctr">
          <a:solidFill>
            <a:schemeClr val="accent1">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2869DFF-97AA-4AB0-A484-AAC9DE89AD37}">
      <dsp:nvSpPr>
        <dsp:cNvPr id="0" name=""/>
        <dsp:cNvSpPr/>
      </dsp:nvSpPr>
      <dsp:spPr>
        <a:xfrm>
          <a:off x="916601" y="1112036"/>
          <a:ext cx="8606289" cy="556018"/>
        </a:xfrm>
        <a:prstGeom prst="rect">
          <a:avLst/>
        </a:prstGeom>
        <a:solidFill>
          <a:schemeClr val="accent1">
            <a:shade val="50000"/>
            <a:hueOff val="165491"/>
            <a:satOff val="2361"/>
            <a:lumOff val="14431"/>
            <a:alphaOff val="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41340"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t>Inception</a:t>
          </a:r>
        </a:p>
      </dsp:txBody>
      <dsp:txXfrm>
        <a:off x="916601" y="1112036"/>
        <a:ext cx="8606289" cy="556018"/>
      </dsp:txXfrm>
    </dsp:sp>
    <dsp:sp modelId="{3EFC764C-D75A-4346-9779-DF73D1FC8087}">
      <dsp:nvSpPr>
        <dsp:cNvPr id="0" name=""/>
        <dsp:cNvSpPr/>
      </dsp:nvSpPr>
      <dsp:spPr>
        <a:xfrm>
          <a:off x="496154" y="997691"/>
          <a:ext cx="840894" cy="784708"/>
        </a:xfrm>
        <a:prstGeom prst="ellipse">
          <a:avLst/>
        </a:prstGeom>
        <a:solidFill>
          <a:schemeClr val="lt1">
            <a:hueOff val="0"/>
            <a:satOff val="0"/>
            <a:lumOff val="0"/>
            <a:alphaOff val="0"/>
          </a:schemeClr>
        </a:solidFill>
        <a:ln w="15875" cap="rnd" cmpd="sng" algn="ctr">
          <a:solidFill>
            <a:schemeClr val="accent1">
              <a:shade val="50000"/>
              <a:hueOff val="165491"/>
              <a:satOff val="2361"/>
              <a:lumOff val="14431"/>
              <a:alphaOff val="0"/>
            </a:schemeClr>
          </a:solidFill>
          <a:prstDash val="solid"/>
        </a:ln>
        <a:effectLst/>
      </dsp:spPr>
      <dsp:style>
        <a:lnRef idx="2">
          <a:scrgbClr r="0" g="0" b="0"/>
        </a:lnRef>
        <a:fillRef idx="1">
          <a:scrgbClr r="0" g="0" b="0"/>
        </a:fillRef>
        <a:effectRef idx="0">
          <a:scrgbClr r="0" g="0" b="0"/>
        </a:effectRef>
        <a:fontRef idx="minor"/>
      </dsp:style>
    </dsp:sp>
    <dsp:sp modelId="{99A386D3-9707-4DAF-9F9F-F498198C13D3}">
      <dsp:nvSpPr>
        <dsp:cNvPr id="0" name=""/>
        <dsp:cNvSpPr/>
      </dsp:nvSpPr>
      <dsp:spPr>
        <a:xfrm>
          <a:off x="1125741" y="1945958"/>
          <a:ext cx="8397148" cy="556018"/>
        </a:xfrm>
        <a:prstGeom prst="rect">
          <a:avLst/>
        </a:prstGeom>
        <a:solidFill>
          <a:schemeClr val="accent1">
            <a:shade val="50000"/>
            <a:hueOff val="330983"/>
            <a:satOff val="4721"/>
            <a:lumOff val="28863"/>
            <a:alphaOff val="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41340" tIns="60960" rIns="60960" bIns="60960" numCol="1" spcCol="1270" anchor="ctr" anchorCtr="0">
          <a:noAutofit/>
        </a:bodyPr>
        <a:lstStyle/>
        <a:p>
          <a:pPr marL="0" lvl="0" indent="0" algn="l" defTabSz="1066800">
            <a:lnSpc>
              <a:spcPct val="90000"/>
            </a:lnSpc>
            <a:spcBef>
              <a:spcPct val="0"/>
            </a:spcBef>
            <a:spcAft>
              <a:spcPct val="35000"/>
            </a:spcAft>
            <a:buNone/>
          </a:pPr>
          <a:r>
            <a:rPr lang="fr-FR" sz="2400" kern="1200" dirty="0"/>
            <a:t>Analyse et conception</a:t>
          </a:r>
          <a:endParaRPr lang="en-US" sz="2400" kern="1200" dirty="0"/>
        </a:p>
      </dsp:txBody>
      <dsp:txXfrm>
        <a:off x="1125741" y="1945958"/>
        <a:ext cx="8397148" cy="556018"/>
      </dsp:txXfrm>
    </dsp:sp>
    <dsp:sp modelId="{F8A40460-9B4E-4002-A0F7-187AE5F9E3D2}">
      <dsp:nvSpPr>
        <dsp:cNvPr id="0" name=""/>
        <dsp:cNvSpPr/>
      </dsp:nvSpPr>
      <dsp:spPr>
        <a:xfrm>
          <a:off x="705294" y="1831613"/>
          <a:ext cx="840894" cy="784708"/>
        </a:xfrm>
        <a:prstGeom prst="ellipse">
          <a:avLst/>
        </a:prstGeom>
        <a:solidFill>
          <a:schemeClr val="lt1">
            <a:hueOff val="0"/>
            <a:satOff val="0"/>
            <a:lumOff val="0"/>
            <a:alphaOff val="0"/>
          </a:schemeClr>
        </a:solidFill>
        <a:ln w="15875" cap="rnd" cmpd="sng" algn="ctr">
          <a:solidFill>
            <a:schemeClr val="accent1">
              <a:shade val="50000"/>
              <a:hueOff val="330983"/>
              <a:satOff val="4721"/>
              <a:lumOff val="28863"/>
              <a:alphaOff val="0"/>
            </a:schemeClr>
          </a:solidFill>
          <a:prstDash val="solid"/>
        </a:ln>
        <a:effectLst/>
      </dsp:spPr>
      <dsp:style>
        <a:lnRef idx="2">
          <a:scrgbClr r="0" g="0" b="0"/>
        </a:lnRef>
        <a:fillRef idx="1">
          <a:scrgbClr r="0" g="0" b="0"/>
        </a:fillRef>
        <a:effectRef idx="0">
          <a:scrgbClr r="0" g="0" b="0"/>
        </a:effectRef>
        <a:fontRef idx="minor"/>
      </dsp:style>
    </dsp:sp>
    <dsp:sp modelId="{2B5BEB4B-BC35-4291-A480-2305B3843370}">
      <dsp:nvSpPr>
        <dsp:cNvPr id="0" name=""/>
        <dsp:cNvSpPr/>
      </dsp:nvSpPr>
      <dsp:spPr>
        <a:xfrm>
          <a:off x="1125741" y="2779352"/>
          <a:ext cx="8397148" cy="556018"/>
        </a:xfrm>
        <a:prstGeom prst="rect">
          <a:avLst/>
        </a:prstGeom>
        <a:solidFill>
          <a:schemeClr val="accent1">
            <a:shade val="50000"/>
            <a:hueOff val="496474"/>
            <a:satOff val="7082"/>
            <a:lumOff val="43294"/>
            <a:alphaOff val="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41340" tIns="60960" rIns="60960" bIns="60960" numCol="1" spcCol="1270" anchor="ctr" anchorCtr="0">
          <a:noAutofit/>
        </a:bodyPr>
        <a:lstStyle/>
        <a:p>
          <a:pPr marL="0" lvl="0" indent="0" algn="l" defTabSz="1066800">
            <a:lnSpc>
              <a:spcPct val="90000"/>
            </a:lnSpc>
            <a:spcBef>
              <a:spcPct val="0"/>
            </a:spcBef>
            <a:spcAft>
              <a:spcPct val="35000"/>
            </a:spcAft>
            <a:buNone/>
          </a:pPr>
          <a:r>
            <a:rPr lang="fr-FR" sz="2400" kern="1200" dirty="0"/>
            <a:t>Implémentation</a:t>
          </a:r>
          <a:endParaRPr lang="en-US" sz="2400" kern="1200" dirty="0"/>
        </a:p>
      </dsp:txBody>
      <dsp:txXfrm>
        <a:off x="1125741" y="2779352"/>
        <a:ext cx="8397148" cy="556018"/>
      </dsp:txXfrm>
    </dsp:sp>
    <dsp:sp modelId="{4FEC4120-44B1-483F-9343-16DE23A1B76E}">
      <dsp:nvSpPr>
        <dsp:cNvPr id="0" name=""/>
        <dsp:cNvSpPr/>
      </dsp:nvSpPr>
      <dsp:spPr>
        <a:xfrm>
          <a:off x="705294" y="2665007"/>
          <a:ext cx="840894" cy="784708"/>
        </a:xfrm>
        <a:prstGeom prst="ellipse">
          <a:avLst/>
        </a:prstGeom>
        <a:solidFill>
          <a:schemeClr val="lt1">
            <a:hueOff val="0"/>
            <a:satOff val="0"/>
            <a:lumOff val="0"/>
            <a:alphaOff val="0"/>
          </a:schemeClr>
        </a:solidFill>
        <a:ln w="15875" cap="rnd" cmpd="sng" algn="ctr">
          <a:solidFill>
            <a:schemeClr val="accent1">
              <a:shade val="50000"/>
              <a:hueOff val="496474"/>
              <a:satOff val="7082"/>
              <a:lumOff val="43294"/>
              <a:alphaOff val="0"/>
            </a:schemeClr>
          </a:solidFill>
          <a:prstDash val="solid"/>
        </a:ln>
        <a:effectLst/>
      </dsp:spPr>
      <dsp:style>
        <a:lnRef idx="2">
          <a:scrgbClr r="0" g="0" b="0"/>
        </a:lnRef>
        <a:fillRef idx="1">
          <a:scrgbClr r="0" g="0" b="0"/>
        </a:fillRef>
        <a:effectRef idx="0">
          <a:scrgbClr r="0" g="0" b="0"/>
        </a:effectRef>
        <a:fontRef idx="minor"/>
      </dsp:style>
    </dsp:sp>
    <dsp:sp modelId="{669B8FB1-6560-460A-9667-53C1B4DB9F74}">
      <dsp:nvSpPr>
        <dsp:cNvPr id="0" name=""/>
        <dsp:cNvSpPr/>
      </dsp:nvSpPr>
      <dsp:spPr>
        <a:xfrm>
          <a:off x="916601" y="3613274"/>
          <a:ext cx="8606289" cy="556018"/>
        </a:xfrm>
        <a:prstGeom prst="rect">
          <a:avLst/>
        </a:prstGeom>
        <a:solidFill>
          <a:schemeClr val="accent1">
            <a:shade val="50000"/>
            <a:hueOff val="330983"/>
            <a:satOff val="4721"/>
            <a:lumOff val="28863"/>
            <a:alphaOff val="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41340"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err="1"/>
            <a:t>Démonstration</a:t>
          </a:r>
          <a:endParaRPr lang="en-US" sz="2400" kern="1200" dirty="0"/>
        </a:p>
      </dsp:txBody>
      <dsp:txXfrm>
        <a:off x="916601" y="3613274"/>
        <a:ext cx="8606289" cy="556018"/>
      </dsp:txXfrm>
    </dsp:sp>
    <dsp:sp modelId="{0B88A6CB-B359-4905-A0E3-585477E0A8EB}">
      <dsp:nvSpPr>
        <dsp:cNvPr id="0" name=""/>
        <dsp:cNvSpPr/>
      </dsp:nvSpPr>
      <dsp:spPr>
        <a:xfrm>
          <a:off x="569089" y="3543771"/>
          <a:ext cx="695022" cy="695022"/>
        </a:xfrm>
        <a:prstGeom prst="ellipse">
          <a:avLst/>
        </a:prstGeom>
        <a:solidFill>
          <a:schemeClr val="lt1">
            <a:hueOff val="0"/>
            <a:satOff val="0"/>
            <a:lumOff val="0"/>
            <a:alphaOff val="0"/>
          </a:schemeClr>
        </a:solidFill>
        <a:ln w="15875" cap="rnd" cmpd="sng" algn="ctr">
          <a:solidFill>
            <a:schemeClr val="accent1">
              <a:shade val="50000"/>
              <a:hueOff val="330983"/>
              <a:satOff val="4721"/>
              <a:lumOff val="28863"/>
              <a:alphaOff val="0"/>
            </a:schemeClr>
          </a:solidFill>
          <a:prstDash val="solid"/>
        </a:ln>
        <a:effectLst/>
      </dsp:spPr>
      <dsp:style>
        <a:lnRef idx="2">
          <a:scrgbClr r="0" g="0" b="0"/>
        </a:lnRef>
        <a:fillRef idx="1">
          <a:scrgbClr r="0" g="0" b="0"/>
        </a:fillRef>
        <a:effectRef idx="0">
          <a:scrgbClr r="0" g="0" b="0"/>
        </a:effectRef>
        <a:fontRef idx="minor"/>
      </dsp:style>
    </dsp:sp>
    <dsp:sp modelId="{A1B0B0A7-088A-409D-8AFF-7A02EE47D714}">
      <dsp:nvSpPr>
        <dsp:cNvPr id="0" name=""/>
        <dsp:cNvSpPr/>
      </dsp:nvSpPr>
      <dsp:spPr>
        <a:xfrm>
          <a:off x="459238" y="4447195"/>
          <a:ext cx="9063652" cy="556018"/>
        </a:xfrm>
        <a:prstGeom prst="rect">
          <a:avLst/>
        </a:prstGeom>
        <a:solidFill>
          <a:schemeClr val="accent1">
            <a:shade val="50000"/>
            <a:hueOff val="165491"/>
            <a:satOff val="2361"/>
            <a:lumOff val="14431"/>
            <a:alphaOff val="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41340" tIns="60960" rIns="60960" bIns="60960" numCol="1" spcCol="1270" anchor="ctr" anchorCtr="0">
          <a:noAutofit/>
        </a:bodyPr>
        <a:lstStyle/>
        <a:p>
          <a:pPr marL="0" lvl="0" indent="0" algn="l" defTabSz="1066800">
            <a:lnSpc>
              <a:spcPct val="90000"/>
            </a:lnSpc>
            <a:spcBef>
              <a:spcPct val="0"/>
            </a:spcBef>
            <a:spcAft>
              <a:spcPct val="35000"/>
            </a:spcAft>
            <a:buNone/>
          </a:pPr>
          <a:r>
            <a:rPr lang="fr-FR" sz="2400" kern="1200" dirty="0"/>
            <a:t>Conclusion et perspectives</a:t>
          </a:r>
          <a:endParaRPr lang="en-US" sz="2400" kern="1200" dirty="0"/>
        </a:p>
      </dsp:txBody>
      <dsp:txXfrm>
        <a:off x="459238" y="4447195"/>
        <a:ext cx="9063652" cy="556018"/>
      </dsp:txXfrm>
    </dsp:sp>
    <dsp:sp modelId="{E9F30FF9-63D2-4D48-9F8E-E74F6F6C4BDC}">
      <dsp:nvSpPr>
        <dsp:cNvPr id="0" name=""/>
        <dsp:cNvSpPr/>
      </dsp:nvSpPr>
      <dsp:spPr>
        <a:xfrm>
          <a:off x="38791" y="4332850"/>
          <a:ext cx="840894" cy="784708"/>
        </a:xfrm>
        <a:prstGeom prst="ellipse">
          <a:avLst/>
        </a:prstGeom>
        <a:solidFill>
          <a:schemeClr val="lt1">
            <a:hueOff val="0"/>
            <a:satOff val="0"/>
            <a:lumOff val="0"/>
            <a:alphaOff val="0"/>
          </a:schemeClr>
        </a:solidFill>
        <a:ln w="15875" cap="rnd" cmpd="sng" algn="ctr">
          <a:solidFill>
            <a:schemeClr val="accent1">
              <a:shade val="50000"/>
              <a:hueOff val="165491"/>
              <a:satOff val="2361"/>
              <a:lumOff val="14431"/>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DA4B87-DD5B-4F4C-B053-C9552DA867D6}">
      <dsp:nvSpPr>
        <dsp:cNvPr id="0" name=""/>
        <dsp:cNvSpPr/>
      </dsp:nvSpPr>
      <dsp:spPr>
        <a:xfrm>
          <a:off x="2108806" y="1731003"/>
          <a:ext cx="2806577" cy="2866575"/>
        </a:xfrm>
        <a:prstGeom prst="ellipse">
          <a:avLst/>
        </a:prstGeom>
        <a:solidFill>
          <a:schemeClr val="lt1">
            <a:alpha val="5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t>???</a:t>
          </a:r>
        </a:p>
      </dsp:txBody>
      <dsp:txXfrm>
        <a:off x="2519820" y="2150803"/>
        <a:ext cx="1984549" cy="2026975"/>
      </dsp:txXfrm>
    </dsp:sp>
    <dsp:sp modelId="{BA3E435F-441F-409B-B552-FCFAD02CE9E8}">
      <dsp:nvSpPr>
        <dsp:cNvPr id="0" name=""/>
        <dsp:cNvSpPr/>
      </dsp:nvSpPr>
      <dsp:spPr>
        <a:xfrm>
          <a:off x="2518324" y="30172"/>
          <a:ext cx="2028882" cy="2028882"/>
        </a:xfrm>
        <a:prstGeom prst="ellipse">
          <a:avLst/>
        </a:prstGeom>
        <a:solidFill>
          <a:schemeClr val="lt1">
            <a:alpha val="5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fr-FR" sz="1600" b="0" i="0" kern="1200" dirty="0"/>
            <a:t>Confort et bien-être</a:t>
          </a:r>
          <a:endParaRPr lang="en-US" sz="1600" kern="1200" dirty="0"/>
        </a:p>
      </dsp:txBody>
      <dsp:txXfrm>
        <a:off x="2815447" y="327295"/>
        <a:ext cx="1434636" cy="1434636"/>
      </dsp:txXfrm>
    </dsp:sp>
    <dsp:sp modelId="{C61BD39B-833F-42F1-BF3E-531EC34341C7}">
      <dsp:nvSpPr>
        <dsp:cNvPr id="0" name=""/>
        <dsp:cNvSpPr/>
      </dsp:nvSpPr>
      <dsp:spPr>
        <a:xfrm>
          <a:off x="4577850" y="1519841"/>
          <a:ext cx="2028882" cy="2028882"/>
        </a:xfrm>
        <a:prstGeom prst="ellipse">
          <a:avLst/>
        </a:prstGeom>
        <a:solidFill>
          <a:schemeClr val="lt1">
            <a:alpha val="5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fr-FR" sz="1600" b="0" i="0" kern="1200" dirty="0"/>
            <a:t>Gain de temps et de commodité</a:t>
          </a:r>
          <a:endParaRPr lang="en-US" sz="1600" kern="1200" dirty="0"/>
        </a:p>
      </dsp:txBody>
      <dsp:txXfrm>
        <a:off x="4874973" y="1816964"/>
        <a:ext cx="1434636" cy="1434636"/>
      </dsp:txXfrm>
    </dsp:sp>
    <dsp:sp modelId="{1F75E3B4-5A80-42BE-9FF5-6B94AC45DEC8}">
      <dsp:nvSpPr>
        <dsp:cNvPr id="0" name=""/>
        <dsp:cNvSpPr/>
      </dsp:nvSpPr>
      <dsp:spPr>
        <a:xfrm>
          <a:off x="3822137" y="3878752"/>
          <a:ext cx="2028882" cy="2028882"/>
        </a:xfrm>
        <a:prstGeom prst="ellipse">
          <a:avLst/>
        </a:prstGeom>
        <a:solidFill>
          <a:schemeClr val="lt1">
            <a:alpha val="5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fr-FR" sz="1600" b="0" i="0" kern="1200" dirty="0"/>
            <a:t>Accès physique limité</a:t>
          </a:r>
          <a:endParaRPr lang="en-US" sz="1600" kern="1200" dirty="0"/>
        </a:p>
      </dsp:txBody>
      <dsp:txXfrm>
        <a:off x="4119260" y="4175875"/>
        <a:ext cx="1434636" cy="1434636"/>
      </dsp:txXfrm>
    </dsp:sp>
    <dsp:sp modelId="{BFE14F67-734E-4ECD-8AE9-7DC31426F5E1}">
      <dsp:nvSpPr>
        <dsp:cNvPr id="0" name=""/>
        <dsp:cNvSpPr/>
      </dsp:nvSpPr>
      <dsp:spPr>
        <a:xfrm>
          <a:off x="1295275" y="3922399"/>
          <a:ext cx="2028882" cy="2028882"/>
        </a:xfrm>
        <a:prstGeom prst="ellipse">
          <a:avLst/>
        </a:prstGeom>
        <a:solidFill>
          <a:schemeClr val="lt1">
            <a:alpha val="5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fr-FR" sz="1600" b="0" i="0" kern="1200" dirty="0"/>
            <a:t>Besoins médicaux urgents</a:t>
          </a:r>
          <a:endParaRPr lang="en-US" sz="1600" kern="1200" dirty="0"/>
        </a:p>
      </dsp:txBody>
      <dsp:txXfrm>
        <a:off x="1592398" y="4219522"/>
        <a:ext cx="1434636" cy="1434636"/>
      </dsp:txXfrm>
    </dsp:sp>
    <dsp:sp modelId="{1C3E4F42-D67C-48B2-A14E-1A7116251F47}">
      <dsp:nvSpPr>
        <dsp:cNvPr id="0" name=""/>
        <dsp:cNvSpPr/>
      </dsp:nvSpPr>
      <dsp:spPr>
        <a:xfrm>
          <a:off x="354197" y="1451500"/>
          <a:ext cx="2111880" cy="2059646"/>
        </a:xfrm>
        <a:prstGeom prst="ellipse">
          <a:avLst/>
        </a:prstGeom>
        <a:solidFill>
          <a:schemeClr val="lt1">
            <a:alpha val="5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fr-FR" sz="1600" b="0" i="0" kern="1200" dirty="0"/>
            <a:t>Contraintes géographiques</a:t>
          </a:r>
          <a:endParaRPr lang="en-US" sz="1600" kern="1200" dirty="0"/>
        </a:p>
      </dsp:txBody>
      <dsp:txXfrm>
        <a:off x="663475" y="1753128"/>
        <a:ext cx="1493324" cy="14563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0AB108-2A7A-4C6D-B7A7-2789E6558F64}">
      <dsp:nvSpPr>
        <dsp:cNvPr id="0" name=""/>
        <dsp:cNvSpPr/>
      </dsp:nvSpPr>
      <dsp:spPr>
        <a:xfrm>
          <a:off x="0" y="491479"/>
          <a:ext cx="7727576" cy="655200"/>
        </a:xfrm>
        <a:prstGeom prst="rect">
          <a:avLst/>
        </a:prstGeom>
        <a:solidFill>
          <a:schemeClr val="accent1">
            <a:lumMod val="75000"/>
            <a:alpha val="90000"/>
          </a:schemeClr>
        </a:solidFill>
        <a:ln w="15875" cap="rnd" cmpd="sng" algn="ctr">
          <a:solidFill>
            <a:schemeClr val="bg1"/>
          </a:solidFill>
          <a:prstDash val="solid"/>
        </a:ln>
        <a:effectLst/>
      </dsp:spPr>
      <dsp:style>
        <a:lnRef idx="2">
          <a:scrgbClr r="0" g="0" b="0"/>
        </a:lnRef>
        <a:fillRef idx="1">
          <a:scrgbClr r="0" g="0" b="0"/>
        </a:fillRef>
        <a:effectRef idx="0">
          <a:scrgbClr r="0" g="0" b="0"/>
        </a:effectRef>
        <a:fontRef idx="minor"/>
      </dsp:style>
    </dsp:sp>
    <dsp:sp modelId="{D5C71205-F047-49AB-8E79-59E760C55178}">
      <dsp:nvSpPr>
        <dsp:cNvPr id="0" name=""/>
        <dsp:cNvSpPr/>
      </dsp:nvSpPr>
      <dsp:spPr>
        <a:xfrm>
          <a:off x="386378" y="107719"/>
          <a:ext cx="6010006" cy="767520"/>
        </a:xfrm>
        <a:prstGeom prst="roundRect">
          <a:avLst/>
        </a:prstGeom>
        <a:solidFill>
          <a:schemeClr val="lt1">
            <a:hueOff val="0"/>
            <a:satOff val="0"/>
            <a:lumOff val="0"/>
            <a:alphaOff val="0"/>
          </a:schemeClr>
        </a:solidFill>
        <a:ln w="22225" cap="rnd" cmpd="sng" algn="ctr">
          <a:solidFill>
            <a:schemeClr val="tx1"/>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04459" tIns="0" rIns="204459" bIns="0" numCol="1" spcCol="1270" anchor="ctr" anchorCtr="0">
          <a:noAutofit/>
        </a:bodyPr>
        <a:lstStyle/>
        <a:p>
          <a:pPr marL="0" lvl="0" indent="0" algn="l" defTabSz="800100">
            <a:lnSpc>
              <a:spcPct val="90000"/>
            </a:lnSpc>
            <a:spcBef>
              <a:spcPct val="0"/>
            </a:spcBef>
            <a:spcAft>
              <a:spcPct val="35000"/>
            </a:spcAft>
            <a:buNone/>
          </a:pPr>
          <a:r>
            <a:rPr lang="fr-FR" sz="1800" b="0" i="0" kern="1200" dirty="0"/>
            <a:t>Gestion des Patients</a:t>
          </a:r>
          <a:endParaRPr lang="en-US" sz="1800" kern="1200" dirty="0"/>
        </a:p>
      </dsp:txBody>
      <dsp:txXfrm>
        <a:off x="423845" y="145186"/>
        <a:ext cx="5935072" cy="692586"/>
      </dsp:txXfrm>
    </dsp:sp>
    <dsp:sp modelId="{DB44DAE8-FFF5-4C9F-B0C8-0000397864D9}">
      <dsp:nvSpPr>
        <dsp:cNvPr id="0" name=""/>
        <dsp:cNvSpPr/>
      </dsp:nvSpPr>
      <dsp:spPr>
        <a:xfrm>
          <a:off x="0" y="1670839"/>
          <a:ext cx="7727576" cy="655200"/>
        </a:xfrm>
        <a:prstGeom prst="rect">
          <a:avLst/>
        </a:prstGeom>
        <a:solidFill>
          <a:schemeClr val="accent1">
            <a:lumMod val="75000"/>
            <a:alpha val="90000"/>
          </a:schemeClr>
        </a:solidFill>
        <a:ln w="15875" cap="rnd" cmpd="sng" algn="ctr">
          <a:solidFill>
            <a:schemeClr val="bg1"/>
          </a:solidFill>
          <a:prstDash val="solid"/>
        </a:ln>
        <a:effectLst/>
      </dsp:spPr>
      <dsp:style>
        <a:lnRef idx="2">
          <a:scrgbClr r="0" g="0" b="0"/>
        </a:lnRef>
        <a:fillRef idx="1">
          <a:scrgbClr r="0" g="0" b="0"/>
        </a:fillRef>
        <a:effectRef idx="0">
          <a:scrgbClr r="0" g="0" b="0"/>
        </a:effectRef>
        <a:fontRef idx="minor"/>
      </dsp:style>
    </dsp:sp>
    <dsp:sp modelId="{14F7B6C1-5E8C-47D8-A946-18DEA8B22585}">
      <dsp:nvSpPr>
        <dsp:cNvPr id="0" name=""/>
        <dsp:cNvSpPr/>
      </dsp:nvSpPr>
      <dsp:spPr>
        <a:xfrm>
          <a:off x="386378" y="1287079"/>
          <a:ext cx="6010006" cy="767520"/>
        </a:xfrm>
        <a:prstGeom prst="roundRect">
          <a:avLst/>
        </a:prstGeom>
        <a:solidFill>
          <a:schemeClr val="lt1">
            <a:hueOff val="0"/>
            <a:satOff val="0"/>
            <a:lumOff val="0"/>
            <a:alphaOff val="0"/>
          </a:schemeClr>
        </a:solidFill>
        <a:ln w="22225" cap="rnd" cmpd="sng" algn="ctr">
          <a:solidFill>
            <a:schemeClr val="tx1"/>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04459" tIns="0" rIns="204459" bIns="0" numCol="1" spcCol="1270" anchor="ctr" anchorCtr="0">
          <a:noAutofit/>
        </a:bodyPr>
        <a:lstStyle/>
        <a:p>
          <a:pPr marL="0" lvl="0" indent="0" algn="l" defTabSz="800100">
            <a:lnSpc>
              <a:spcPct val="90000"/>
            </a:lnSpc>
            <a:spcBef>
              <a:spcPct val="0"/>
            </a:spcBef>
            <a:spcAft>
              <a:spcPct val="35000"/>
            </a:spcAft>
            <a:buNone/>
          </a:pPr>
          <a:r>
            <a:rPr lang="fr-FR" sz="1800" b="0" i="0" kern="1200" dirty="0"/>
            <a:t>Gestion des Médecins</a:t>
          </a:r>
          <a:endParaRPr lang="en-US" sz="1800" kern="1200" dirty="0"/>
        </a:p>
      </dsp:txBody>
      <dsp:txXfrm>
        <a:off x="423845" y="1324546"/>
        <a:ext cx="5935072" cy="692586"/>
      </dsp:txXfrm>
    </dsp:sp>
    <dsp:sp modelId="{EAADE16E-BEA3-4F7D-900B-D1DB5FF20C52}">
      <dsp:nvSpPr>
        <dsp:cNvPr id="0" name=""/>
        <dsp:cNvSpPr/>
      </dsp:nvSpPr>
      <dsp:spPr>
        <a:xfrm>
          <a:off x="0" y="2850199"/>
          <a:ext cx="7727576" cy="655200"/>
        </a:xfrm>
        <a:prstGeom prst="rect">
          <a:avLst/>
        </a:prstGeom>
        <a:solidFill>
          <a:schemeClr val="accent1">
            <a:lumMod val="75000"/>
            <a:alpha val="90000"/>
          </a:schemeClr>
        </a:solidFill>
        <a:ln w="15875" cap="rnd" cmpd="sng" algn="ctr">
          <a:solidFill>
            <a:schemeClr val="bg1"/>
          </a:solidFill>
          <a:prstDash val="solid"/>
        </a:ln>
        <a:effectLst/>
      </dsp:spPr>
      <dsp:style>
        <a:lnRef idx="2">
          <a:scrgbClr r="0" g="0" b="0"/>
        </a:lnRef>
        <a:fillRef idx="1">
          <a:scrgbClr r="0" g="0" b="0"/>
        </a:fillRef>
        <a:effectRef idx="0">
          <a:scrgbClr r="0" g="0" b="0"/>
        </a:effectRef>
        <a:fontRef idx="minor"/>
      </dsp:style>
    </dsp:sp>
    <dsp:sp modelId="{BF02B726-00EC-4BA4-B883-771F68F45319}">
      <dsp:nvSpPr>
        <dsp:cNvPr id="0" name=""/>
        <dsp:cNvSpPr/>
      </dsp:nvSpPr>
      <dsp:spPr>
        <a:xfrm>
          <a:off x="386378" y="2466439"/>
          <a:ext cx="6010006" cy="767520"/>
        </a:xfrm>
        <a:prstGeom prst="roundRect">
          <a:avLst/>
        </a:prstGeom>
        <a:solidFill>
          <a:schemeClr val="lt1">
            <a:hueOff val="0"/>
            <a:satOff val="0"/>
            <a:lumOff val="0"/>
            <a:alphaOff val="0"/>
          </a:schemeClr>
        </a:solidFill>
        <a:ln w="22225" cap="rnd" cmpd="sng" algn="ctr">
          <a:solidFill>
            <a:schemeClr val="tx1"/>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04459" tIns="0" rIns="204459" bIns="0" numCol="1" spcCol="1270" anchor="ctr" anchorCtr="0">
          <a:noAutofit/>
        </a:bodyPr>
        <a:lstStyle/>
        <a:p>
          <a:pPr marL="0" lvl="0" indent="0" algn="l" defTabSz="800100">
            <a:lnSpc>
              <a:spcPct val="90000"/>
            </a:lnSpc>
            <a:spcBef>
              <a:spcPct val="0"/>
            </a:spcBef>
            <a:spcAft>
              <a:spcPct val="35000"/>
            </a:spcAft>
            <a:buNone/>
          </a:pPr>
          <a:r>
            <a:rPr lang="fr-FR" sz="1800" b="0" i="0" kern="1200" dirty="0"/>
            <a:t>Gestion des Secrétaires</a:t>
          </a:r>
          <a:endParaRPr lang="en-US" sz="1800" kern="1200" dirty="0"/>
        </a:p>
      </dsp:txBody>
      <dsp:txXfrm>
        <a:off x="423845" y="2503906"/>
        <a:ext cx="5935072" cy="692586"/>
      </dsp:txXfrm>
    </dsp:sp>
    <dsp:sp modelId="{C43841FC-04C6-4A58-B659-E70DB6B82CB6}">
      <dsp:nvSpPr>
        <dsp:cNvPr id="0" name=""/>
        <dsp:cNvSpPr/>
      </dsp:nvSpPr>
      <dsp:spPr>
        <a:xfrm>
          <a:off x="0" y="4029559"/>
          <a:ext cx="7727576" cy="655200"/>
        </a:xfrm>
        <a:prstGeom prst="rect">
          <a:avLst/>
        </a:prstGeom>
        <a:solidFill>
          <a:schemeClr val="accent1">
            <a:lumMod val="75000"/>
            <a:alpha val="90000"/>
          </a:schemeClr>
        </a:solidFill>
        <a:ln w="15875" cap="rnd" cmpd="sng" algn="ctr">
          <a:solidFill>
            <a:schemeClr val="bg1"/>
          </a:solidFill>
          <a:prstDash val="solid"/>
        </a:ln>
        <a:effectLst/>
      </dsp:spPr>
      <dsp:style>
        <a:lnRef idx="2">
          <a:scrgbClr r="0" g="0" b="0"/>
        </a:lnRef>
        <a:fillRef idx="1">
          <a:scrgbClr r="0" g="0" b="0"/>
        </a:fillRef>
        <a:effectRef idx="0">
          <a:scrgbClr r="0" g="0" b="0"/>
        </a:effectRef>
        <a:fontRef idx="minor"/>
      </dsp:style>
    </dsp:sp>
    <dsp:sp modelId="{EFB6334D-8F41-4A0B-9380-9055C9020D90}">
      <dsp:nvSpPr>
        <dsp:cNvPr id="0" name=""/>
        <dsp:cNvSpPr/>
      </dsp:nvSpPr>
      <dsp:spPr>
        <a:xfrm>
          <a:off x="386378" y="3645799"/>
          <a:ext cx="6010006" cy="767520"/>
        </a:xfrm>
        <a:prstGeom prst="roundRect">
          <a:avLst/>
        </a:prstGeom>
        <a:solidFill>
          <a:schemeClr val="lt1">
            <a:hueOff val="0"/>
            <a:satOff val="0"/>
            <a:lumOff val="0"/>
            <a:alphaOff val="0"/>
          </a:schemeClr>
        </a:solidFill>
        <a:ln w="22225" cap="rnd" cmpd="sng" algn="ctr">
          <a:solidFill>
            <a:schemeClr val="tx1"/>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04459" tIns="0" rIns="204459" bIns="0" numCol="1" spcCol="1270" anchor="ctr" anchorCtr="0">
          <a:noAutofit/>
        </a:bodyPr>
        <a:lstStyle/>
        <a:p>
          <a:pPr marL="0" lvl="0" indent="0" algn="l" defTabSz="800100">
            <a:lnSpc>
              <a:spcPct val="90000"/>
            </a:lnSpc>
            <a:spcBef>
              <a:spcPct val="0"/>
            </a:spcBef>
            <a:spcAft>
              <a:spcPct val="35000"/>
            </a:spcAft>
            <a:buNone/>
          </a:pPr>
          <a:r>
            <a:rPr lang="fr-FR" sz="1800" kern="1200" dirty="0"/>
            <a:t>Gestion des rendez-vous</a:t>
          </a:r>
          <a:endParaRPr lang="en-US" sz="1800" kern="1200" dirty="0"/>
        </a:p>
      </dsp:txBody>
      <dsp:txXfrm>
        <a:off x="423845" y="3683266"/>
        <a:ext cx="5935072" cy="692586"/>
      </dsp:txXfrm>
    </dsp:sp>
    <dsp:sp modelId="{91E2690F-FCFA-41F9-AE89-5E640BE53E9C}">
      <dsp:nvSpPr>
        <dsp:cNvPr id="0" name=""/>
        <dsp:cNvSpPr/>
      </dsp:nvSpPr>
      <dsp:spPr>
        <a:xfrm>
          <a:off x="0" y="5205796"/>
          <a:ext cx="7727576" cy="655200"/>
        </a:xfrm>
        <a:prstGeom prst="rect">
          <a:avLst/>
        </a:prstGeom>
        <a:solidFill>
          <a:schemeClr val="accent1">
            <a:lumMod val="75000"/>
            <a:alpha val="90000"/>
          </a:schemeClr>
        </a:solidFill>
        <a:ln w="15875" cap="rnd" cmpd="sng" algn="ctr">
          <a:solidFill>
            <a:schemeClr val="bg1"/>
          </a:solidFill>
          <a:prstDash val="solid"/>
        </a:ln>
        <a:effectLst/>
      </dsp:spPr>
      <dsp:style>
        <a:lnRef idx="2">
          <a:scrgbClr r="0" g="0" b="0"/>
        </a:lnRef>
        <a:fillRef idx="1">
          <a:scrgbClr r="0" g="0" b="0"/>
        </a:fillRef>
        <a:effectRef idx="0">
          <a:scrgbClr r="0" g="0" b="0"/>
        </a:effectRef>
        <a:fontRef idx="minor"/>
      </dsp:style>
    </dsp:sp>
    <dsp:sp modelId="{B4363446-C517-40CA-B91B-57D9343C7477}">
      <dsp:nvSpPr>
        <dsp:cNvPr id="0" name=""/>
        <dsp:cNvSpPr/>
      </dsp:nvSpPr>
      <dsp:spPr>
        <a:xfrm>
          <a:off x="386378" y="4825159"/>
          <a:ext cx="6010817" cy="764396"/>
        </a:xfrm>
        <a:prstGeom prst="roundRect">
          <a:avLst/>
        </a:prstGeom>
        <a:solidFill>
          <a:schemeClr val="lt1">
            <a:hueOff val="0"/>
            <a:satOff val="0"/>
            <a:lumOff val="0"/>
            <a:alphaOff val="0"/>
          </a:schemeClr>
        </a:solidFill>
        <a:ln w="22225" cap="rnd" cmpd="sng" algn="ctr">
          <a:solidFill>
            <a:schemeClr val="tx1"/>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04459" tIns="0" rIns="204459" bIns="0" numCol="1" spcCol="1270" anchor="ctr" anchorCtr="0">
          <a:noAutofit/>
        </a:bodyPr>
        <a:lstStyle/>
        <a:p>
          <a:pPr marL="0" lvl="0" indent="0" algn="l" defTabSz="800100">
            <a:lnSpc>
              <a:spcPct val="90000"/>
            </a:lnSpc>
            <a:spcBef>
              <a:spcPct val="0"/>
            </a:spcBef>
            <a:spcAft>
              <a:spcPct val="35000"/>
            </a:spcAft>
            <a:buNone/>
          </a:pPr>
          <a:r>
            <a:rPr lang="en-US" sz="1800" kern="1200" dirty="0"/>
            <a:t>Consulter les patients par chat</a:t>
          </a:r>
        </a:p>
      </dsp:txBody>
      <dsp:txXfrm>
        <a:off x="423693" y="4862474"/>
        <a:ext cx="5936187" cy="689766"/>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B2AFDE-82FB-4FCF-B97F-7CCE0024F295}" type="datetimeFigureOut">
              <a:rPr lang="fr-FR" smtClean="0"/>
              <a:t>13/06/2023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3721E7-6C3E-4C0F-952B-218DB964B305}" type="slidenum">
              <a:rPr lang="fr-FR" smtClean="0"/>
              <a:t>‹#›</a:t>
            </a:fld>
            <a:endParaRPr lang="fr-FR"/>
          </a:p>
        </p:txBody>
      </p:sp>
    </p:spTree>
    <p:extLst>
      <p:ext uri="{BB962C8B-B14F-4D97-AF65-F5344CB8AC3E}">
        <p14:creationId xmlns:p14="http://schemas.microsoft.com/office/powerpoint/2010/main" val="231827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lvl="0" indent="0" algn="l" rtl="0">
              <a:spcBef>
                <a:spcPts val="0"/>
              </a:spcBef>
              <a:spcAft>
                <a:spcPts val="0"/>
              </a:spcAft>
              <a:buNone/>
            </a:pPr>
            <a:r>
              <a:rPr lang="fr-FR" sz="7200" b="1" dirty="0">
                <a:latin typeface="Arial"/>
                <a:ea typeface="Arial"/>
                <a:cs typeface="Arial"/>
                <a:sym typeface="Arial"/>
              </a:rPr>
              <a:t>Bonjour mesdames &amp; messieurs, les membres de jury et toutes les personnes présentes ici</a:t>
            </a:r>
          </a:p>
          <a:p>
            <a:pPr marL="0" lvl="0" indent="0" algn="l" rtl="0">
              <a:spcBef>
                <a:spcPts val="0"/>
              </a:spcBef>
              <a:spcAft>
                <a:spcPts val="0"/>
              </a:spcAft>
              <a:buNone/>
            </a:pPr>
            <a:r>
              <a:rPr lang="fr-FR" sz="9600" b="1" i="0" dirty="0">
                <a:solidFill>
                  <a:srgbClr val="D1D5DB"/>
                </a:solidFill>
                <a:effectLst/>
                <a:latin typeface="Söhne"/>
              </a:rPr>
              <a:t>Avant d'entamer notre présentation, permettez-nous tout d'abord d'adresser nos profonds remerciements à Mme. Ilham Mounir, notre encadrante et membre du jury, pour sa double contribution et son soutien tout au long de notre projet . </a:t>
            </a:r>
          </a:p>
          <a:p>
            <a:pPr marL="0" lvl="0" indent="0" algn="l" rtl="0">
              <a:spcBef>
                <a:spcPts val="0"/>
              </a:spcBef>
              <a:spcAft>
                <a:spcPts val="0"/>
              </a:spcAft>
              <a:buNone/>
            </a:pPr>
            <a:r>
              <a:rPr lang="fr-FR" sz="9600" b="1" i="0" dirty="0">
                <a:solidFill>
                  <a:srgbClr val="D1D5DB"/>
                </a:solidFill>
                <a:effectLst/>
                <a:latin typeface="Söhne"/>
              </a:rPr>
              <a:t>Je souhaite également exprimer ma gratitude à Monsieur Alaoui-</a:t>
            </a:r>
            <a:r>
              <a:rPr lang="fr-FR" sz="9600" b="1" i="0" dirty="0" err="1">
                <a:solidFill>
                  <a:srgbClr val="D1D5DB"/>
                </a:solidFill>
                <a:effectLst/>
                <a:latin typeface="Söhne"/>
              </a:rPr>
              <a:t>Fdili</a:t>
            </a:r>
            <a:r>
              <a:rPr lang="fr-FR" sz="9600" b="1" i="0" dirty="0">
                <a:solidFill>
                  <a:srgbClr val="D1D5DB"/>
                </a:solidFill>
                <a:effectLst/>
                <a:latin typeface="Söhne"/>
              </a:rPr>
              <a:t> Othmane. Je tiens également à exprimer ma gratitude à Monsieur Anas </a:t>
            </a:r>
            <a:r>
              <a:rPr lang="fr-FR" sz="9600" b="1" i="0" dirty="0" err="1">
                <a:solidFill>
                  <a:srgbClr val="D1D5DB"/>
                </a:solidFill>
                <a:effectLst/>
                <a:latin typeface="Söhne"/>
              </a:rPr>
              <a:t>Boukhlija</a:t>
            </a:r>
            <a:r>
              <a:rPr lang="fr-FR" sz="9600" b="1" i="0" dirty="0">
                <a:solidFill>
                  <a:srgbClr val="D1D5DB"/>
                </a:solidFill>
                <a:effectLst/>
                <a:latin typeface="Söhne"/>
              </a:rPr>
              <a:t>, notre tuteur. pour sa précieuse contribution et son soutien tout au long de ce processus.</a:t>
            </a:r>
          </a:p>
          <a:p>
            <a:pPr marL="0" lvl="0" indent="0" algn="l" rtl="0">
              <a:spcBef>
                <a:spcPts val="0"/>
              </a:spcBef>
              <a:spcAft>
                <a:spcPts val="0"/>
              </a:spcAft>
              <a:buNone/>
            </a:pPr>
            <a:endParaRPr lang="fr-FR" sz="7200" b="1" dirty="0"/>
          </a:p>
          <a:p>
            <a:pPr marL="0" lvl="0" indent="0" algn="l" rtl="0">
              <a:spcBef>
                <a:spcPts val="0"/>
              </a:spcBef>
              <a:spcAft>
                <a:spcPts val="0"/>
              </a:spcAft>
              <a:buNone/>
            </a:pPr>
            <a:r>
              <a:rPr lang="fr-FR" sz="9600" b="1" i="0" dirty="0">
                <a:solidFill>
                  <a:srgbClr val="D1D5DB"/>
                </a:solidFill>
                <a:effectLst/>
                <a:latin typeface="Söhne"/>
              </a:rPr>
              <a:t>Il me fait grand plaisir de vous présenter aujourd'hui notre projet de fin d'études. Ce projet a pour objectif</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7200" b="1" dirty="0"/>
              <a:t>« </a:t>
            </a:r>
            <a:r>
              <a:rPr lang="fr-FR" sz="9600" b="1" dirty="0">
                <a:solidFill>
                  <a:schemeClr val="accent1">
                    <a:lumMod val="75000"/>
                  </a:schemeClr>
                </a:solidFill>
                <a:effectLst>
                  <a:outerShdw blurRad="38100" dist="38100" dir="2700000" algn="tl">
                    <a:srgbClr val="000000">
                      <a:alpha val="43137"/>
                    </a:srgbClr>
                  </a:outerShdw>
                </a:effectLst>
              </a:rPr>
              <a:t>Étude, Conception et Réalisation d'une Application Web pour la Gestion des Rendez-vous et Consultations Virtuelles dans un Cabinet Médical</a:t>
            </a:r>
          </a:p>
          <a:p>
            <a:pPr marL="0" lvl="0" indent="0" algn="l" rtl="0">
              <a:spcBef>
                <a:spcPts val="0"/>
              </a:spcBef>
              <a:spcAft>
                <a:spcPts val="0"/>
              </a:spcAft>
              <a:buNone/>
            </a:pPr>
            <a:r>
              <a:rPr lang="fr-FR" sz="7200" b="1" dirty="0"/>
              <a:t>»</a:t>
            </a:r>
          </a:p>
        </p:txBody>
      </p:sp>
      <p:sp>
        <p:nvSpPr>
          <p:cNvPr id="4" name="Espace réservé du numéro de diapositive 3"/>
          <p:cNvSpPr>
            <a:spLocks noGrp="1"/>
          </p:cNvSpPr>
          <p:nvPr>
            <p:ph type="sldNum" sz="quarter" idx="10"/>
          </p:nvPr>
        </p:nvSpPr>
        <p:spPr/>
        <p:txBody>
          <a:bodyPr/>
          <a:lstStyle/>
          <a:p>
            <a:fld id="{573721E7-6C3E-4C0F-952B-218DB964B305}" type="slidenum">
              <a:rPr lang="fr-FR" smtClean="0"/>
              <a:t>1</a:t>
            </a:fld>
            <a:endParaRPr lang="fr-FR"/>
          </a:p>
        </p:txBody>
      </p:sp>
    </p:spTree>
    <p:extLst>
      <p:ext uri="{BB962C8B-B14F-4D97-AF65-F5344CB8AC3E}">
        <p14:creationId xmlns:p14="http://schemas.microsoft.com/office/powerpoint/2010/main" val="2306640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b="1" kern="1200" dirty="0">
                <a:solidFill>
                  <a:schemeClr val="tx1"/>
                </a:solidFill>
                <a:effectLst/>
                <a:latin typeface="+mn-lt"/>
                <a:ea typeface="+mn-ea"/>
                <a:cs typeface="+mn-cs"/>
              </a:rPr>
              <a:t>Passant à la phase d’analyse et de conception qui vise à identifier et décrire la majorité des besoins utilisateurs et construire l’architecture de base du système</a:t>
            </a:r>
            <a:endParaRPr lang="en-US" b="1" dirty="0"/>
          </a:p>
        </p:txBody>
      </p:sp>
      <p:sp>
        <p:nvSpPr>
          <p:cNvPr id="4" name="Slide Number Placeholder 3"/>
          <p:cNvSpPr>
            <a:spLocks noGrp="1"/>
          </p:cNvSpPr>
          <p:nvPr>
            <p:ph type="sldNum" sz="quarter" idx="10"/>
          </p:nvPr>
        </p:nvSpPr>
        <p:spPr/>
        <p:txBody>
          <a:bodyPr/>
          <a:lstStyle/>
          <a:p>
            <a:fld id="{49EA662B-462D-4638-A6B5-A54F566047FA}" type="slidenum">
              <a:rPr lang="en-US" smtClean="0"/>
              <a:t>10</a:t>
            </a:fld>
            <a:endParaRPr lang="en-US"/>
          </a:p>
        </p:txBody>
      </p:sp>
    </p:spTree>
    <p:extLst>
      <p:ext uri="{BB962C8B-B14F-4D97-AF65-F5344CB8AC3E}">
        <p14:creationId xmlns:p14="http://schemas.microsoft.com/office/powerpoint/2010/main" val="41976250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1" i="0" dirty="0">
                <a:solidFill>
                  <a:srgbClr val="D1D5DB"/>
                </a:solidFill>
                <a:effectLst/>
                <a:latin typeface="Söhne"/>
              </a:rPr>
              <a:t>Le premier module se compose de 4 classes principales : </a:t>
            </a:r>
            <a:r>
              <a:rPr lang="fr-FR" b="1" i="0" dirty="0" err="1">
                <a:solidFill>
                  <a:srgbClr val="D1D5DB"/>
                </a:solidFill>
                <a:effectLst/>
                <a:latin typeface="Söhne"/>
              </a:rPr>
              <a:t>Users</a:t>
            </a:r>
            <a:r>
              <a:rPr lang="fr-FR" b="1" i="0" dirty="0">
                <a:solidFill>
                  <a:srgbClr val="D1D5DB"/>
                </a:solidFill>
                <a:effectLst/>
                <a:latin typeface="Söhne"/>
              </a:rPr>
              <a:t> (utilisateurs) qui est la classe mère, Admin (administrateur), </a:t>
            </a:r>
            <a:r>
              <a:rPr lang="fr-FR" b="1" i="0" dirty="0" err="1">
                <a:solidFill>
                  <a:srgbClr val="D1D5DB"/>
                </a:solidFill>
                <a:effectLst/>
                <a:latin typeface="Söhne"/>
              </a:rPr>
              <a:t>Doctor</a:t>
            </a:r>
            <a:r>
              <a:rPr lang="fr-FR" b="1" i="0" dirty="0">
                <a:solidFill>
                  <a:srgbClr val="D1D5DB"/>
                </a:solidFill>
                <a:effectLst/>
                <a:latin typeface="Söhne"/>
              </a:rPr>
              <a:t> (médecin), Patient (patient) et Chat (discussion).</a:t>
            </a:r>
          </a:p>
          <a:p>
            <a:pPr marL="228600" indent="-228600">
              <a:buFont typeface="+mj-lt"/>
              <a:buAutoNum type="arabicPeriod"/>
            </a:pPr>
            <a:r>
              <a:rPr lang="fr-FR" b="1" i="0" dirty="0" err="1">
                <a:solidFill>
                  <a:srgbClr val="D1D5DB"/>
                </a:solidFill>
                <a:effectLst/>
                <a:latin typeface="Söhne"/>
              </a:rPr>
              <a:t>Users</a:t>
            </a:r>
            <a:r>
              <a:rPr lang="fr-FR" b="1" i="0" dirty="0">
                <a:solidFill>
                  <a:srgbClr val="D1D5DB"/>
                </a:solidFill>
                <a:effectLst/>
                <a:latin typeface="Söhne"/>
              </a:rPr>
              <a:t> (Utilisateurs) : C'est la classe parent qui représente les utilisateurs qui utilisent l'application.</a:t>
            </a:r>
          </a:p>
          <a:p>
            <a:pPr marL="228600" indent="-228600">
              <a:buFont typeface="+mj-lt"/>
              <a:buAutoNum type="arabicPeriod"/>
            </a:pPr>
            <a:r>
              <a:rPr lang="fr-FR" b="1" i="0" dirty="0">
                <a:solidFill>
                  <a:srgbClr val="D1D5DB"/>
                </a:solidFill>
                <a:effectLst/>
                <a:latin typeface="Söhne"/>
              </a:rPr>
              <a:t>Admin (Administrateur) : Cette classe représente les administrateurs du système.</a:t>
            </a:r>
          </a:p>
          <a:p>
            <a:pPr marL="228600" indent="-228600">
              <a:buFont typeface="+mj-lt"/>
              <a:buAutoNum type="arabicPeriod"/>
            </a:pPr>
            <a:r>
              <a:rPr lang="fr-FR" b="1" i="0" dirty="0" err="1">
                <a:solidFill>
                  <a:srgbClr val="D1D5DB"/>
                </a:solidFill>
                <a:effectLst/>
                <a:latin typeface="Söhne"/>
              </a:rPr>
              <a:t>Doctor</a:t>
            </a:r>
            <a:r>
              <a:rPr lang="fr-FR" b="1" i="0" dirty="0">
                <a:solidFill>
                  <a:srgbClr val="D1D5DB"/>
                </a:solidFill>
                <a:effectLst/>
                <a:latin typeface="Söhne"/>
              </a:rPr>
              <a:t> (Médecin) : Cette classe représente les médecins utilisant l'application.</a:t>
            </a:r>
          </a:p>
          <a:p>
            <a:pPr marL="228600" indent="-228600">
              <a:buFont typeface="+mj-lt"/>
              <a:buAutoNum type="arabicPeriod"/>
            </a:pPr>
            <a:r>
              <a:rPr lang="fr-FR" b="1" i="0" dirty="0">
                <a:solidFill>
                  <a:srgbClr val="D1D5DB"/>
                </a:solidFill>
                <a:effectLst/>
                <a:latin typeface="Söhne"/>
              </a:rPr>
              <a:t>Patient (Patient) : Cette classe représente les patients utilisant l'application.</a:t>
            </a:r>
          </a:p>
          <a:p>
            <a:pPr marL="228600" indent="-228600">
              <a:buFont typeface="+mj-lt"/>
              <a:buAutoNum type="arabicPeriod"/>
            </a:pPr>
            <a:r>
              <a:rPr lang="fr-FR" b="1" i="0" dirty="0">
                <a:solidFill>
                  <a:srgbClr val="D1D5DB"/>
                </a:solidFill>
                <a:effectLst/>
                <a:latin typeface="Söhne"/>
              </a:rPr>
              <a:t>Chat (Discussion) : Cette classe représente la fonctionnalité de chat entre les médecins et les patients.</a:t>
            </a:r>
          </a:p>
        </p:txBody>
      </p:sp>
      <p:sp>
        <p:nvSpPr>
          <p:cNvPr id="4" name="Slide Number Placeholder 3"/>
          <p:cNvSpPr>
            <a:spLocks noGrp="1"/>
          </p:cNvSpPr>
          <p:nvPr>
            <p:ph type="sldNum" sz="quarter" idx="10"/>
          </p:nvPr>
        </p:nvSpPr>
        <p:spPr/>
        <p:txBody>
          <a:bodyPr/>
          <a:lstStyle/>
          <a:p>
            <a:fld id="{49EA662B-462D-4638-A6B5-A54F566047FA}" type="slidenum">
              <a:rPr lang="en-US" smtClean="0"/>
              <a:t>11</a:t>
            </a:fld>
            <a:endParaRPr lang="en-US"/>
          </a:p>
        </p:txBody>
      </p:sp>
    </p:spTree>
    <p:extLst>
      <p:ext uri="{BB962C8B-B14F-4D97-AF65-F5344CB8AC3E}">
        <p14:creationId xmlns:p14="http://schemas.microsoft.com/office/powerpoint/2010/main" val="15652997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fr-FR" b="1" i="0" dirty="0">
                <a:solidFill>
                  <a:srgbClr val="D1D5DB"/>
                </a:solidFill>
                <a:effectLst/>
                <a:latin typeface="Söhne"/>
              </a:rPr>
              <a:t>Le deuxième module est composé de trois classes principales : Urgence, Sous-urgence et Réponse.</a:t>
            </a:r>
          </a:p>
          <a:p>
            <a:pPr algn="l"/>
            <a:br>
              <a:rPr lang="fr-FR" dirty="0"/>
            </a:br>
            <a:r>
              <a:rPr lang="fr-FR" b="1" i="0" dirty="0">
                <a:solidFill>
                  <a:srgbClr val="D1D5DB"/>
                </a:solidFill>
                <a:effectLst/>
                <a:latin typeface="Söhne"/>
              </a:rPr>
              <a:t>La classe "Urgence" représente les situations d'urgence et leurs caractéristiques.</a:t>
            </a:r>
          </a:p>
          <a:p>
            <a:pPr algn="l"/>
            <a:br>
              <a:rPr lang="fr-FR" b="0" i="0" dirty="0">
                <a:effectLst/>
                <a:latin typeface="Söhne"/>
              </a:rPr>
            </a:br>
            <a:r>
              <a:rPr lang="fr-FR" b="1" i="0" dirty="0">
                <a:effectLst/>
                <a:latin typeface="Söhne"/>
              </a:rPr>
              <a:t>La classe "Sous-urgence" définit les niveaux de gravité associés aux situations d'urgence.</a:t>
            </a:r>
          </a:p>
          <a:p>
            <a:pPr algn="l"/>
            <a:endParaRPr lang="fr-FR" b="1" i="0" dirty="0">
              <a:effectLst/>
              <a:latin typeface="Söhne"/>
            </a:endParaRPr>
          </a:p>
          <a:p>
            <a:pPr algn="l"/>
            <a:r>
              <a:rPr lang="fr-FR" b="1" i="0" dirty="0">
                <a:effectLst/>
                <a:latin typeface="Söhne"/>
              </a:rPr>
              <a:t>La classe "Réponse" gère les réponses et enregistre les informations relatives aux mesures prises ou aux recommandations fournies en réponse à chaque situation.</a:t>
            </a:r>
          </a:p>
          <a:p>
            <a:br>
              <a:rPr lang="fr-FR" dirty="0"/>
            </a:br>
            <a:br>
              <a:rPr lang="fr-FR" dirty="0"/>
            </a:br>
            <a:endParaRPr lang="en-US" b="1" dirty="0"/>
          </a:p>
        </p:txBody>
      </p:sp>
      <p:sp>
        <p:nvSpPr>
          <p:cNvPr id="4" name="Slide Number Placeholder 3"/>
          <p:cNvSpPr>
            <a:spLocks noGrp="1"/>
          </p:cNvSpPr>
          <p:nvPr>
            <p:ph type="sldNum" sz="quarter" idx="10"/>
          </p:nvPr>
        </p:nvSpPr>
        <p:spPr/>
        <p:txBody>
          <a:bodyPr/>
          <a:lstStyle/>
          <a:p>
            <a:fld id="{49EA662B-462D-4638-A6B5-A54F566047FA}" type="slidenum">
              <a:rPr lang="en-US" smtClean="0"/>
              <a:t>12</a:t>
            </a:fld>
            <a:endParaRPr lang="en-US"/>
          </a:p>
        </p:txBody>
      </p:sp>
    </p:spTree>
    <p:extLst>
      <p:ext uri="{BB962C8B-B14F-4D97-AF65-F5344CB8AC3E}">
        <p14:creationId xmlns:p14="http://schemas.microsoft.com/office/powerpoint/2010/main" val="10460571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1" i="0" dirty="0">
                <a:solidFill>
                  <a:srgbClr val="D1D5DB"/>
                </a:solidFill>
                <a:effectLst/>
                <a:latin typeface="Söhne"/>
              </a:rPr>
              <a:t>Dans cette partie, nous allons examiner l'environnement dans lequel nous avons implémenté notre solution.</a:t>
            </a:r>
            <a:endParaRPr lang="en-US" b="1" dirty="0"/>
          </a:p>
        </p:txBody>
      </p:sp>
      <p:sp>
        <p:nvSpPr>
          <p:cNvPr id="4" name="Slide Number Placeholder 3"/>
          <p:cNvSpPr>
            <a:spLocks noGrp="1"/>
          </p:cNvSpPr>
          <p:nvPr>
            <p:ph type="sldNum" sz="quarter" idx="10"/>
          </p:nvPr>
        </p:nvSpPr>
        <p:spPr/>
        <p:txBody>
          <a:bodyPr/>
          <a:lstStyle/>
          <a:p>
            <a:fld id="{49EA662B-462D-4638-A6B5-A54F566047FA}" type="slidenum">
              <a:rPr lang="en-US" smtClean="0"/>
              <a:t>13</a:t>
            </a:fld>
            <a:endParaRPr lang="en-US"/>
          </a:p>
        </p:txBody>
      </p:sp>
    </p:spTree>
    <p:extLst>
      <p:ext uri="{BB962C8B-B14F-4D97-AF65-F5344CB8AC3E}">
        <p14:creationId xmlns:p14="http://schemas.microsoft.com/office/powerpoint/2010/main" val="34589057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a:t>On peut divisé</a:t>
            </a:r>
            <a:r>
              <a:rPr lang="fr-FR" b="1" baseline="0" dirty="0"/>
              <a:t> notre architecture en 3 partie</a:t>
            </a:r>
            <a:br>
              <a:rPr lang="fr-FR" b="1" baseline="0" dirty="0"/>
            </a:br>
            <a:r>
              <a:rPr lang="fr-FR" b="1" baseline="0" dirty="0"/>
              <a:t>La partie frontend(Côté client) qui est la partie visible à l’utilisateur, elle est </a:t>
            </a:r>
            <a:r>
              <a:rPr lang="fr-FR" sz="1200" b="1" i="0" kern="1200" dirty="0">
                <a:solidFill>
                  <a:schemeClr val="tx1"/>
                </a:solidFill>
                <a:effectLst/>
                <a:latin typeface="+mn-lt"/>
                <a:ea typeface="+mn-ea"/>
                <a:cs typeface="+mn-cs"/>
              </a:rPr>
              <a:t>composés de HTML, CSS et de Javascript dans l’application web et Dart and flutter dans l’application mobile</a:t>
            </a:r>
          </a:p>
          <a:p>
            <a:br>
              <a:rPr lang="fr-FR" sz="1200" b="1" i="0" kern="1200" dirty="0">
                <a:solidFill>
                  <a:schemeClr val="tx1"/>
                </a:solidFill>
                <a:effectLst/>
                <a:latin typeface="+mn-lt"/>
                <a:ea typeface="+mn-ea"/>
                <a:cs typeface="+mn-cs"/>
              </a:rPr>
            </a:br>
            <a:r>
              <a:rPr lang="fr-FR" sz="1200" b="1" i="0" kern="1200" dirty="0">
                <a:solidFill>
                  <a:schemeClr val="tx1"/>
                </a:solidFill>
                <a:effectLst/>
                <a:latin typeface="+mn-lt"/>
                <a:ea typeface="+mn-ea"/>
                <a:cs typeface="+mn-cs"/>
              </a:rPr>
              <a:t>La partie backend(Côté</a:t>
            </a:r>
            <a:r>
              <a:rPr lang="fr-FR" sz="1200" b="1" i="0" kern="1200" baseline="0" dirty="0">
                <a:solidFill>
                  <a:schemeClr val="tx1"/>
                </a:solidFill>
                <a:effectLst/>
                <a:latin typeface="+mn-lt"/>
                <a:ea typeface="+mn-ea"/>
                <a:cs typeface="+mn-cs"/>
              </a:rPr>
              <a:t> serveur) qui est la partie invisible, il existe plusieurs langages à savoir PHP, Java, </a:t>
            </a:r>
            <a:r>
              <a:rPr lang="fr-FR" sz="1200" b="1" i="0" kern="1200" dirty="0">
                <a:solidFill>
                  <a:schemeClr val="tx1"/>
                </a:solidFill>
                <a:effectLst/>
                <a:latin typeface="+mn-lt"/>
                <a:ea typeface="+mn-ea"/>
                <a:cs typeface="+mn-cs"/>
              </a:rPr>
              <a:t>Ruby, Python … </a:t>
            </a:r>
          </a:p>
          <a:p>
            <a:endParaRPr lang="fr-FR" sz="1200" b="1" i="0" kern="1200" dirty="0">
              <a:solidFill>
                <a:schemeClr val="tx1"/>
              </a:solidFill>
              <a:effectLst/>
              <a:latin typeface="+mn-lt"/>
              <a:ea typeface="+mn-ea"/>
              <a:cs typeface="+mn-cs"/>
            </a:endParaRPr>
          </a:p>
          <a:p>
            <a:r>
              <a:rPr lang="fr-FR" b="1" i="0" dirty="0">
                <a:solidFill>
                  <a:srgbClr val="D1D5DB"/>
                </a:solidFill>
                <a:effectLst/>
                <a:latin typeface="Söhne"/>
              </a:rPr>
              <a:t>Nous avons choisi Node.js car il est très vaste et propose de nombreux outils qui répondent à toutes les problématiques de l'informatique.</a:t>
            </a:r>
          </a:p>
          <a:p>
            <a:endParaRPr lang="fr-FR" sz="1200" b="1" i="0" kern="1200" dirty="0">
              <a:solidFill>
                <a:schemeClr val="tx1"/>
              </a:solidFill>
              <a:effectLst/>
              <a:latin typeface="+mn-lt"/>
              <a:ea typeface="+mn-ea"/>
              <a:cs typeface="+mn-cs"/>
            </a:endParaRPr>
          </a:p>
          <a:p>
            <a:r>
              <a:rPr lang="fr-FR" sz="1200" b="1" i="0" kern="1200" dirty="0">
                <a:solidFill>
                  <a:schemeClr val="tx1"/>
                </a:solidFill>
                <a:effectLst/>
                <a:latin typeface="+mn-lt"/>
                <a:ea typeface="+mn-ea"/>
                <a:cs typeface="+mn-cs"/>
              </a:rPr>
              <a:t>Finalement la partie</a:t>
            </a:r>
            <a:r>
              <a:rPr lang="fr-FR" sz="1200" b="1" i="0" kern="1200" baseline="0" dirty="0">
                <a:solidFill>
                  <a:schemeClr val="tx1"/>
                </a:solidFill>
                <a:effectLst/>
                <a:latin typeface="+mn-lt"/>
                <a:ea typeface="+mn-ea"/>
                <a:cs typeface="+mn-cs"/>
              </a:rPr>
              <a:t> base de données, Nous avons choisie MYSQL car il est très simple à mettre en œuvre et aussi à utiliser</a:t>
            </a:r>
            <a:br>
              <a:rPr lang="fr-FR" sz="1200" b="1" i="0" kern="1200" baseline="0" dirty="0">
                <a:solidFill>
                  <a:schemeClr val="tx1"/>
                </a:solidFill>
                <a:effectLst/>
                <a:latin typeface="+mn-lt"/>
                <a:ea typeface="+mn-ea"/>
                <a:cs typeface="+mn-cs"/>
              </a:rPr>
            </a:br>
            <a:r>
              <a:rPr lang="fr-FR" sz="1200" b="1" i="0" kern="1200" baseline="0" dirty="0">
                <a:solidFill>
                  <a:schemeClr val="tx1"/>
                </a:solidFill>
                <a:effectLst/>
                <a:latin typeface="+mn-lt"/>
                <a:ea typeface="+mn-ea"/>
                <a:cs typeface="+mn-cs"/>
              </a:rPr>
              <a:t>Il </a:t>
            </a:r>
            <a:r>
              <a:rPr lang="fr-FR" sz="1200" b="1" i="0" kern="1200" baseline="0" dirty="0" err="1">
                <a:solidFill>
                  <a:schemeClr val="tx1"/>
                </a:solidFill>
                <a:effectLst/>
                <a:latin typeface="+mn-lt"/>
                <a:ea typeface="+mn-ea"/>
                <a:cs typeface="+mn-cs"/>
              </a:rPr>
              <a:t>gére</a:t>
            </a:r>
            <a:r>
              <a:rPr lang="fr-FR" sz="1200" b="1" i="0" kern="1200" baseline="0" dirty="0">
                <a:solidFill>
                  <a:schemeClr val="tx1"/>
                </a:solidFill>
                <a:effectLst/>
                <a:latin typeface="+mn-lt"/>
                <a:ea typeface="+mn-ea"/>
                <a:cs typeface="+mn-cs"/>
              </a:rPr>
              <a:t> les BD relationnel et le plus important que il est plus simple de migrer dans MYSQL.</a:t>
            </a:r>
          </a:p>
          <a:p>
            <a:endParaRPr lang="fr-FR" sz="1200" b="1" i="0" kern="1200" baseline="0" dirty="0">
              <a:solidFill>
                <a:schemeClr val="tx1"/>
              </a:solidFill>
              <a:effectLst/>
              <a:latin typeface="+mn-lt"/>
              <a:ea typeface="+mn-ea"/>
              <a:cs typeface="+mn-cs"/>
            </a:endParaRPr>
          </a:p>
          <a:p>
            <a:r>
              <a:rPr lang="fr-FR" sz="1200" b="1" i="0" kern="1200" baseline="0" dirty="0">
                <a:solidFill>
                  <a:schemeClr val="tx1"/>
                </a:solidFill>
                <a:effectLst/>
                <a:latin typeface="+mn-lt"/>
                <a:ea typeface="+mn-ea"/>
                <a:cs typeface="+mn-cs"/>
              </a:rPr>
              <a:t>/////////////////////////////</a:t>
            </a:r>
          </a:p>
          <a:p>
            <a:endParaRPr lang="fr-FR" b="1" dirty="0"/>
          </a:p>
        </p:txBody>
      </p:sp>
      <p:sp>
        <p:nvSpPr>
          <p:cNvPr id="4" name="Espace réservé du numéro de diapositive 3"/>
          <p:cNvSpPr>
            <a:spLocks noGrp="1"/>
          </p:cNvSpPr>
          <p:nvPr>
            <p:ph type="sldNum" sz="quarter" idx="10"/>
          </p:nvPr>
        </p:nvSpPr>
        <p:spPr/>
        <p:txBody>
          <a:bodyPr/>
          <a:lstStyle/>
          <a:p>
            <a:fld id="{573721E7-6C3E-4C0F-952B-218DB964B305}" type="slidenum">
              <a:rPr lang="fr-FR" smtClean="0"/>
              <a:t>14</a:t>
            </a:fld>
            <a:endParaRPr lang="fr-FR"/>
          </a:p>
        </p:txBody>
      </p:sp>
    </p:spTree>
    <p:extLst>
      <p:ext uri="{BB962C8B-B14F-4D97-AF65-F5344CB8AC3E}">
        <p14:creationId xmlns:p14="http://schemas.microsoft.com/office/powerpoint/2010/main" val="3903028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Comme outils et logiciels, nous avons utilisé</a:t>
            </a:r>
          </a:p>
          <a:p>
            <a:endParaRPr lang="fr-FR" dirty="0"/>
          </a:p>
          <a:p>
            <a:pPr algn="l"/>
            <a:r>
              <a:rPr lang="fr-FR" b="0" i="0" dirty="0">
                <a:solidFill>
                  <a:srgbClr val="ECECF1"/>
                </a:solidFill>
                <a:effectLst/>
                <a:latin typeface="Söhne"/>
              </a:rPr>
              <a:t>GitHub est généralement utilisé comme un système de contrôle de version et une plateforme de collaboration pour les projets de développement logiciel</a:t>
            </a:r>
          </a:p>
          <a:p>
            <a:r>
              <a:rPr lang="fr-FR" b="0" i="0" dirty="0">
                <a:solidFill>
                  <a:srgbClr val="D1D5DB"/>
                </a:solidFill>
                <a:effectLst/>
                <a:latin typeface="Söhne"/>
              </a:rPr>
              <a:t> pour la gestion des médias</a:t>
            </a:r>
            <a:endParaRPr lang="en-US" dirty="0"/>
          </a:p>
        </p:txBody>
      </p:sp>
      <p:sp>
        <p:nvSpPr>
          <p:cNvPr id="4" name="Slide Number Placeholder 3"/>
          <p:cNvSpPr>
            <a:spLocks noGrp="1"/>
          </p:cNvSpPr>
          <p:nvPr>
            <p:ph type="sldNum" sz="quarter" idx="10"/>
          </p:nvPr>
        </p:nvSpPr>
        <p:spPr/>
        <p:txBody>
          <a:bodyPr/>
          <a:lstStyle/>
          <a:p>
            <a:fld id="{49EA662B-462D-4638-A6B5-A54F566047FA}" type="slidenum">
              <a:rPr lang="en-US" smtClean="0"/>
              <a:t>15</a:t>
            </a:fld>
            <a:endParaRPr lang="en-US"/>
          </a:p>
        </p:txBody>
      </p:sp>
    </p:spTree>
    <p:extLst>
      <p:ext uri="{BB962C8B-B14F-4D97-AF65-F5344CB8AC3E}">
        <p14:creationId xmlns:p14="http://schemas.microsoft.com/office/powerpoint/2010/main" val="13397925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1" dirty="0"/>
              <a:t>Dans cette</a:t>
            </a:r>
            <a:r>
              <a:rPr lang="fr-FR" b="1" baseline="0" dirty="0"/>
              <a:t> partie nous allons montrer une vidéo du fonctionnement de l’application.</a:t>
            </a:r>
            <a:endParaRPr lang="en-US" b="1" dirty="0"/>
          </a:p>
        </p:txBody>
      </p:sp>
      <p:sp>
        <p:nvSpPr>
          <p:cNvPr id="4" name="Slide Number Placeholder 3"/>
          <p:cNvSpPr>
            <a:spLocks noGrp="1"/>
          </p:cNvSpPr>
          <p:nvPr>
            <p:ph type="sldNum" sz="quarter" idx="10"/>
          </p:nvPr>
        </p:nvSpPr>
        <p:spPr/>
        <p:txBody>
          <a:bodyPr/>
          <a:lstStyle/>
          <a:p>
            <a:fld id="{49EA662B-462D-4638-A6B5-A54F566047FA}" type="slidenum">
              <a:rPr lang="en-US" smtClean="0"/>
              <a:t>16</a:t>
            </a:fld>
            <a:endParaRPr lang="en-US"/>
          </a:p>
        </p:txBody>
      </p:sp>
    </p:spTree>
    <p:extLst>
      <p:ext uri="{BB962C8B-B14F-4D97-AF65-F5344CB8AC3E}">
        <p14:creationId xmlns:p14="http://schemas.microsoft.com/office/powerpoint/2010/main" val="21316268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0" i="0" dirty="0">
                <a:solidFill>
                  <a:srgbClr val="D1D5DB"/>
                </a:solidFill>
                <a:effectLst/>
                <a:latin typeface="Söhne"/>
              </a:rPr>
              <a:t>Comme vous pouvez le constater, il y a deux menus de navigation.</a:t>
            </a:r>
          </a:p>
          <a:p>
            <a:r>
              <a:rPr lang="fr-FR" b="0" i="0" dirty="0">
                <a:solidFill>
                  <a:srgbClr val="D1D5DB"/>
                </a:solidFill>
                <a:effectLst/>
                <a:latin typeface="Söhne"/>
              </a:rPr>
              <a:t>Le menu latéral gauche contient des liens vers les interfaces de gestion,</a:t>
            </a:r>
          </a:p>
          <a:p>
            <a:r>
              <a:rPr lang="fr-FR" b="0" i="0" dirty="0">
                <a:solidFill>
                  <a:srgbClr val="D1D5DB"/>
                </a:solidFill>
                <a:effectLst/>
                <a:latin typeface="Söhne"/>
              </a:rPr>
              <a:t>tandis que le menu supérieur contient une icône pour les notifications des comptes désactivés et une autre pour basculer en mode plein écran.</a:t>
            </a:r>
          </a:p>
          <a:p>
            <a:r>
              <a:rPr lang="fr-FR" b="0" i="0" dirty="0">
                <a:solidFill>
                  <a:srgbClr val="D1D5DB"/>
                </a:solidFill>
                <a:effectLst/>
                <a:latin typeface="Söhne"/>
              </a:rPr>
              <a:t>Nous commencerons par le table de </a:t>
            </a:r>
            <a:r>
              <a:rPr lang="fr-FR" b="0" i="0" dirty="0" err="1">
                <a:solidFill>
                  <a:srgbClr val="D1D5DB"/>
                </a:solidFill>
                <a:effectLst/>
                <a:latin typeface="Söhne"/>
              </a:rPr>
              <a:t>board</a:t>
            </a:r>
            <a:r>
              <a:rPr lang="fr-FR" b="0" i="0" dirty="0">
                <a:solidFill>
                  <a:srgbClr val="D1D5DB"/>
                </a:solidFill>
                <a:effectLst/>
                <a:latin typeface="Söhne"/>
              </a:rPr>
              <a:t>.</a:t>
            </a:r>
            <a:endParaRPr lang="fr-FR" dirty="0"/>
          </a:p>
        </p:txBody>
      </p:sp>
      <p:sp>
        <p:nvSpPr>
          <p:cNvPr id="4" name="Espace réservé du numéro de diapositive 3"/>
          <p:cNvSpPr>
            <a:spLocks noGrp="1"/>
          </p:cNvSpPr>
          <p:nvPr>
            <p:ph type="sldNum" sz="quarter" idx="10"/>
          </p:nvPr>
        </p:nvSpPr>
        <p:spPr/>
        <p:txBody>
          <a:bodyPr/>
          <a:lstStyle/>
          <a:p>
            <a:fld id="{573721E7-6C3E-4C0F-952B-218DB964B305}" type="slidenum">
              <a:rPr lang="fr-FR" smtClean="0"/>
              <a:t>17</a:t>
            </a:fld>
            <a:endParaRPr lang="fr-FR"/>
          </a:p>
        </p:txBody>
      </p:sp>
    </p:spTree>
    <p:extLst>
      <p:ext uri="{BB962C8B-B14F-4D97-AF65-F5344CB8AC3E}">
        <p14:creationId xmlns:p14="http://schemas.microsoft.com/office/powerpoint/2010/main" val="41908781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EA662B-462D-4638-A6B5-A54F566047FA}" type="slidenum">
              <a:rPr lang="en-US" smtClean="0"/>
              <a:t>18</a:t>
            </a:fld>
            <a:endParaRPr lang="en-US"/>
          </a:p>
        </p:txBody>
      </p:sp>
    </p:spTree>
    <p:extLst>
      <p:ext uri="{BB962C8B-B14F-4D97-AF65-F5344CB8AC3E}">
        <p14:creationId xmlns:p14="http://schemas.microsoft.com/office/powerpoint/2010/main" val="16706788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fr-FR" b="1" i="0" dirty="0">
                <a:solidFill>
                  <a:srgbClr val="D1D5DB"/>
                </a:solidFill>
                <a:effectLst/>
                <a:latin typeface="Söhne"/>
              </a:rPr>
              <a:t>Les consultations virtuelles par messagerie intégrée offrent une alternative pratique et efficace pour consulter un professionnel de santé à distance. Elles permettent aux patients de demander un rendez-vous, de partager des informations médicales pertinentes et de planifier des consultations selon leur disponibilité, réduisant ainsi les contraintes et les déplacements. Pour l'avenir, l'amélioration de cette plateforme inclut le partage de documents médicaux, la vidéoconférence en temps réel et les recommandations post-consultation. Élargir l'accès à ces consultations à davantage de professionnels et de spécialités médicales serait également bénéfique.</a:t>
            </a:r>
          </a:p>
        </p:txBody>
      </p:sp>
      <p:sp>
        <p:nvSpPr>
          <p:cNvPr id="4" name="Slide Number Placeholder 3"/>
          <p:cNvSpPr>
            <a:spLocks noGrp="1"/>
          </p:cNvSpPr>
          <p:nvPr>
            <p:ph type="sldNum" sz="quarter" idx="10"/>
          </p:nvPr>
        </p:nvSpPr>
        <p:spPr/>
        <p:txBody>
          <a:bodyPr/>
          <a:lstStyle/>
          <a:p>
            <a:fld id="{49EA662B-462D-4638-A6B5-A54F566047FA}" type="slidenum">
              <a:rPr lang="en-US" smtClean="0"/>
              <a:t>19</a:t>
            </a:fld>
            <a:endParaRPr lang="en-US"/>
          </a:p>
        </p:txBody>
      </p:sp>
    </p:spTree>
    <p:extLst>
      <p:ext uri="{BB962C8B-B14F-4D97-AF65-F5344CB8AC3E}">
        <p14:creationId xmlns:p14="http://schemas.microsoft.com/office/powerpoint/2010/main" val="1317281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lvl="0" indent="0" algn="l" rtl="0">
              <a:spcBef>
                <a:spcPts val="0"/>
              </a:spcBef>
              <a:spcAft>
                <a:spcPts val="0"/>
              </a:spcAft>
              <a:buNone/>
            </a:pPr>
            <a:r>
              <a:rPr lang="fr-FR" b="1" i="0" dirty="0">
                <a:solidFill>
                  <a:srgbClr val="D1D5DB"/>
                </a:solidFill>
                <a:effectLst/>
                <a:latin typeface="Söhne"/>
              </a:rPr>
              <a:t>Dans notre présentation, nous allons suivre le plan suivant qui se décompose en six parties.</a:t>
            </a:r>
          </a:p>
          <a:p>
            <a:pPr marL="0" lvl="0" indent="0" algn="l" rtl="0">
              <a:spcBef>
                <a:spcPts val="0"/>
              </a:spcBef>
              <a:spcAft>
                <a:spcPts val="0"/>
              </a:spcAft>
              <a:buNone/>
            </a:pPr>
            <a:endParaRPr lang="fr-FR" b="1" dirty="0"/>
          </a:p>
          <a:p>
            <a:pPr marL="0" lvl="0" indent="0" algn="l" rtl="0">
              <a:spcBef>
                <a:spcPts val="0"/>
              </a:spcBef>
              <a:spcAft>
                <a:spcPts val="0"/>
              </a:spcAft>
              <a:buNone/>
            </a:pPr>
            <a:r>
              <a:rPr lang="fr-FR" b="1" i="0" dirty="0">
                <a:solidFill>
                  <a:srgbClr val="D1D5DB"/>
                </a:solidFill>
                <a:effectLst/>
                <a:latin typeface="Söhne"/>
              </a:rPr>
              <a:t>Nous commencerons par situer le sujet dans son contexte général. </a:t>
            </a:r>
          </a:p>
          <a:p>
            <a:pPr algn="l"/>
            <a:r>
              <a:rPr lang="fr-FR" b="1" i="0" dirty="0">
                <a:effectLst/>
                <a:latin typeface="Söhne"/>
              </a:rPr>
              <a:t>Ensuite, nous présenterons les besoins du projet lors de la phase </a:t>
            </a:r>
            <a:r>
              <a:rPr lang="fr-FR" b="1" i="0" dirty="0" err="1">
                <a:effectLst/>
                <a:latin typeface="Söhne"/>
              </a:rPr>
              <a:t>d'inception</a:t>
            </a:r>
            <a:r>
              <a:rPr lang="fr-FR" b="1" i="0" dirty="0">
                <a:effectLst/>
                <a:latin typeface="Söhne"/>
              </a:rPr>
              <a:t>.</a:t>
            </a:r>
          </a:p>
          <a:p>
            <a:pPr algn="l"/>
            <a:r>
              <a:rPr lang="fr-FR" b="1" i="0" dirty="0">
                <a:effectLst/>
                <a:latin typeface="Söhne"/>
              </a:rPr>
              <a:t>Puis, nous traiterons la phase d'analyse et de conception.</a:t>
            </a:r>
          </a:p>
          <a:p>
            <a:r>
              <a:rPr lang="fr-FR" b="1" i="0" dirty="0">
                <a:solidFill>
                  <a:srgbClr val="D1D5DB"/>
                </a:solidFill>
                <a:effectLst/>
                <a:latin typeface="Söhne"/>
              </a:rPr>
              <a:t>Nous ferons également un résumé des technologies et des outils utilisés lors de la phase d'implémentation,</a:t>
            </a:r>
          </a:p>
          <a:p>
            <a:pPr marL="0" lvl="0" indent="0" algn="l" rtl="0">
              <a:spcBef>
                <a:spcPts val="0"/>
              </a:spcBef>
              <a:spcAft>
                <a:spcPts val="0"/>
              </a:spcAft>
              <a:buNone/>
            </a:pPr>
            <a:r>
              <a:rPr lang="fr-FR" b="1" i="0" dirty="0">
                <a:solidFill>
                  <a:srgbClr val="D1D5DB"/>
                </a:solidFill>
                <a:effectLst/>
                <a:latin typeface="Söhne"/>
              </a:rPr>
              <a:t> et nous effectuerons une démonstration de l'application. </a:t>
            </a:r>
          </a:p>
          <a:p>
            <a:pPr marL="0" lvl="0" indent="0" algn="l" rtl="0">
              <a:spcBef>
                <a:spcPts val="0"/>
              </a:spcBef>
              <a:spcAft>
                <a:spcPts val="0"/>
              </a:spcAft>
              <a:buNone/>
            </a:pPr>
            <a:r>
              <a:rPr lang="fr-FR" b="1" i="0" dirty="0">
                <a:solidFill>
                  <a:srgbClr val="D1D5DB"/>
                </a:solidFill>
                <a:effectLst/>
                <a:latin typeface="Söhne"/>
              </a:rPr>
              <a:t>Enfin, nous conclurons la présentation par un bref récapitulatif en évoquant les perspectives possibles à court et à long terme.</a:t>
            </a:r>
            <a:endParaRPr lang="fr-FR" b="1" dirty="0"/>
          </a:p>
        </p:txBody>
      </p:sp>
      <p:sp>
        <p:nvSpPr>
          <p:cNvPr id="4" name="Espace réservé du numéro de diapositive 3"/>
          <p:cNvSpPr>
            <a:spLocks noGrp="1"/>
          </p:cNvSpPr>
          <p:nvPr>
            <p:ph type="sldNum" sz="quarter" idx="10"/>
          </p:nvPr>
        </p:nvSpPr>
        <p:spPr/>
        <p:txBody>
          <a:bodyPr/>
          <a:lstStyle/>
          <a:p>
            <a:fld id="{573721E7-6C3E-4C0F-952B-218DB964B305}" type="slidenum">
              <a:rPr lang="fr-FR" smtClean="0"/>
              <a:t>2</a:t>
            </a:fld>
            <a:endParaRPr lang="fr-FR"/>
          </a:p>
        </p:txBody>
      </p:sp>
    </p:spTree>
    <p:extLst>
      <p:ext uri="{BB962C8B-B14F-4D97-AF65-F5344CB8AC3E}">
        <p14:creationId xmlns:p14="http://schemas.microsoft.com/office/powerpoint/2010/main" val="33540940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Mesdames et </a:t>
            </a:r>
            <a:r>
              <a:rPr lang="fr-FR" dirty="0" err="1"/>
              <a:t>monsieurs</a:t>
            </a:r>
            <a:r>
              <a:rPr lang="fr-FR" dirty="0"/>
              <a:t>,</a:t>
            </a:r>
            <a:r>
              <a:rPr lang="fr-FR" baseline="0" dirty="0"/>
              <a:t> je vous remercie pour votre attention. Je suis à vous pour répondre à vos questions.</a:t>
            </a:r>
            <a:endParaRPr lang="en-US" dirty="0"/>
          </a:p>
        </p:txBody>
      </p:sp>
      <p:sp>
        <p:nvSpPr>
          <p:cNvPr id="4" name="Slide Number Placeholder 3"/>
          <p:cNvSpPr>
            <a:spLocks noGrp="1"/>
          </p:cNvSpPr>
          <p:nvPr>
            <p:ph type="sldNum" sz="quarter" idx="10"/>
          </p:nvPr>
        </p:nvSpPr>
        <p:spPr/>
        <p:txBody>
          <a:bodyPr/>
          <a:lstStyle/>
          <a:p>
            <a:fld id="{49EA662B-462D-4638-A6B5-A54F566047FA}" type="slidenum">
              <a:rPr lang="en-US" smtClean="0"/>
              <a:t>20</a:t>
            </a:fld>
            <a:endParaRPr lang="en-US"/>
          </a:p>
        </p:txBody>
      </p:sp>
    </p:spTree>
    <p:extLst>
      <p:ext uri="{BB962C8B-B14F-4D97-AF65-F5344CB8AC3E}">
        <p14:creationId xmlns:p14="http://schemas.microsoft.com/office/powerpoint/2010/main" val="1117237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t>Débutant</a:t>
            </a:r>
            <a:r>
              <a:rPr lang="en-US" b="1" dirty="0"/>
              <a:t> par le context general qui a pour </a:t>
            </a:r>
            <a:r>
              <a:rPr lang="en-US" b="1" dirty="0" err="1"/>
              <a:t>objectif</a:t>
            </a:r>
            <a:r>
              <a:rPr lang="en-US" b="1" dirty="0"/>
              <a:t> de presenter le cahier des charges</a:t>
            </a:r>
          </a:p>
        </p:txBody>
      </p:sp>
      <p:sp>
        <p:nvSpPr>
          <p:cNvPr id="4" name="Slide Number Placeholder 3"/>
          <p:cNvSpPr>
            <a:spLocks noGrp="1"/>
          </p:cNvSpPr>
          <p:nvPr>
            <p:ph type="sldNum" sz="quarter" idx="10"/>
          </p:nvPr>
        </p:nvSpPr>
        <p:spPr/>
        <p:txBody>
          <a:bodyPr/>
          <a:lstStyle/>
          <a:p>
            <a:fld id="{49EA662B-462D-4638-A6B5-A54F566047FA}" type="slidenum">
              <a:rPr lang="en-US" smtClean="0"/>
              <a:t>3</a:t>
            </a:fld>
            <a:endParaRPr lang="en-US"/>
          </a:p>
        </p:txBody>
      </p:sp>
    </p:spTree>
    <p:extLst>
      <p:ext uri="{BB962C8B-B14F-4D97-AF65-F5344CB8AC3E}">
        <p14:creationId xmlns:p14="http://schemas.microsoft.com/office/powerpoint/2010/main" val="2336443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fr-FR" b="1" i="0" dirty="0">
                <a:solidFill>
                  <a:srgbClr val="D1D5DB"/>
                </a:solidFill>
                <a:effectLst/>
                <a:latin typeface="Söhne"/>
              </a:rPr>
              <a:t>La possibilité de prendre rendez-vous en ligne offre plus de confort et de commodité aux patients éloignés de la clinique, évitant ainsi les déplacements fréquents et les longs trajets épuisants. De plus, l'accès à une plateforme de rendez-vous en ligne réduit les délais d'attente pour les consultations médicales urgentes, assurant une assistance immédiate, même à distance.</a:t>
            </a:r>
          </a:p>
        </p:txBody>
      </p:sp>
      <p:sp>
        <p:nvSpPr>
          <p:cNvPr id="4" name="Slide Number Placeholder 3"/>
          <p:cNvSpPr>
            <a:spLocks noGrp="1"/>
          </p:cNvSpPr>
          <p:nvPr>
            <p:ph type="sldNum" sz="quarter" idx="10"/>
          </p:nvPr>
        </p:nvSpPr>
        <p:spPr/>
        <p:txBody>
          <a:bodyPr/>
          <a:lstStyle/>
          <a:p>
            <a:fld id="{49EA662B-462D-4638-A6B5-A54F566047FA}" type="slidenum">
              <a:rPr lang="en-US" smtClean="0"/>
              <a:t>4</a:t>
            </a:fld>
            <a:endParaRPr lang="en-US"/>
          </a:p>
        </p:txBody>
      </p:sp>
    </p:spTree>
    <p:extLst>
      <p:ext uri="{BB962C8B-B14F-4D97-AF65-F5344CB8AC3E}">
        <p14:creationId xmlns:p14="http://schemas.microsoft.com/office/powerpoint/2010/main" val="36940855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fr-FR" sz="5400" b="1" i="0" dirty="0">
                <a:solidFill>
                  <a:srgbClr val="D1D5DB"/>
                </a:solidFill>
                <a:effectLst/>
                <a:latin typeface="Söhne"/>
              </a:rPr>
              <a:t>Pour répondre à cette problématique, nous avons développé une application spéciale offrant les fonctionnalités suivantes :</a:t>
            </a:r>
          </a:p>
          <a:p>
            <a:pPr marL="571500" indent="-571500" algn="l">
              <a:buFont typeface="Arial" panose="020B0604020202020204" pitchFamily="34" charset="0"/>
              <a:buChar char="•"/>
            </a:pPr>
            <a:r>
              <a:rPr lang="fr-FR" sz="4000" b="1" i="0" dirty="0">
                <a:solidFill>
                  <a:srgbClr val="D1D5DB"/>
                </a:solidFill>
                <a:effectLst/>
                <a:latin typeface="Söhne"/>
              </a:rPr>
              <a:t>Prise de rendez-vous en ligne pour les patients éloignés, évitant les longs trajets.</a:t>
            </a:r>
          </a:p>
          <a:p>
            <a:pPr marL="571500" indent="-571500" algn="l">
              <a:buFont typeface="Arial" panose="020B0604020202020204" pitchFamily="34" charset="0"/>
              <a:buChar char="•"/>
            </a:pPr>
            <a:r>
              <a:rPr lang="fr-FR" sz="4000" b="1" i="0" dirty="0">
                <a:solidFill>
                  <a:srgbClr val="D1D5DB"/>
                </a:solidFill>
                <a:effectLst/>
                <a:latin typeface="Söhne"/>
              </a:rPr>
              <a:t>Consultations virtuelles par messagerie intégrée, sans déplacement à la clinique.</a:t>
            </a:r>
          </a:p>
        </p:txBody>
      </p:sp>
      <p:sp>
        <p:nvSpPr>
          <p:cNvPr id="4" name="Slide Number Placeholder 3"/>
          <p:cNvSpPr>
            <a:spLocks noGrp="1"/>
          </p:cNvSpPr>
          <p:nvPr>
            <p:ph type="sldNum" sz="quarter" idx="10"/>
          </p:nvPr>
        </p:nvSpPr>
        <p:spPr/>
        <p:txBody>
          <a:bodyPr/>
          <a:lstStyle/>
          <a:p>
            <a:fld id="{49EA662B-462D-4638-A6B5-A54F566047FA}" type="slidenum">
              <a:rPr lang="en-US" smtClean="0"/>
              <a:t>5</a:t>
            </a:fld>
            <a:endParaRPr lang="en-US"/>
          </a:p>
        </p:txBody>
      </p:sp>
    </p:spTree>
    <p:extLst>
      <p:ext uri="{BB962C8B-B14F-4D97-AF65-F5344CB8AC3E}">
        <p14:creationId xmlns:p14="http://schemas.microsoft.com/office/powerpoint/2010/main" val="1008322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De </a:t>
            </a:r>
            <a:r>
              <a:rPr lang="en-US" b="1" dirty="0" err="1"/>
              <a:t>ce</a:t>
            </a:r>
            <a:r>
              <a:rPr lang="en-US" b="1" dirty="0"/>
              <a:t> fait nous </a:t>
            </a:r>
            <a:r>
              <a:rPr lang="en-US" b="1" dirty="0" err="1"/>
              <a:t>avons</a:t>
            </a:r>
            <a:r>
              <a:rPr lang="en-US" b="1" dirty="0"/>
              <a:t> </a:t>
            </a:r>
            <a:r>
              <a:rPr lang="en-US" b="1" dirty="0" err="1"/>
              <a:t>planifier</a:t>
            </a:r>
            <a:r>
              <a:rPr lang="en-US" b="1" baseline="0" dirty="0"/>
              <a:t> </a:t>
            </a:r>
            <a:r>
              <a:rPr lang="en-US" b="1" baseline="0" dirty="0" err="1"/>
              <a:t>notre</a:t>
            </a:r>
            <a:r>
              <a:rPr lang="en-US" b="1" baseline="0" dirty="0"/>
              <a:t> </a:t>
            </a:r>
            <a:r>
              <a:rPr lang="en-US" b="1" baseline="0" dirty="0" err="1"/>
              <a:t>projet</a:t>
            </a:r>
            <a:r>
              <a:rPr lang="en-US" b="1" baseline="0" dirty="0"/>
              <a:t> </a:t>
            </a:r>
            <a:r>
              <a:rPr lang="en-US" b="1" baseline="0" dirty="0" err="1"/>
              <a:t>comme</a:t>
            </a:r>
            <a:r>
              <a:rPr lang="en-US" b="1" baseline="0" dirty="0"/>
              <a:t> </a:t>
            </a:r>
            <a:r>
              <a:rPr lang="en-US" b="1" baseline="0" dirty="0" err="1"/>
              <a:t>ceci</a:t>
            </a:r>
            <a:endParaRPr lang="en-US" b="1" baseline="0" dirty="0"/>
          </a:p>
          <a:p>
            <a:pPr marL="171450" indent="-171450">
              <a:buFontTx/>
              <a:buChar char="-"/>
            </a:pPr>
            <a:r>
              <a:rPr lang="en-US" b="1" baseline="0" dirty="0"/>
              <a:t>La phase Etude </a:t>
            </a:r>
            <a:r>
              <a:rPr lang="en-US" b="1" baseline="0" dirty="0" err="1"/>
              <a:t>préalable</a:t>
            </a:r>
            <a:r>
              <a:rPr lang="en-US" b="1" baseline="0" dirty="0"/>
              <a:t> de </a:t>
            </a:r>
            <a:r>
              <a:rPr lang="en-US" b="1" baseline="0" dirty="0" err="1"/>
              <a:t>sujet</a:t>
            </a:r>
            <a:r>
              <a:rPr lang="en-US" b="1" baseline="0" dirty="0"/>
              <a:t> avec </a:t>
            </a:r>
            <a:r>
              <a:rPr lang="en-US" b="1" baseline="0" dirty="0" err="1"/>
              <a:t>une</a:t>
            </a:r>
            <a:r>
              <a:rPr lang="en-US" b="1" baseline="0" dirty="0"/>
              <a:t> durée </a:t>
            </a:r>
            <a:r>
              <a:rPr lang="en-US" b="1" baseline="0" dirty="0" err="1"/>
              <a:t>estimée</a:t>
            </a:r>
            <a:r>
              <a:rPr lang="en-US" b="1" baseline="0" dirty="0"/>
              <a:t> de 5 </a:t>
            </a:r>
            <a:r>
              <a:rPr lang="en-US" b="1" baseline="0" dirty="0" err="1"/>
              <a:t>jrs</a:t>
            </a:r>
            <a:endParaRPr lang="en-US" b="1" baseline="0" dirty="0"/>
          </a:p>
          <a:p>
            <a:pPr marL="171450" indent="-171450">
              <a:buFontTx/>
              <a:buChar char="-"/>
            </a:pPr>
            <a:r>
              <a:rPr lang="en-US" b="1" baseline="0" dirty="0"/>
              <a:t>La phase Recherche a </a:t>
            </a:r>
            <a:r>
              <a:rPr lang="en-US" b="1" baseline="0" dirty="0" err="1"/>
              <a:t>propos</a:t>
            </a:r>
            <a:r>
              <a:rPr lang="en-US" b="1" baseline="0" dirty="0"/>
              <a:t> de </a:t>
            </a:r>
            <a:r>
              <a:rPr lang="en-US" b="1" baseline="0" dirty="0" err="1"/>
              <a:t>sujet</a:t>
            </a:r>
            <a:r>
              <a:rPr lang="en-US" b="1" baseline="0" dirty="0"/>
              <a:t> avec </a:t>
            </a:r>
            <a:r>
              <a:rPr lang="en-US" b="1" baseline="0" dirty="0" err="1"/>
              <a:t>une</a:t>
            </a:r>
            <a:r>
              <a:rPr lang="en-US" b="1" baseline="0" dirty="0"/>
              <a:t> durée </a:t>
            </a:r>
            <a:r>
              <a:rPr lang="en-US" b="1" baseline="0" dirty="0" err="1"/>
              <a:t>estimée</a:t>
            </a:r>
            <a:r>
              <a:rPr lang="en-US" b="1" baseline="0" dirty="0"/>
              <a:t> de 4 </a:t>
            </a:r>
            <a:r>
              <a:rPr lang="en-US" b="1" baseline="0" dirty="0" err="1"/>
              <a:t>jrs</a:t>
            </a:r>
            <a:endParaRPr lang="en-US" b="1" baseline="0" dirty="0"/>
          </a:p>
          <a:p>
            <a:pPr marL="171450" indent="-171450">
              <a:buFontTx/>
              <a:buChar char="-"/>
            </a:pPr>
            <a:r>
              <a:rPr lang="en-US" b="1" baseline="0" dirty="0"/>
              <a:t>…</a:t>
            </a:r>
            <a:endParaRPr lang="en-US" b="1" dirty="0"/>
          </a:p>
        </p:txBody>
      </p:sp>
      <p:sp>
        <p:nvSpPr>
          <p:cNvPr id="4" name="Slide Number Placeholder 3"/>
          <p:cNvSpPr>
            <a:spLocks noGrp="1"/>
          </p:cNvSpPr>
          <p:nvPr>
            <p:ph type="sldNum" sz="quarter" idx="10"/>
          </p:nvPr>
        </p:nvSpPr>
        <p:spPr/>
        <p:txBody>
          <a:bodyPr/>
          <a:lstStyle/>
          <a:p>
            <a:fld id="{49EA662B-462D-4638-A6B5-A54F566047FA}" type="slidenum">
              <a:rPr lang="en-US" smtClean="0"/>
              <a:t>6</a:t>
            </a:fld>
            <a:endParaRPr lang="en-US"/>
          </a:p>
        </p:txBody>
      </p:sp>
    </p:spTree>
    <p:extLst>
      <p:ext uri="{BB962C8B-B14F-4D97-AF65-F5344CB8AC3E}">
        <p14:creationId xmlns:p14="http://schemas.microsoft.com/office/powerpoint/2010/main" val="1858259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Et voilà la representation </a:t>
            </a:r>
            <a:r>
              <a:rPr lang="en-US" b="1" dirty="0" err="1"/>
              <a:t>graphique</a:t>
            </a:r>
            <a:r>
              <a:rPr lang="en-US" b="1" dirty="0"/>
              <a:t> de </a:t>
            </a:r>
            <a:r>
              <a:rPr lang="en-US" b="1" dirty="0" err="1"/>
              <a:t>notre</a:t>
            </a:r>
            <a:r>
              <a:rPr lang="en-US" b="1" dirty="0"/>
              <a:t> </a:t>
            </a:r>
            <a:r>
              <a:rPr lang="en-US" b="1" dirty="0" err="1"/>
              <a:t>planing</a:t>
            </a:r>
            <a:endParaRPr lang="en-US" b="1" dirty="0"/>
          </a:p>
        </p:txBody>
      </p:sp>
      <p:sp>
        <p:nvSpPr>
          <p:cNvPr id="4" name="Slide Number Placeholder 3"/>
          <p:cNvSpPr>
            <a:spLocks noGrp="1"/>
          </p:cNvSpPr>
          <p:nvPr>
            <p:ph type="sldNum" sz="quarter" idx="10"/>
          </p:nvPr>
        </p:nvSpPr>
        <p:spPr/>
        <p:txBody>
          <a:bodyPr/>
          <a:lstStyle/>
          <a:p>
            <a:fld id="{49EA662B-462D-4638-A6B5-A54F566047FA}" type="slidenum">
              <a:rPr lang="en-US" smtClean="0"/>
              <a:t>7</a:t>
            </a:fld>
            <a:endParaRPr lang="en-US"/>
          </a:p>
        </p:txBody>
      </p:sp>
    </p:spTree>
    <p:extLst>
      <p:ext uri="{BB962C8B-B14F-4D97-AF65-F5344CB8AC3E}">
        <p14:creationId xmlns:p14="http://schemas.microsoft.com/office/powerpoint/2010/main" val="20697995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Passant à la phase </a:t>
            </a:r>
            <a:r>
              <a:rPr lang="en-US" b="1" dirty="0" err="1"/>
              <a:t>d’inception</a:t>
            </a:r>
            <a:r>
              <a:rPr lang="en-US" b="1" dirty="0"/>
              <a:t> qui a pour </a:t>
            </a:r>
            <a:r>
              <a:rPr lang="en-US" b="1" dirty="0" err="1"/>
              <a:t>objectif</a:t>
            </a:r>
            <a:r>
              <a:rPr lang="en-US" b="1" dirty="0"/>
              <a:t> de </a:t>
            </a:r>
            <a:r>
              <a:rPr lang="en-US" b="1" dirty="0" err="1"/>
              <a:t>décrire</a:t>
            </a:r>
            <a:r>
              <a:rPr lang="en-US" b="1" dirty="0"/>
              <a:t> les </a:t>
            </a:r>
            <a:r>
              <a:rPr lang="en-US" b="1" dirty="0" err="1"/>
              <a:t>fonctionnalités</a:t>
            </a:r>
            <a:endParaRPr lang="en-US" b="1" dirty="0"/>
          </a:p>
        </p:txBody>
      </p:sp>
      <p:sp>
        <p:nvSpPr>
          <p:cNvPr id="4" name="Slide Number Placeholder 3"/>
          <p:cNvSpPr>
            <a:spLocks noGrp="1"/>
          </p:cNvSpPr>
          <p:nvPr>
            <p:ph type="sldNum" sz="quarter" idx="10"/>
          </p:nvPr>
        </p:nvSpPr>
        <p:spPr/>
        <p:txBody>
          <a:bodyPr/>
          <a:lstStyle/>
          <a:p>
            <a:fld id="{49EA662B-462D-4638-A6B5-A54F566047FA}" type="slidenum">
              <a:rPr lang="en-US" smtClean="0"/>
              <a:t>8</a:t>
            </a:fld>
            <a:endParaRPr lang="en-US"/>
          </a:p>
        </p:txBody>
      </p:sp>
    </p:spTree>
    <p:extLst>
      <p:ext uri="{BB962C8B-B14F-4D97-AF65-F5344CB8AC3E}">
        <p14:creationId xmlns:p14="http://schemas.microsoft.com/office/powerpoint/2010/main" val="36767760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Nous commençons</a:t>
            </a:r>
            <a:r>
              <a:rPr lang="fr-FR" baseline="0" dirty="0"/>
              <a:t> tout d’abord par présenter les besoins fonctionnels à assurer par notre application, qui sont : </a:t>
            </a:r>
          </a:p>
        </p:txBody>
      </p:sp>
      <p:sp>
        <p:nvSpPr>
          <p:cNvPr id="4" name="Slide Number Placeholder 3"/>
          <p:cNvSpPr>
            <a:spLocks noGrp="1"/>
          </p:cNvSpPr>
          <p:nvPr>
            <p:ph type="sldNum" sz="quarter" idx="10"/>
          </p:nvPr>
        </p:nvSpPr>
        <p:spPr/>
        <p:txBody>
          <a:bodyPr/>
          <a:lstStyle/>
          <a:p>
            <a:fld id="{49EA662B-462D-4638-A6B5-A54F566047FA}" type="slidenum">
              <a:rPr lang="en-US" smtClean="0"/>
              <a:t>9</a:t>
            </a:fld>
            <a:endParaRPr lang="en-US"/>
          </a:p>
        </p:txBody>
      </p:sp>
    </p:spTree>
    <p:extLst>
      <p:ext uri="{BB962C8B-B14F-4D97-AF65-F5344CB8AC3E}">
        <p14:creationId xmlns:p14="http://schemas.microsoft.com/office/powerpoint/2010/main" val="498259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fr-FR"/>
              <a:t>Modifiez le style du titre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23176E32-DECE-41C4-9022-7EBED408F546}" type="datetimeFigureOut">
              <a:rPr lang="fr-FR" smtClean="0"/>
              <a:t>13/06/2023</a:t>
            </a:fld>
            <a:endParaRPr lang="fr-FR"/>
          </a:p>
        </p:txBody>
      </p:sp>
      <p:sp>
        <p:nvSpPr>
          <p:cNvPr id="5" name="Footer Placeholder 4"/>
          <p:cNvSpPr>
            <a:spLocks noGrp="1"/>
          </p:cNvSpPr>
          <p:nvPr>
            <p:ph type="ftr" sz="quarter" idx="11"/>
          </p:nvPr>
        </p:nvSpPr>
        <p:spPr>
          <a:xfrm>
            <a:off x="5332412" y="5883275"/>
            <a:ext cx="4324044" cy="365125"/>
          </a:xfrm>
        </p:spPr>
        <p:txBody>
          <a:bodyPr/>
          <a:lstStyle/>
          <a:p>
            <a:endParaRPr lang="fr-FR"/>
          </a:p>
        </p:txBody>
      </p:sp>
      <p:sp>
        <p:nvSpPr>
          <p:cNvPr id="6" name="Slide Number Placeholder 5"/>
          <p:cNvSpPr>
            <a:spLocks noGrp="1"/>
          </p:cNvSpPr>
          <p:nvPr>
            <p:ph type="sldNum" sz="quarter" idx="12"/>
          </p:nvPr>
        </p:nvSpPr>
        <p:spPr/>
        <p:txBody>
          <a:bodyPr/>
          <a:lstStyle/>
          <a:p>
            <a:fld id="{EE1D1139-F70D-4958-9468-5DA46DF1BD56}" type="slidenum">
              <a:rPr lang="fr-FR" smtClean="0"/>
              <a:t>‹#›</a:t>
            </a:fld>
            <a:endParaRPr lang="fr-FR"/>
          </a:p>
        </p:txBody>
      </p:sp>
    </p:spTree>
    <p:extLst>
      <p:ext uri="{BB962C8B-B14F-4D97-AF65-F5344CB8AC3E}">
        <p14:creationId xmlns:p14="http://schemas.microsoft.com/office/powerpoint/2010/main" val="1140476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fld id="{23176E32-DECE-41C4-9022-7EBED408F546}" type="datetimeFigureOut">
              <a:rPr lang="fr-FR" smtClean="0"/>
              <a:t>13/06/2023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E1D1139-F70D-4958-9468-5DA46DF1BD56}" type="slidenum">
              <a:rPr lang="fr-FR" smtClean="0"/>
              <a:t>‹#›</a:t>
            </a:fld>
            <a:endParaRPr lang="fr-FR"/>
          </a:p>
        </p:txBody>
      </p:sp>
    </p:spTree>
    <p:extLst>
      <p:ext uri="{BB962C8B-B14F-4D97-AF65-F5344CB8AC3E}">
        <p14:creationId xmlns:p14="http://schemas.microsoft.com/office/powerpoint/2010/main" val="2706666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23176E32-DECE-41C4-9022-7EBED408F546}" type="datetimeFigureOut">
              <a:rPr lang="fr-FR" smtClean="0"/>
              <a:t>13/06/2023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E1D1139-F70D-4958-9468-5DA46DF1BD56}" type="slidenum">
              <a:rPr lang="fr-FR" smtClean="0"/>
              <a:t>‹#›</a:t>
            </a:fld>
            <a:endParaRPr lang="fr-FR"/>
          </a:p>
        </p:txBody>
      </p:sp>
    </p:spTree>
    <p:extLst>
      <p:ext uri="{BB962C8B-B14F-4D97-AF65-F5344CB8AC3E}">
        <p14:creationId xmlns:p14="http://schemas.microsoft.com/office/powerpoint/2010/main" val="40181053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Modifiez les styles du texte du masque</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23176E32-DECE-41C4-9022-7EBED408F546}" type="datetimeFigureOut">
              <a:rPr lang="fr-FR" smtClean="0"/>
              <a:t>13/06/2023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E1D1139-F70D-4958-9468-5DA46DF1BD56}" type="slidenum">
              <a:rPr lang="fr-FR" smtClean="0"/>
              <a:t>‹#›</a:t>
            </a:fld>
            <a:endParaRPr lang="fr-FR"/>
          </a:p>
        </p:txBody>
      </p:sp>
    </p:spTree>
    <p:extLst>
      <p:ext uri="{BB962C8B-B14F-4D97-AF65-F5344CB8AC3E}">
        <p14:creationId xmlns:p14="http://schemas.microsoft.com/office/powerpoint/2010/main" val="19445222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23176E32-DECE-41C4-9022-7EBED408F546}" type="datetimeFigureOut">
              <a:rPr lang="fr-FR" smtClean="0"/>
              <a:t>13/06/2023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E1D1139-F70D-4958-9468-5DA46DF1BD56}" type="slidenum">
              <a:rPr lang="fr-FR" smtClean="0"/>
              <a:t>‹#›</a:t>
            </a:fld>
            <a:endParaRPr lang="fr-FR"/>
          </a:p>
        </p:txBody>
      </p:sp>
    </p:spTree>
    <p:extLst>
      <p:ext uri="{BB962C8B-B14F-4D97-AF65-F5344CB8AC3E}">
        <p14:creationId xmlns:p14="http://schemas.microsoft.com/office/powerpoint/2010/main" val="19926887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fr-FR"/>
              <a:t>Modifiez les styles du texte du masque</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23176E32-DECE-41C4-9022-7EBED408F546}" type="datetimeFigureOut">
              <a:rPr lang="fr-FR" smtClean="0"/>
              <a:t>13/06/2023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E1D1139-F70D-4958-9468-5DA46DF1BD56}" type="slidenum">
              <a:rPr lang="fr-FR" smtClean="0"/>
              <a:t>‹#›</a:t>
            </a:fld>
            <a:endParaRPr lang="fr-FR"/>
          </a:p>
        </p:txBody>
      </p:sp>
    </p:spTree>
    <p:extLst>
      <p:ext uri="{BB962C8B-B14F-4D97-AF65-F5344CB8AC3E}">
        <p14:creationId xmlns:p14="http://schemas.microsoft.com/office/powerpoint/2010/main" val="37191280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fr-FR"/>
              <a:t>Modifiez les styles du texte du masque</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23176E32-DECE-41C4-9022-7EBED408F546}" type="datetimeFigureOut">
              <a:rPr lang="fr-FR" smtClean="0"/>
              <a:t>13/06/2023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E1D1139-F70D-4958-9468-5DA46DF1BD56}" type="slidenum">
              <a:rPr lang="fr-FR" smtClean="0"/>
              <a:t>‹#›</a:t>
            </a:fld>
            <a:endParaRPr lang="fr-FR"/>
          </a:p>
        </p:txBody>
      </p:sp>
    </p:spTree>
    <p:extLst>
      <p:ext uri="{BB962C8B-B14F-4D97-AF65-F5344CB8AC3E}">
        <p14:creationId xmlns:p14="http://schemas.microsoft.com/office/powerpoint/2010/main" val="9909568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3176E32-DECE-41C4-9022-7EBED408F546}" type="datetimeFigureOut">
              <a:rPr lang="fr-FR" smtClean="0"/>
              <a:t>13/06/2023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E1D1139-F70D-4958-9468-5DA46DF1BD56}" type="slidenum">
              <a:rPr lang="fr-FR" smtClean="0"/>
              <a:t>‹#›</a:t>
            </a:fld>
            <a:endParaRPr lang="fr-FR"/>
          </a:p>
        </p:txBody>
      </p:sp>
    </p:spTree>
    <p:extLst>
      <p:ext uri="{BB962C8B-B14F-4D97-AF65-F5344CB8AC3E}">
        <p14:creationId xmlns:p14="http://schemas.microsoft.com/office/powerpoint/2010/main" val="33570783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3176E32-DECE-41C4-9022-7EBED408F546}" type="datetimeFigureOut">
              <a:rPr lang="fr-FR" smtClean="0"/>
              <a:t>13/06/2023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E1D1139-F70D-4958-9468-5DA46DF1BD56}" type="slidenum">
              <a:rPr lang="fr-FR" smtClean="0"/>
              <a:t>‹#›</a:t>
            </a:fld>
            <a:endParaRPr lang="fr-FR"/>
          </a:p>
        </p:txBody>
      </p:sp>
    </p:spTree>
    <p:extLst>
      <p:ext uri="{BB962C8B-B14F-4D97-AF65-F5344CB8AC3E}">
        <p14:creationId xmlns:p14="http://schemas.microsoft.com/office/powerpoint/2010/main" val="2291972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3176E32-DECE-41C4-9022-7EBED408F546}" type="datetimeFigureOut">
              <a:rPr lang="fr-FR" smtClean="0"/>
              <a:t>13/06/2023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10951856" y="5867131"/>
            <a:ext cx="551167" cy="365125"/>
          </a:xfrm>
        </p:spPr>
        <p:txBody>
          <a:bodyPr/>
          <a:lstStyle/>
          <a:p>
            <a:fld id="{EE1D1139-F70D-4958-9468-5DA46DF1BD56}" type="slidenum">
              <a:rPr lang="fr-FR" smtClean="0"/>
              <a:t>‹#›</a:t>
            </a:fld>
            <a:endParaRPr lang="fr-FR"/>
          </a:p>
        </p:txBody>
      </p:sp>
    </p:spTree>
    <p:extLst>
      <p:ext uri="{BB962C8B-B14F-4D97-AF65-F5344CB8AC3E}">
        <p14:creationId xmlns:p14="http://schemas.microsoft.com/office/powerpoint/2010/main" val="2416212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23176E32-DECE-41C4-9022-7EBED408F546}" type="datetimeFigureOut">
              <a:rPr lang="fr-FR" smtClean="0"/>
              <a:t>13/06/2023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E1D1139-F70D-4958-9468-5DA46DF1BD56}" type="slidenum">
              <a:rPr lang="fr-FR" smtClean="0"/>
              <a:t>‹#›</a:t>
            </a:fld>
            <a:endParaRPr lang="fr-FR"/>
          </a:p>
        </p:txBody>
      </p:sp>
    </p:spTree>
    <p:extLst>
      <p:ext uri="{BB962C8B-B14F-4D97-AF65-F5344CB8AC3E}">
        <p14:creationId xmlns:p14="http://schemas.microsoft.com/office/powerpoint/2010/main" val="4228084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fr-FR"/>
              <a:t>Modifiez le style du titre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23176E32-DECE-41C4-9022-7EBED408F546}" type="datetimeFigureOut">
              <a:rPr lang="fr-FR" smtClean="0"/>
              <a:t>13/06/2023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E1D1139-F70D-4958-9468-5DA46DF1BD56}" type="slidenum">
              <a:rPr lang="fr-FR" smtClean="0"/>
              <a:t>‹#›</a:t>
            </a:fld>
            <a:endParaRPr lang="fr-FR"/>
          </a:p>
        </p:txBody>
      </p:sp>
    </p:spTree>
    <p:extLst>
      <p:ext uri="{BB962C8B-B14F-4D97-AF65-F5344CB8AC3E}">
        <p14:creationId xmlns:p14="http://schemas.microsoft.com/office/powerpoint/2010/main" val="824101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23176E32-DECE-41C4-9022-7EBED408F546}" type="datetimeFigureOut">
              <a:rPr lang="fr-FR" smtClean="0"/>
              <a:t>13/06/2023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EE1D1139-F70D-4958-9468-5DA46DF1BD56}" type="slidenum">
              <a:rPr lang="fr-FR" smtClean="0"/>
              <a:t>‹#›</a:t>
            </a:fld>
            <a:endParaRPr lang="fr-FR"/>
          </a:p>
        </p:txBody>
      </p:sp>
    </p:spTree>
    <p:extLst>
      <p:ext uri="{BB962C8B-B14F-4D97-AF65-F5344CB8AC3E}">
        <p14:creationId xmlns:p14="http://schemas.microsoft.com/office/powerpoint/2010/main" val="3197538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23176E32-DECE-41C4-9022-7EBED408F546}" type="datetimeFigureOut">
              <a:rPr lang="fr-FR" smtClean="0"/>
              <a:t>13/06/2023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EE1D1139-F70D-4958-9468-5DA46DF1BD56}" type="slidenum">
              <a:rPr lang="fr-FR" smtClean="0"/>
              <a:t>‹#›</a:t>
            </a:fld>
            <a:endParaRPr lang="fr-FR"/>
          </a:p>
        </p:txBody>
      </p:sp>
    </p:spTree>
    <p:extLst>
      <p:ext uri="{BB962C8B-B14F-4D97-AF65-F5344CB8AC3E}">
        <p14:creationId xmlns:p14="http://schemas.microsoft.com/office/powerpoint/2010/main" val="2136416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176E32-DECE-41C4-9022-7EBED408F546}" type="datetimeFigureOut">
              <a:rPr lang="fr-FR" smtClean="0"/>
              <a:t>13/06/2023</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EE1D1139-F70D-4958-9468-5DA46DF1BD56}" type="slidenum">
              <a:rPr lang="fr-FR" smtClean="0"/>
              <a:t>‹#›</a:t>
            </a:fld>
            <a:endParaRPr lang="fr-FR"/>
          </a:p>
        </p:txBody>
      </p:sp>
    </p:spTree>
    <p:extLst>
      <p:ext uri="{BB962C8B-B14F-4D97-AF65-F5344CB8AC3E}">
        <p14:creationId xmlns:p14="http://schemas.microsoft.com/office/powerpoint/2010/main" val="3026952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fr-FR"/>
              <a:t>Modifiez le style du titre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fld id="{23176E32-DECE-41C4-9022-7EBED408F546}" type="datetimeFigureOut">
              <a:rPr lang="fr-FR" smtClean="0"/>
              <a:t>13/06/2023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E1D1139-F70D-4958-9468-5DA46DF1BD56}" type="slidenum">
              <a:rPr lang="fr-FR" smtClean="0"/>
              <a:t>‹#›</a:t>
            </a:fld>
            <a:endParaRPr lang="fr-FR"/>
          </a:p>
        </p:txBody>
      </p:sp>
    </p:spTree>
    <p:extLst>
      <p:ext uri="{BB962C8B-B14F-4D97-AF65-F5344CB8AC3E}">
        <p14:creationId xmlns:p14="http://schemas.microsoft.com/office/powerpoint/2010/main" val="3218913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fld id="{23176E32-DECE-41C4-9022-7EBED408F546}" type="datetimeFigureOut">
              <a:rPr lang="fr-FR" smtClean="0"/>
              <a:t>13/06/2023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E1D1139-F70D-4958-9468-5DA46DF1BD56}" type="slidenum">
              <a:rPr lang="fr-FR" smtClean="0"/>
              <a:t>‹#›</a:t>
            </a:fld>
            <a:endParaRPr lang="fr-FR"/>
          </a:p>
        </p:txBody>
      </p:sp>
    </p:spTree>
    <p:extLst>
      <p:ext uri="{BB962C8B-B14F-4D97-AF65-F5344CB8AC3E}">
        <p14:creationId xmlns:p14="http://schemas.microsoft.com/office/powerpoint/2010/main" val="1010616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3176E32-DECE-41C4-9022-7EBED408F546}" type="datetimeFigureOut">
              <a:rPr lang="fr-FR" smtClean="0"/>
              <a:t>13/06/2023</a:t>
            </a:fld>
            <a:endParaRPr lang="fr-FR"/>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fr-FR"/>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E1D1139-F70D-4958-9468-5DA46DF1BD56}" type="slidenum">
              <a:rPr lang="fr-FR" smtClean="0"/>
              <a:t>‹#›</a:t>
            </a:fld>
            <a:endParaRPr lang="fr-FR"/>
          </a:p>
        </p:txBody>
      </p:sp>
    </p:spTree>
    <p:extLst>
      <p:ext uri="{BB962C8B-B14F-4D97-AF65-F5344CB8AC3E}">
        <p14:creationId xmlns:p14="http://schemas.microsoft.com/office/powerpoint/2010/main" val="21163966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3.jpeg"/><Relationship Id="rId13"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6.png"/><Relationship Id="rId5" Type="http://schemas.openxmlformats.org/officeDocument/2006/relationships/diagramQuickStyle" Target="../diagrams/quickStyle1.xml"/><Relationship Id="rId10" Type="http://schemas.openxmlformats.org/officeDocument/2006/relationships/image" Target="../media/image5.jpeg"/><Relationship Id="rId4" Type="http://schemas.openxmlformats.org/officeDocument/2006/relationships/diagramLayout" Target="../diagrams/layout1.xml"/><Relationship Id="rId9" Type="http://schemas.openxmlformats.org/officeDocument/2006/relationships/image" Target="../media/image4.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0A897C8-3F9D-4B67-BCE4-0D1320D46F70}"/>
              </a:ext>
            </a:extLst>
          </p:cNvPr>
          <p:cNvSpPr txBox="1">
            <a:spLocks/>
          </p:cNvSpPr>
          <p:nvPr/>
        </p:nvSpPr>
        <p:spPr>
          <a:xfrm>
            <a:off x="894903" y="1442025"/>
            <a:ext cx="11209283" cy="2957316"/>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fr-FR" sz="3400" b="1" dirty="0">
              <a:solidFill>
                <a:schemeClr val="accent1">
                  <a:lumMod val="75000"/>
                </a:schemeClr>
              </a:solidFill>
              <a:effectLst>
                <a:outerShdw blurRad="38100" dist="38100" dir="2700000" algn="tl">
                  <a:srgbClr val="000000">
                    <a:alpha val="43137"/>
                  </a:srgbClr>
                </a:outerShdw>
              </a:effectLst>
            </a:endParaRPr>
          </a:p>
          <a:p>
            <a:endParaRPr lang="fr-FR" sz="3400" b="1" dirty="0">
              <a:solidFill>
                <a:schemeClr val="accent1">
                  <a:lumMod val="75000"/>
                </a:schemeClr>
              </a:solidFill>
              <a:effectLst>
                <a:outerShdw blurRad="38100" dist="38100" dir="2700000" algn="tl">
                  <a:srgbClr val="000000">
                    <a:alpha val="43137"/>
                  </a:srgbClr>
                </a:outerShdw>
              </a:effectLst>
            </a:endParaRPr>
          </a:p>
          <a:p>
            <a:r>
              <a:rPr lang="fr-FR" sz="3400" b="1" dirty="0">
                <a:solidFill>
                  <a:schemeClr val="accent1">
                    <a:lumMod val="75000"/>
                  </a:schemeClr>
                </a:solidFill>
                <a:effectLst>
                  <a:outerShdw blurRad="38100" dist="38100" dir="2700000" algn="tl">
                    <a:srgbClr val="000000">
                      <a:alpha val="43137"/>
                    </a:srgbClr>
                  </a:outerShdw>
                </a:effectLst>
              </a:rPr>
              <a:t>Étude, Conception et Réalisation d'une Application Web pour la Gestion des Rendez-vous et Consultations Virtuelles dans un Cabinet Médical</a:t>
            </a:r>
          </a:p>
        </p:txBody>
      </p:sp>
      <p:sp>
        <p:nvSpPr>
          <p:cNvPr id="13" name="TextBox 3">
            <a:extLst>
              <a:ext uri="{FF2B5EF4-FFF2-40B4-BE49-F238E27FC236}">
                <a16:creationId xmlns:a16="http://schemas.microsoft.com/office/drawing/2014/main" id="{185FF05A-06F3-4643-BCB6-DA7FA177D0BE}"/>
              </a:ext>
            </a:extLst>
          </p:cNvPr>
          <p:cNvSpPr txBox="1"/>
          <p:nvPr/>
        </p:nvSpPr>
        <p:spPr>
          <a:xfrm>
            <a:off x="3272568" y="192437"/>
            <a:ext cx="6906126" cy="2154436"/>
          </a:xfrm>
          <a:prstGeom prst="rect">
            <a:avLst/>
          </a:prstGeom>
          <a:noFill/>
        </p:spPr>
        <p:txBody>
          <a:bodyPr wrap="square" rtlCol="0">
            <a:spAutoFit/>
          </a:bodyPr>
          <a:lstStyle/>
          <a:p>
            <a:pPr algn="ctr"/>
            <a:r>
              <a:rPr lang="fr-FR" sz="1600" dirty="0">
                <a:ea typeface="Open Sans Light" panose="020B0306030504020204" pitchFamily="34" charset="0"/>
                <a:cs typeface="Open Sans Light" panose="020B0306030504020204" pitchFamily="34" charset="0"/>
              </a:rPr>
              <a:t>ROYAUME DU MAROC</a:t>
            </a:r>
          </a:p>
          <a:p>
            <a:pPr algn="ctr"/>
            <a:r>
              <a:rPr lang="fr-FR" sz="1600" dirty="0">
                <a:ea typeface="Open Sans Light" panose="020B0306030504020204" pitchFamily="34" charset="0"/>
                <a:cs typeface="Open Sans Light" panose="020B0306030504020204" pitchFamily="34" charset="0"/>
              </a:rPr>
              <a:t>UNIVERSITE CADI AYYAD</a:t>
            </a:r>
          </a:p>
          <a:p>
            <a:pPr algn="ctr"/>
            <a:r>
              <a:rPr lang="fr-FR" sz="1600" dirty="0">
                <a:ea typeface="Open Sans Light" panose="020B0306030504020204" pitchFamily="34" charset="0"/>
                <a:cs typeface="Open Sans Light" panose="020B0306030504020204" pitchFamily="34" charset="0"/>
              </a:rPr>
              <a:t>ÉCOLE SUPÉRIEURE DE TECHNOLOGIE</a:t>
            </a:r>
          </a:p>
          <a:p>
            <a:pPr algn="ctr"/>
            <a:r>
              <a:rPr lang="fr-FR" dirty="0"/>
              <a:t>Département Génie Informatique</a:t>
            </a:r>
            <a:endParaRPr lang="fr-FR" sz="1600" dirty="0">
              <a:ea typeface="Open Sans Light" panose="020B0306030504020204" pitchFamily="34" charset="0"/>
              <a:cs typeface="Open Sans Light" panose="020B0306030504020204" pitchFamily="34" charset="0"/>
            </a:endParaRPr>
          </a:p>
          <a:p>
            <a:pPr algn="ctr"/>
            <a:endParaRPr lang="fr-FR" sz="2000" dirty="0">
              <a:ea typeface="Open Sans Light" panose="020B0306030504020204" pitchFamily="34" charset="0"/>
              <a:cs typeface="Open Sans Light" panose="020B0306030504020204" pitchFamily="34" charset="0"/>
            </a:endParaRPr>
          </a:p>
          <a:p>
            <a:pPr algn="ctr"/>
            <a:r>
              <a:rPr lang="en-US" sz="2800" b="1" cap="small" dirty="0">
                <a:ea typeface="Open Sans Light" panose="020B0306030504020204" pitchFamily="34" charset="0"/>
                <a:cs typeface="Open Sans Light" panose="020B0306030504020204" pitchFamily="34" charset="0"/>
              </a:rPr>
              <a:t>Stage De Fin D’Étude</a:t>
            </a:r>
            <a:endParaRPr lang="en-US" sz="2400" b="1" cap="small" dirty="0">
              <a:ea typeface="Open Sans Light" panose="020B0306030504020204" pitchFamily="34" charset="0"/>
              <a:cs typeface="Open Sans Light" panose="020B0306030504020204" pitchFamily="34" charset="0"/>
            </a:endParaRPr>
          </a:p>
          <a:p>
            <a:pPr algn="ctr"/>
            <a:r>
              <a:rPr lang="fr-FR" sz="2000" dirty="0">
                <a:ea typeface="Open Sans Light" panose="020B0306030504020204" pitchFamily="34" charset="0"/>
                <a:cs typeface="Open Sans Light" panose="020B0306030504020204" pitchFamily="34" charset="0"/>
              </a:rPr>
              <a:t>intitulé</a:t>
            </a:r>
            <a:endParaRPr lang="en-US" dirty="0">
              <a:ea typeface="Open Sans Light" panose="020B0306030504020204" pitchFamily="34" charset="0"/>
              <a:cs typeface="Open Sans Light" panose="020B0306030504020204" pitchFamily="34" charset="0"/>
            </a:endParaRPr>
          </a:p>
        </p:txBody>
      </p:sp>
      <p:sp>
        <p:nvSpPr>
          <p:cNvPr id="15" name="TextBox 14">
            <a:extLst>
              <a:ext uri="{FF2B5EF4-FFF2-40B4-BE49-F238E27FC236}">
                <a16:creationId xmlns:a16="http://schemas.microsoft.com/office/drawing/2014/main" id="{53B3BC56-6B5B-4383-B9D8-1295BA87B177}"/>
              </a:ext>
            </a:extLst>
          </p:cNvPr>
          <p:cNvSpPr txBox="1"/>
          <p:nvPr/>
        </p:nvSpPr>
        <p:spPr>
          <a:xfrm>
            <a:off x="10578215" y="6481101"/>
            <a:ext cx="1612231" cy="369332"/>
          </a:xfrm>
          <a:prstGeom prst="rect">
            <a:avLst/>
          </a:prstGeom>
          <a:noFill/>
        </p:spPr>
        <p:txBody>
          <a:bodyPr wrap="square" rtlCol="0">
            <a:spAutoFit/>
          </a:bodyPr>
          <a:lstStyle/>
          <a:p>
            <a:r>
              <a:rPr lang="fr-FR" dirty="0"/>
              <a:t>AU: 2022-2023</a:t>
            </a:r>
            <a:endParaRPr lang="en-US" dirty="0"/>
          </a:p>
        </p:txBody>
      </p:sp>
      <p:sp>
        <p:nvSpPr>
          <p:cNvPr id="16" name="Subtitle 2">
            <a:extLst>
              <a:ext uri="{FF2B5EF4-FFF2-40B4-BE49-F238E27FC236}">
                <a16:creationId xmlns:a16="http://schemas.microsoft.com/office/drawing/2014/main" id="{EC0309F3-F242-4972-82BA-7E75213626BE}"/>
              </a:ext>
            </a:extLst>
          </p:cNvPr>
          <p:cNvSpPr txBox="1">
            <a:spLocks/>
          </p:cNvSpPr>
          <p:nvPr/>
        </p:nvSpPr>
        <p:spPr>
          <a:xfrm>
            <a:off x="1272351" y="4219765"/>
            <a:ext cx="7303033" cy="1192656"/>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fr-FR" sz="1800" dirty="0">
                <a:solidFill>
                  <a:srgbClr val="C00000"/>
                </a:solidFill>
              </a:rPr>
              <a:t>Encadré:</a:t>
            </a:r>
            <a:endParaRPr lang="fr-FR" b="1" dirty="0"/>
          </a:p>
          <a:p>
            <a:pPr lvl="2"/>
            <a:r>
              <a:rPr lang="fr-FR" b="1" dirty="0"/>
              <a:t>M. ESSALIH Mohamed		ESTS		Professeur</a:t>
            </a:r>
          </a:p>
        </p:txBody>
      </p:sp>
      <p:sp>
        <p:nvSpPr>
          <p:cNvPr id="17" name="Rectangle 16">
            <a:extLst>
              <a:ext uri="{FF2B5EF4-FFF2-40B4-BE49-F238E27FC236}">
                <a16:creationId xmlns:a16="http://schemas.microsoft.com/office/drawing/2014/main" id="{FB4DFB21-C407-4426-9924-1692DD3C7FD8}"/>
              </a:ext>
            </a:extLst>
          </p:cNvPr>
          <p:cNvSpPr/>
          <p:nvPr/>
        </p:nvSpPr>
        <p:spPr>
          <a:xfrm>
            <a:off x="8575384" y="4524564"/>
            <a:ext cx="2346091" cy="646331"/>
          </a:xfrm>
          <a:prstGeom prst="rect">
            <a:avLst/>
          </a:prstGeom>
        </p:spPr>
        <p:txBody>
          <a:bodyPr wrap="none">
            <a:spAutoFit/>
          </a:bodyPr>
          <a:lstStyle/>
          <a:p>
            <a:r>
              <a:rPr lang="fr-FR" dirty="0">
                <a:solidFill>
                  <a:srgbClr val="C00000"/>
                </a:solidFill>
              </a:rPr>
              <a:t>Présenté par :</a:t>
            </a:r>
          </a:p>
          <a:p>
            <a:pPr marL="285750" indent="-285750">
              <a:buFont typeface="Arial" panose="020B0604020202020204" pitchFamily="34" charset="0"/>
              <a:buChar char="•"/>
            </a:pPr>
            <a:r>
              <a:rPr lang="fr-FR" b="1" dirty="0"/>
              <a:t>EL HASSANI Omar</a:t>
            </a:r>
          </a:p>
        </p:txBody>
      </p:sp>
      <p:sp>
        <p:nvSpPr>
          <p:cNvPr id="18" name="Rectangle 17">
            <a:extLst>
              <a:ext uri="{FF2B5EF4-FFF2-40B4-BE49-F238E27FC236}">
                <a16:creationId xmlns:a16="http://schemas.microsoft.com/office/drawing/2014/main" id="{40326EA6-B605-4F31-BA8B-B009C6BCB081}"/>
              </a:ext>
            </a:extLst>
          </p:cNvPr>
          <p:cNvSpPr/>
          <p:nvPr/>
        </p:nvSpPr>
        <p:spPr>
          <a:xfrm>
            <a:off x="7711322" y="5842443"/>
            <a:ext cx="3711380" cy="369332"/>
          </a:xfrm>
          <a:prstGeom prst="rect">
            <a:avLst/>
          </a:prstGeom>
        </p:spPr>
        <p:txBody>
          <a:bodyPr wrap="square">
            <a:spAutoFit/>
          </a:bodyPr>
          <a:lstStyle/>
          <a:p>
            <a:pPr algn="ctr"/>
            <a:r>
              <a:rPr lang="fr-FR" dirty="0">
                <a:solidFill>
                  <a:srgbClr val="C00000"/>
                </a:solidFill>
              </a:rPr>
              <a:t>Soutenu le : </a:t>
            </a:r>
            <a:r>
              <a:rPr lang="fr-FR" b="1" dirty="0">
                <a:solidFill>
                  <a:srgbClr val="C00000"/>
                </a:solidFill>
              </a:rPr>
              <a:t> </a:t>
            </a:r>
            <a:r>
              <a:rPr lang="fr-FR" b="1" dirty="0"/>
              <a:t>14/06/2023</a:t>
            </a:r>
            <a:endParaRPr lang="en-US" b="1" dirty="0"/>
          </a:p>
        </p:txBody>
      </p:sp>
      <p:sp>
        <p:nvSpPr>
          <p:cNvPr id="20" name="Rectangle 19">
            <a:extLst>
              <a:ext uri="{FF2B5EF4-FFF2-40B4-BE49-F238E27FC236}">
                <a16:creationId xmlns:a16="http://schemas.microsoft.com/office/drawing/2014/main" id="{ABA3BD82-CE58-4AB9-8A82-BE286E05E795}"/>
              </a:ext>
            </a:extLst>
          </p:cNvPr>
          <p:cNvSpPr/>
          <p:nvPr/>
        </p:nvSpPr>
        <p:spPr>
          <a:xfrm>
            <a:off x="1834429" y="1517565"/>
            <a:ext cx="1746247" cy="338554"/>
          </a:xfrm>
          <a:prstGeom prst="rect">
            <a:avLst/>
          </a:prstGeom>
        </p:spPr>
        <p:txBody>
          <a:bodyPr wrap="none">
            <a:spAutoFit/>
          </a:bodyPr>
          <a:lstStyle/>
          <a:p>
            <a:r>
              <a:rPr lang="fr-FR" sz="1600" dirty="0"/>
              <a:t>DUT-GI-2021/2023</a:t>
            </a:r>
          </a:p>
        </p:txBody>
      </p:sp>
      <p:pic>
        <p:nvPicPr>
          <p:cNvPr id="22" name="Picture 21">
            <a:extLst>
              <a:ext uri="{FF2B5EF4-FFF2-40B4-BE49-F238E27FC236}">
                <a16:creationId xmlns:a16="http://schemas.microsoft.com/office/drawing/2014/main" id="{A757B3B3-A0BA-46D1-A31D-3F1DC9237F5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94834" y="55445"/>
            <a:ext cx="1469998" cy="1469998"/>
          </a:xfrm>
          <a:prstGeom prst="rect">
            <a:avLst/>
          </a:prstGeom>
        </p:spPr>
      </p:pic>
    </p:spTree>
    <p:extLst>
      <p:ext uri="{BB962C8B-B14F-4D97-AF65-F5344CB8AC3E}">
        <p14:creationId xmlns:p14="http://schemas.microsoft.com/office/powerpoint/2010/main" val="1668769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2982351" y="2884773"/>
            <a:ext cx="9073661" cy="1839130"/>
            <a:chOff x="916601" y="1112036"/>
            <a:chExt cx="8606289" cy="556018"/>
          </a:xfrm>
          <a:scene3d>
            <a:camera prst="orthographicFront">
              <a:rot lat="0" lon="0" rev="0"/>
            </a:camera>
            <a:lightRig rig="contrasting" dir="t">
              <a:rot lat="0" lon="0" rev="1200000"/>
            </a:lightRig>
          </a:scene3d>
        </p:grpSpPr>
        <p:sp>
          <p:nvSpPr>
            <p:cNvPr id="9" name="Rectangle 8"/>
            <p:cNvSpPr/>
            <p:nvPr/>
          </p:nvSpPr>
          <p:spPr>
            <a:xfrm>
              <a:off x="916601" y="1112036"/>
              <a:ext cx="8606289" cy="556018"/>
            </a:xfrm>
            <a:prstGeom prst="rect">
              <a:avLst/>
            </a:prstGeom>
            <a:solidFill>
              <a:schemeClr val="accent1">
                <a:lumMod val="50000"/>
              </a:schemeClr>
            </a:solidFill>
            <a:sp3d contourW="19050" prstMaterial="metal">
              <a:bevelT w="88900" h="203200"/>
              <a:bevelB w="165100" h="254000"/>
            </a:sp3d>
          </p:spPr>
          <p:style>
            <a:lnRef idx="0">
              <a:schemeClr val="lt1">
                <a:hueOff val="0"/>
                <a:satOff val="0"/>
                <a:lumOff val="0"/>
                <a:alphaOff val="0"/>
              </a:schemeClr>
            </a:lnRef>
            <a:fillRef idx="1">
              <a:scrgbClr r="0" g="0" b="0"/>
            </a:fillRef>
            <a:effectRef idx="2">
              <a:schemeClr val="accent1">
                <a:shade val="50000"/>
                <a:hueOff val="-215395"/>
                <a:satOff val="-860"/>
                <a:lumOff val="15046"/>
                <a:alphaOff val="0"/>
              </a:schemeClr>
            </a:effectRef>
            <a:fontRef idx="minor">
              <a:schemeClr val="lt1"/>
            </a:fontRef>
          </p:style>
        </p:sp>
        <p:sp>
          <p:nvSpPr>
            <p:cNvPr id="10" name="Rectangle 9"/>
            <p:cNvSpPr/>
            <p:nvPr/>
          </p:nvSpPr>
          <p:spPr>
            <a:xfrm>
              <a:off x="1741593" y="1112036"/>
              <a:ext cx="7781296" cy="556018"/>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441340" tIns="60960" rIns="60960" bIns="60960" numCol="1" spcCol="1270" anchor="ctr" anchorCtr="0">
              <a:noAutofit/>
            </a:bodyPr>
            <a:lstStyle/>
            <a:p>
              <a:pPr lvl="0" algn="l" defTabSz="1066800">
                <a:lnSpc>
                  <a:spcPct val="90000"/>
                </a:lnSpc>
                <a:spcBef>
                  <a:spcPct val="0"/>
                </a:spcBef>
                <a:spcAft>
                  <a:spcPct val="35000"/>
                </a:spcAft>
              </a:pPr>
              <a:r>
                <a:rPr lang="fr-FR" sz="4000" kern="1200" dirty="0"/>
                <a:t>Analyse et conception</a:t>
              </a:r>
              <a:endParaRPr lang="en-US" sz="4000" kern="1200" dirty="0"/>
            </a:p>
          </p:txBody>
        </p:sp>
      </p:grpSp>
      <p:sp>
        <p:nvSpPr>
          <p:cNvPr id="6" name="Oval 5"/>
          <p:cNvSpPr/>
          <p:nvPr/>
        </p:nvSpPr>
        <p:spPr>
          <a:xfrm>
            <a:off x="1280160" y="2405575"/>
            <a:ext cx="2743200" cy="2743200"/>
          </a:xfrm>
          <a:prstGeom prst="ellipse">
            <a:avLst/>
          </a:prstGeom>
          <a:ln w="381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3" name="Picture 4" descr="http://www.devacom.fr/images/conception-internet.jpg"/>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2991" t="-16618" b="-16618"/>
          <a:stretch/>
        </p:blipFill>
        <p:spPr bwMode="auto">
          <a:xfrm>
            <a:off x="1232976" y="2396596"/>
            <a:ext cx="2771334" cy="2743200"/>
          </a:xfrm>
          <a:prstGeom prst="ellipse">
            <a:avLst/>
          </a:prstGeom>
          <a:noFill/>
          <a:extLst>
            <a:ext uri="{909E8E84-426E-40DD-AFC4-6F175D3DCCD1}">
              <a14:hiddenFill xmlns:a14="http://schemas.microsoft.com/office/drawing/2010/main">
                <a:solidFill>
                  <a:srgbClr val="FFFFFF"/>
                </a:solidFill>
              </a14:hiddenFill>
            </a:ext>
          </a:extLst>
        </p:spPr>
      </p:pic>
      <p:sp>
        <p:nvSpPr>
          <p:cNvPr id="11" name="Slide Number Placeholder 12"/>
          <p:cNvSpPr txBox="1">
            <a:spLocks/>
          </p:cNvSpPr>
          <p:nvPr/>
        </p:nvSpPr>
        <p:spPr>
          <a:xfrm>
            <a:off x="10896600" y="6246055"/>
            <a:ext cx="1157592" cy="547029"/>
          </a:xfrm>
          <a:prstGeom prst="teardrop">
            <a:avLst/>
          </a:prstGeom>
          <a:ln w="28575">
            <a:solidFill>
              <a:schemeClr val="accent1">
                <a:lumMod val="50000"/>
              </a:schemeClr>
            </a:solidFill>
          </a:ln>
          <a:effectLst>
            <a:outerShdw blurRad="50800" dist="38100" dir="2700000" algn="tl" rotWithShape="0">
              <a:prstClr val="black">
                <a:alpha val="40000"/>
              </a:prstClr>
            </a:outerShdw>
          </a:effectLst>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B2C3564-3E3F-4146-9B13-E75F7023A031}" type="slidenum">
              <a:rPr lang="en-US" sz="1800" smtClean="0"/>
              <a:t>10</a:t>
            </a:fld>
            <a:r>
              <a:rPr lang="en-US" sz="1800" dirty="0"/>
              <a:t>/22</a:t>
            </a:r>
          </a:p>
        </p:txBody>
      </p:sp>
    </p:spTree>
    <p:extLst>
      <p:ext uri="{BB962C8B-B14F-4D97-AF65-F5344CB8AC3E}">
        <p14:creationId xmlns:p14="http://schemas.microsoft.com/office/powerpoint/2010/main" val="799348739"/>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746409-1B3E-4775-AA60-F10E5D208186}"/>
              </a:ext>
            </a:extLst>
          </p:cNvPr>
          <p:cNvSpPr>
            <a:spLocks noGrp="1"/>
          </p:cNvSpPr>
          <p:nvPr>
            <p:ph type="title"/>
          </p:nvPr>
        </p:nvSpPr>
        <p:spPr/>
        <p:txBody>
          <a:bodyPr/>
          <a:lstStyle/>
          <a:p>
            <a:endParaRPr lang="fr-FR"/>
          </a:p>
        </p:txBody>
      </p:sp>
      <p:pic>
        <p:nvPicPr>
          <p:cNvPr id="11" name="Picture 10">
            <a:extLst>
              <a:ext uri="{FF2B5EF4-FFF2-40B4-BE49-F238E27FC236}">
                <a16:creationId xmlns:a16="http://schemas.microsoft.com/office/drawing/2014/main" id="{85CFEDA2-6040-43AC-8237-79E447280C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7512" y="503585"/>
            <a:ext cx="9764488" cy="5759970"/>
          </a:xfrm>
          <a:prstGeom prst="rect">
            <a:avLst/>
          </a:prstGeom>
        </p:spPr>
      </p:pic>
      <p:sp>
        <p:nvSpPr>
          <p:cNvPr id="13" name="TextBox 12">
            <a:extLst>
              <a:ext uri="{FF2B5EF4-FFF2-40B4-BE49-F238E27FC236}">
                <a16:creationId xmlns:a16="http://schemas.microsoft.com/office/drawing/2014/main" id="{42F2A53B-CE81-474D-9FB6-CFA3E6269087}"/>
              </a:ext>
            </a:extLst>
          </p:cNvPr>
          <p:cNvSpPr txBox="1"/>
          <p:nvPr/>
        </p:nvSpPr>
        <p:spPr>
          <a:xfrm>
            <a:off x="8028867" y="17502"/>
            <a:ext cx="3474156" cy="369332"/>
          </a:xfrm>
          <a:prstGeom prst="rect">
            <a:avLst/>
          </a:prstGeom>
          <a:noFill/>
        </p:spPr>
        <p:txBody>
          <a:bodyPr wrap="none" rtlCol="0">
            <a:spAutoFit/>
          </a:bodyPr>
          <a:lstStyle/>
          <a:p>
            <a:pPr algn="r"/>
            <a:r>
              <a:rPr lang="fr-FR" b="1" dirty="0">
                <a:solidFill>
                  <a:srgbClr val="5A595A"/>
                </a:solidFill>
              </a:rPr>
              <a:t>Phase d’analyse et de conception</a:t>
            </a:r>
          </a:p>
        </p:txBody>
      </p:sp>
      <p:cxnSp>
        <p:nvCxnSpPr>
          <p:cNvPr id="14" name="Straight Connector 13">
            <a:extLst>
              <a:ext uri="{FF2B5EF4-FFF2-40B4-BE49-F238E27FC236}">
                <a16:creationId xmlns:a16="http://schemas.microsoft.com/office/drawing/2014/main" id="{18F53A4C-F6C6-489F-BC09-A0DA4AE733F5}"/>
              </a:ext>
            </a:extLst>
          </p:cNvPr>
          <p:cNvCxnSpPr/>
          <p:nvPr/>
        </p:nvCxnSpPr>
        <p:spPr>
          <a:xfrm flipH="1">
            <a:off x="1484310" y="369332"/>
            <a:ext cx="10018713" cy="0"/>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15" name="Title 1">
            <a:extLst>
              <a:ext uri="{FF2B5EF4-FFF2-40B4-BE49-F238E27FC236}">
                <a16:creationId xmlns:a16="http://schemas.microsoft.com/office/drawing/2014/main" id="{39EE96AA-6E51-4170-89CC-FD5601128A27}"/>
              </a:ext>
            </a:extLst>
          </p:cNvPr>
          <p:cNvSpPr txBox="1">
            <a:spLocks/>
          </p:cNvSpPr>
          <p:nvPr/>
        </p:nvSpPr>
        <p:spPr>
          <a:xfrm rot="5400000">
            <a:off x="5585349" y="306994"/>
            <a:ext cx="1217597" cy="6153151"/>
          </a:xfrm>
          <a:prstGeom prst="rect">
            <a:avLst/>
          </a:prstGeom>
          <a:effectLst/>
        </p:spPr>
        <p:txBody>
          <a:bodyPr vert="vert270" lIns="91440" tIns="45720" rIns="91440" bIns="45720" rtlCol="0" anchor="ctr">
            <a:normAutofit fontScale="9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a:solidFill>
                  <a:schemeClr val="accent1">
                    <a:lumMod val="75000"/>
                  </a:schemeClr>
                </a:solidFill>
                <a:effectLst>
                  <a:outerShdw blurRad="38100" dist="38100" dir="2700000" algn="tl">
                    <a:srgbClr val="000000">
                      <a:alpha val="43137"/>
                    </a:srgbClr>
                  </a:outerShdw>
                </a:effectLst>
              </a:rPr>
              <a:t>Module Conceptuel de Données</a:t>
            </a:r>
            <a:endParaRPr lang="en-US" dirty="0">
              <a:solidFill>
                <a:schemeClr val="accent1">
                  <a:lumMod val="75000"/>
                </a:schemeClr>
              </a:solidFill>
              <a:effectLst>
                <a:outerShdw blurRad="38100" dist="38100" dir="2700000" algn="tl">
                  <a:srgbClr val="000000">
                    <a:alpha val="43137"/>
                  </a:srgbClr>
                </a:outerShdw>
              </a:effectLst>
            </a:endParaRPr>
          </a:p>
        </p:txBody>
      </p:sp>
      <p:sp>
        <p:nvSpPr>
          <p:cNvPr id="16" name="Titre 1">
            <a:extLst>
              <a:ext uri="{FF2B5EF4-FFF2-40B4-BE49-F238E27FC236}">
                <a16:creationId xmlns:a16="http://schemas.microsoft.com/office/drawing/2014/main" id="{AACB2D5B-B1E0-433E-9D1C-53B0C868C88F}"/>
              </a:ext>
            </a:extLst>
          </p:cNvPr>
          <p:cNvSpPr txBox="1">
            <a:spLocks/>
          </p:cNvSpPr>
          <p:nvPr/>
        </p:nvSpPr>
        <p:spPr>
          <a:xfrm>
            <a:off x="1484309" y="382250"/>
            <a:ext cx="10018713" cy="175259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fr-FR" dirty="0"/>
          </a:p>
        </p:txBody>
      </p:sp>
      <p:sp>
        <p:nvSpPr>
          <p:cNvPr id="17" name="Slide Number Placeholder 12">
            <a:extLst>
              <a:ext uri="{FF2B5EF4-FFF2-40B4-BE49-F238E27FC236}">
                <a16:creationId xmlns:a16="http://schemas.microsoft.com/office/drawing/2014/main" id="{A339F515-80D0-48A9-B7BC-524B9A2E4967}"/>
              </a:ext>
            </a:extLst>
          </p:cNvPr>
          <p:cNvSpPr txBox="1">
            <a:spLocks/>
          </p:cNvSpPr>
          <p:nvPr/>
        </p:nvSpPr>
        <p:spPr>
          <a:xfrm>
            <a:off x="10896600" y="6246055"/>
            <a:ext cx="1157592" cy="547029"/>
          </a:xfrm>
          <a:prstGeom prst="teardrop">
            <a:avLst/>
          </a:prstGeom>
          <a:ln w="28575">
            <a:solidFill>
              <a:schemeClr val="accent1">
                <a:lumMod val="50000"/>
              </a:schemeClr>
            </a:solidFill>
          </a:ln>
          <a:effectLst>
            <a:outerShdw blurRad="50800" dist="38100" dir="2700000" algn="tl" rotWithShape="0">
              <a:prstClr val="black">
                <a:alpha val="40000"/>
              </a:prstClr>
            </a:outerShdw>
          </a:effectLst>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B2C3564-3E3F-4146-9B13-E75F7023A031}" type="slidenum">
              <a:rPr lang="en-US" sz="1800" smtClean="0"/>
              <a:t>11</a:t>
            </a:fld>
            <a:r>
              <a:rPr lang="en-US" sz="1800" dirty="0"/>
              <a:t>/23</a:t>
            </a:r>
          </a:p>
        </p:txBody>
      </p:sp>
    </p:spTree>
    <p:extLst>
      <p:ext uri="{BB962C8B-B14F-4D97-AF65-F5344CB8AC3E}">
        <p14:creationId xmlns:p14="http://schemas.microsoft.com/office/powerpoint/2010/main" val="742281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grpId="0" nodeType="afterEffect">
                                  <p:stCondLst>
                                    <p:cond delay="0"/>
                                  </p:stCondLst>
                                  <p:childTnLst>
                                    <p:animMotion origin="layout" path="M -3.75E-6 -1.48148E-6 L -0.35859 0.00023 " pathEditMode="relative" rAng="0" ptsTypes="AA">
                                      <p:cBhvr>
                                        <p:cTn id="6" dur="1000" fill="hold"/>
                                        <p:tgtEl>
                                          <p:spTgt spid="15"/>
                                        </p:tgtEl>
                                        <p:attrNameLst>
                                          <p:attrName>ppt_x</p:attrName>
                                          <p:attrName>ppt_y</p:attrName>
                                        </p:attrNameLst>
                                      </p:cBhvr>
                                      <p:rCtr x="-17930" y="0"/>
                                    </p:animMotion>
                                  </p:childTnLst>
                                </p:cTn>
                              </p:par>
                            </p:childTnLst>
                          </p:cTn>
                        </p:par>
                        <p:par>
                          <p:cTn id="7" fill="hold">
                            <p:stCondLst>
                              <p:cond delay="1000"/>
                            </p:stCondLst>
                            <p:childTnLst>
                              <p:par>
                                <p:cTn id="8" presetID="8" presetClass="emph" presetSubtype="0" fill="hold" grpId="1" nodeType="afterEffect">
                                  <p:stCondLst>
                                    <p:cond delay="0"/>
                                  </p:stCondLst>
                                  <p:childTnLst>
                                    <p:animRot by="-5400000">
                                      <p:cBhvr>
                                        <p:cTn id="9" dur="1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9C3129F-7DAE-420C-8379-F348665FD926}"/>
              </a:ext>
            </a:extLst>
          </p:cNvPr>
          <p:cNvSpPr>
            <a:spLocks noGrp="1"/>
          </p:cNvSpPr>
          <p:nvPr>
            <p:ph type="title"/>
          </p:nvPr>
        </p:nvSpPr>
        <p:spPr/>
        <p:txBody>
          <a:bodyPr/>
          <a:lstStyle/>
          <a:p>
            <a:endParaRPr lang="fr-FR"/>
          </a:p>
        </p:txBody>
      </p:sp>
      <p:pic>
        <p:nvPicPr>
          <p:cNvPr id="11" name="Picture 10">
            <a:extLst>
              <a:ext uri="{FF2B5EF4-FFF2-40B4-BE49-F238E27FC236}">
                <a16:creationId xmlns:a16="http://schemas.microsoft.com/office/drawing/2014/main" id="{D88A369A-E42E-4F9F-B6F5-B6FAF45C39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3287" y="369332"/>
            <a:ext cx="10018713" cy="5763429"/>
          </a:xfrm>
          <a:prstGeom prst="rect">
            <a:avLst/>
          </a:prstGeom>
        </p:spPr>
      </p:pic>
      <p:sp>
        <p:nvSpPr>
          <p:cNvPr id="13" name="TextBox 12">
            <a:extLst>
              <a:ext uri="{FF2B5EF4-FFF2-40B4-BE49-F238E27FC236}">
                <a16:creationId xmlns:a16="http://schemas.microsoft.com/office/drawing/2014/main" id="{F922CDB8-E8FD-4201-871C-8CEFAAAC6512}"/>
              </a:ext>
            </a:extLst>
          </p:cNvPr>
          <p:cNvSpPr txBox="1"/>
          <p:nvPr/>
        </p:nvSpPr>
        <p:spPr>
          <a:xfrm>
            <a:off x="8028867" y="17502"/>
            <a:ext cx="3474156" cy="369332"/>
          </a:xfrm>
          <a:prstGeom prst="rect">
            <a:avLst/>
          </a:prstGeom>
          <a:noFill/>
        </p:spPr>
        <p:txBody>
          <a:bodyPr wrap="none" rtlCol="0">
            <a:spAutoFit/>
          </a:bodyPr>
          <a:lstStyle/>
          <a:p>
            <a:pPr algn="r"/>
            <a:r>
              <a:rPr lang="fr-FR" b="1" dirty="0">
                <a:solidFill>
                  <a:srgbClr val="5A595A"/>
                </a:solidFill>
              </a:rPr>
              <a:t>Phase d’analyse et de conception</a:t>
            </a:r>
          </a:p>
        </p:txBody>
      </p:sp>
      <p:cxnSp>
        <p:nvCxnSpPr>
          <p:cNvPr id="14" name="Straight Connector 13">
            <a:extLst>
              <a:ext uri="{FF2B5EF4-FFF2-40B4-BE49-F238E27FC236}">
                <a16:creationId xmlns:a16="http://schemas.microsoft.com/office/drawing/2014/main" id="{BCECF9D3-125C-410E-9E22-73638A36DB43}"/>
              </a:ext>
            </a:extLst>
          </p:cNvPr>
          <p:cNvCxnSpPr/>
          <p:nvPr/>
        </p:nvCxnSpPr>
        <p:spPr>
          <a:xfrm flipH="1">
            <a:off x="1484310" y="369332"/>
            <a:ext cx="10018713" cy="0"/>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15" name="Title 1">
            <a:extLst>
              <a:ext uri="{FF2B5EF4-FFF2-40B4-BE49-F238E27FC236}">
                <a16:creationId xmlns:a16="http://schemas.microsoft.com/office/drawing/2014/main" id="{7549F04B-17BF-4EE6-A096-F6642AD9B182}"/>
              </a:ext>
            </a:extLst>
          </p:cNvPr>
          <p:cNvSpPr txBox="1">
            <a:spLocks/>
          </p:cNvSpPr>
          <p:nvPr/>
        </p:nvSpPr>
        <p:spPr>
          <a:xfrm rot="5400000">
            <a:off x="5487495" y="388938"/>
            <a:ext cx="1201270" cy="6153151"/>
          </a:xfrm>
          <a:prstGeom prst="rect">
            <a:avLst/>
          </a:prstGeom>
          <a:effectLst/>
        </p:spPr>
        <p:txBody>
          <a:bodyPr vert="vert270" lIns="91440" tIns="45720" rIns="91440" bIns="45720" rtlCol="0" anchor="ctr">
            <a:normAutofit fontScale="975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a:solidFill>
                  <a:schemeClr val="accent1">
                    <a:lumMod val="75000"/>
                  </a:schemeClr>
                </a:solidFill>
                <a:effectLst>
                  <a:outerShdw blurRad="38100" dist="38100" dir="2700000" algn="tl">
                    <a:srgbClr val="000000">
                      <a:alpha val="43137"/>
                    </a:srgbClr>
                  </a:outerShdw>
                </a:effectLst>
              </a:rPr>
              <a:t>Module Logique des Données</a:t>
            </a:r>
            <a:endParaRPr lang="en-US" dirty="0">
              <a:solidFill>
                <a:schemeClr val="accent1">
                  <a:lumMod val="75000"/>
                </a:schemeClr>
              </a:solidFill>
              <a:effectLst>
                <a:outerShdw blurRad="38100" dist="38100" dir="2700000" algn="tl">
                  <a:srgbClr val="000000">
                    <a:alpha val="43137"/>
                  </a:srgbClr>
                </a:outerShdw>
              </a:effectLst>
            </a:endParaRPr>
          </a:p>
        </p:txBody>
      </p:sp>
      <p:sp>
        <p:nvSpPr>
          <p:cNvPr id="16" name="Slide Number Placeholder 12">
            <a:extLst>
              <a:ext uri="{FF2B5EF4-FFF2-40B4-BE49-F238E27FC236}">
                <a16:creationId xmlns:a16="http://schemas.microsoft.com/office/drawing/2014/main" id="{9CD5E246-6CBA-44F1-9066-306DA57C31FF}"/>
              </a:ext>
            </a:extLst>
          </p:cNvPr>
          <p:cNvSpPr txBox="1">
            <a:spLocks/>
          </p:cNvSpPr>
          <p:nvPr/>
        </p:nvSpPr>
        <p:spPr>
          <a:xfrm>
            <a:off x="10896600" y="6246055"/>
            <a:ext cx="1157592" cy="547029"/>
          </a:xfrm>
          <a:prstGeom prst="teardrop">
            <a:avLst/>
          </a:prstGeom>
          <a:ln w="28575">
            <a:solidFill>
              <a:schemeClr val="accent1">
                <a:lumMod val="50000"/>
              </a:schemeClr>
            </a:solidFill>
          </a:ln>
          <a:effectLst>
            <a:outerShdw blurRad="50800" dist="38100" dir="2700000" algn="tl" rotWithShape="0">
              <a:prstClr val="black">
                <a:alpha val="40000"/>
              </a:prstClr>
            </a:outerShdw>
          </a:effectLst>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B2C3564-3E3F-4146-9B13-E75F7023A031}" type="slidenum">
              <a:rPr lang="en-US" sz="1800" smtClean="0"/>
              <a:t>12</a:t>
            </a:fld>
            <a:r>
              <a:rPr lang="en-US" sz="1800" dirty="0"/>
              <a:t>/23</a:t>
            </a:r>
          </a:p>
        </p:txBody>
      </p:sp>
    </p:spTree>
    <p:extLst>
      <p:ext uri="{BB962C8B-B14F-4D97-AF65-F5344CB8AC3E}">
        <p14:creationId xmlns:p14="http://schemas.microsoft.com/office/powerpoint/2010/main" val="87159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grpId="0" nodeType="afterEffect">
                                  <p:stCondLst>
                                    <p:cond delay="0"/>
                                  </p:stCondLst>
                                  <p:childTnLst>
                                    <p:animMotion origin="layout" path="M 1.04167E-6 -4.07407E-6 L -0.35859 0.00024 " pathEditMode="relative" rAng="0" ptsTypes="AA">
                                      <p:cBhvr>
                                        <p:cTn id="6" dur="1000" fill="hold"/>
                                        <p:tgtEl>
                                          <p:spTgt spid="15"/>
                                        </p:tgtEl>
                                        <p:attrNameLst>
                                          <p:attrName>ppt_x</p:attrName>
                                          <p:attrName>ppt_y</p:attrName>
                                        </p:attrNameLst>
                                      </p:cBhvr>
                                      <p:rCtr x="-17930" y="0"/>
                                    </p:animMotion>
                                  </p:childTnLst>
                                </p:cTn>
                              </p:par>
                            </p:childTnLst>
                          </p:cTn>
                        </p:par>
                        <p:par>
                          <p:cTn id="7" fill="hold">
                            <p:stCondLst>
                              <p:cond delay="1000"/>
                            </p:stCondLst>
                            <p:childTnLst>
                              <p:par>
                                <p:cTn id="8" presetID="8" presetClass="emph" presetSubtype="0" fill="hold" grpId="1" nodeType="afterEffect">
                                  <p:stCondLst>
                                    <p:cond delay="0"/>
                                  </p:stCondLst>
                                  <p:childTnLst>
                                    <p:animRot by="-5400000">
                                      <p:cBhvr>
                                        <p:cTn id="9" dur="1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2982351" y="2884773"/>
            <a:ext cx="9073661" cy="1839130"/>
            <a:chOff x="916601" y="1112036"/>
            <a:chExt cx="8606289" cy="556018"/>
          </a:xfrm>
          <a:scene3d>
            <a:camera prst="orthographicFront">
              <a:rot lat="0" lon="0" rev="0"/>
            </a:camera>
            <a:lightRig rig="contrasting" dir="t">
              <a:rot lat="0" lon="0" rev="1200000"/>
            </a:lightRig>
          </a:scene3d>
        </p:grpSpPr>
        <p:sp>
          <p:nvSpPr>
            <p:cNvPr id="9" name="Rectangle 8"/>
            <p:cNvSpPr/>
            <p:nvPr/>
          </p:nvSpPr>
          <p:spPr>
            <a:xfrm>
              <a:off x="916601" y="1112036"/>
              <a:ext cx="8606289" cy="556018"/>
            </a:xfrm>
            <a:prstGeom prst="rect">
              <a:avLst/>
            </a:prstGeom>
            <a:solidFill>
              <a:schemeClr val="accent1">
                <a:lumMod val="50000"/>
              </a:schemeClr>
            </a:solidFill>
            <a:sp3d contourW="19050" prstMaterial="metal">
              <a:bevelT w="88900" h="203200"/>
              <a:bevelB w="165100" h="254000"/>
            </a:sp3d>
          </p:spPr>
          <p:style>
            <a:lnRef idx="0">
              <a:schemeClr val="lt1">
                <a:hueOff val="0"/>
                <a:satOff val="0"/>
                <a:lumOff val="0"/>
                <a:alphaOff val="0"/>
              </a:schemeClr>
            </a:lnRef>
            <a:fillRef idx="1">
              <a:scrgbClr r="0" g="0" b="0"/>
            </a:fillRef>
            <a:effectRef idx="2">
              <a:schemeClr val="accent1">
                <a:shade val="50000"/>
                <a:hueOff val="-215395"/>
                <a:satOff val="-860"/>
                <a:lumOff val="15046"/>
                <a:alphaOff val="0"/>
              </a:schemeClr>
            </a:effectRef>
            <a:fontRef idx="minor">
              <a:schemeClr val="lt1"/>
            </a:fontRef>
          </p:style>
        </p:sp>
        <p:sp>
          <p:nvSpPr>
            <p:cNvPr id="10" name="Rectangle 9"/>
            <p:cNvSpPr/>
            <p:nvPr/>
          </p:nvSpPr>
          <p:spPr>
            <a:xfrm>
              <a:off x="1741593" y="1112036"/>
              <a:ext cx="7781296" cy="556018"/>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441340" tIns="60960" rIns="60960" bIns="60960" numCol="1" spcCol="1270" anchor="ctr" anchorCtr="0">
              <a:noAutofit/>
            </a:bodyPr>
            <a:lstStyle/>
            <a:p>
              <a:pPr lvl="0" defTabSz="1066800">
                <a:lnSpc>
                  <a:spcPct val="90000"/>
                </a:lnSpc>
                <a:spcBef>
                  <a:spcPct val="0"/>
                </a:spcBef>
                <a:spcAft>
                  <a:spcPct val="35000"/>
                </a:spcAft>
              </a:pPr>
              <a:r>
                <a:rPr lang="fr-FR" sz="4000" dirty="0"/>
                <a:t>Implémentation du projet</a:t>
              </a:r>
              <a:endParaRPr lang="en-US" sz="4000" dirty="0"/>
            </a:p>
          </p:txBody>
        </p:sp>
      </p:grpSp>
      <p:sp>
        <p:nvSpPr>
          <p:cNvPr id="6" name="Oval 5"/>
          <p:cNvSpPr/>
          <p:nvPr/>
        </p:nvSpPr>
        <p:spPr>
          <a:xfrm>
            <a:off x="1280160" y="2405575"/>
            <a:ext cx="2743200" cy="2743200"/>
          </a:xfrm>
          <a:prstGeom prst="ellipse">
            <a:avLst/>
          </a:prstGeom>
          <a:ln w="381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n>
                <a:solidFill>
                  <a:sysClr val="windowText" lastClr="000000"/>
                </a:solidFill>
              </a:ln>
              <a:solidFill>
                <a:sysClr val="windowText" lastClr="000000"/>
              </a:solidFill>
            </a:endParaRPr>
          </a:p>
        </p:txBody>
      </p:sp>
      <p:pic>
        <p:nvPicPr>
          <p:cNvPr id="14" name="Picture 6" descr="http://www.vennersys.co.uk/img/Panel-Implementation.jpg"/>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a:off x="1280161" y="2268478"/>
            <a:ext cx="2743199" cy="2880297"/>
          </a:xfrm>
          <a:prstGeom prst="ellipse">
            <a:avLst/>
          </a:prstGeom>
          <a:noFill/>
          <a:extLst>
            <a:ext uri="{909E8E84-426E-40DD-AFC4-6F175D3DCCD1}">
              <a14:hiddenFill xmlns:a14="http://schemas.microsoft.com/office/drawing/2010/main">
                <a:solidFill>
                  <a:srgbClr val="FFFFFF"/>
                </a:solidFill>
              </a14:hiddenFill>
            </a:ext>
          </a:extLst>
        </p:spPr>
      </p:pic>
      <p:sp>
        <p:nvSpPr>
          <p:cNvPr id="11" name="Slide Number Placeholder 12"/>
          <p:cNvSpPr txBox="1">
            <a:spLocks/>
          </p:cNvSpPr>
          <p:nvPr/>
        </p:nvSpPr>
        <p:spPr>
          <a:xfrm>
            <a:off x="10896600" y="6246055"/>
            <a:ext cx="1157592" cy="547029"/>
          </a:xfrm>
          <a:prstGeom prst="teardrop">
            <a:avLst/>
          </a:prstGeom>
          <a:ln w="28575">
            <a:solidFill>
              <a:schemeClr val="accent1">
                <a:lumMod val="50000"/>
              </a:schemeClr>
            </a:solidFill>
          </a:ln>
          <a:effectLst>
            <a:outerShdw blurRad="50800" dist="38100" dir="2700000" algn="tl" rotWithShape="0">
              <a:prstClr val="black">
                <a:alpha val="40000"/>
              </a:prstClr>
            </a:outerShdw>
          </a:effectLst>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B2C3564-3E3F-4146-9B13-E75F7023A031}" type="slidenum">
              <a:rPr lang="en-US" sz="1800" smtClean="0"/>
              <a:t>13</a:t>
            </a:fld>
            <a:r>
              <a:rPr lang="en-US" sz="1800" dirty="0"/>
              <a:t>/22</a:t>
            </a:r>
          </a:p>
        </p:txBody>
      </p:sp>
    </p:spTree>
    <p:extLst>
      <p:ext uri="{BB962C8B-B14F-4D97-AF65-F5344CB8AC3E}">
        <p14:creationId xmlns:p14="http://schemas.microsoft.com/office/powerpoint/2010/main" val="4229959241"/>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8832750" y="2633349"/>
            <a:ext cx="2875755" cy="222955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000" b="1" dirty="0">
              <a:solidFill>
                <a:schemeClr val="tx1"/>
              </a:solidFill>
            </a:endParaRPr>
          </a:p>
          <a:p>
            <a:pPr algn="ctr"/>
            <a:endParaRPr lang="fr-FR" sz="2000" b="1" dirty="0">
              <a:solidFill>
                <a:schemeClr val="tx1"/>
              </a:solidFill>
            </a:endParaRPr>
          </a:p>
          <a:p>
            <a:pPr algn="ctr"/>
            <a:endParaRPr lang="fr-FR" sz="2000" b="1" dirty="0">
              <a:solidFill>
                <a:schemeClr val="tx1"/>
              </a:solidFill>
            </a:endParaRPr>
          </a:p>
        </p:txBody>
      </p:sp>
      <p:sp>
        <p:nvSpPr>
          <p:cNvPr id="19" name="Rectangle 18"/>
          <p:cNvSpPr/>
          <p:nvPr/>
        </p:nvSpPr>
        <p:spPr>
          <a:xfrm>
            <a:off x="8832750" y="2593387"/>
            <a:ext cx="2875755" cy="2847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solidFill>
                  <a:schemeClr val="bg1"/>
                </a:solidFill>
              </a:rPr>
              <a:t>Base de données</a:t>
            </a:r>
          </a:p>
        </p:txBody>
      </p:sp>
      <p:sp>
        <p:nvSpPr>
          <p:cNvPr id="3" name="Rectangle 2"/>
          <p:cNvSpPr/>
          <p:nvPr/>
        </p:nvSpPr>
        <p:spPr>
          <a:xfrm>
            <a:off x="646384" y="2633349"/>
            <a:ext cx="2875755" cy="222955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000" b="1" dirty="0">
              <a:solidFill>
                <a:schemeClr val="tx1"/>
              </a:solidFill>
            </a:endParaRPr>
          </a:p>
        </p:txBody>
      </p:sp>
      <p:sp>
        <p:nvSpPr>
          <p:cNvPr id="4" name="Rectangle 3"/>
          <p:cNvSpPr/>
          <p:nvPr/>
        </p:nvSpPr>
        <p:spPr>
          <a:xfrm>
            <a:off x="646384" y="2593387"/>
            <a:ext cx="2875755" cy="2847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err="1">
                <a:solidFill>
                  <a:schemeClr val="bg1"/>
                </a:solidFill>
              </a:rPr>
              <a:t>Frontend</a:t>
            </a:r>
            <a:endParaRPr lang="fr-FR" sz="2400" b="1" dirty="0">
              <a:solidFill>
                <a:schemeClr val="bg1"/>
              </a:solidFill>
            </a:endParaRPr>
          </a:p>
        </p:txBody>
      </p:sp>
      <p:sp>
        <p:nvSpPr>
          <p:cNvPr id="8" name="Rectangle 7"/>
          <p:cNvSpPr/>
          <p:nvPr/>
        </p:nvSpPr>
        <p:spPr>
          <a:xfrm>
            <a:off x="4718827" y="2633349"/>
            <a:ext cx="2875755" cy="222955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000" b="1" dirty="0">
              <a:solidFill>
                <a:schemeClr val="tx1"/>
              </a:solidFill>
            </a:endParaRPr>
          </a:p>
          <a:p>
            <a:pPr algn="ctr"/>
            <a:endParaRPr lang="fr-FR" sz="2000" b="1" dirty="0">
              <a:solidFill>
                <a:schemeClr val="tx1"/>
              </a:solidFill>
            </a:endParaRPr>
          </a:p>
        </p:txBody>
      </p:sp>
      <p:sp>
        <p:nvSpPr>
          <p:cNvPr id="9" name="Rectangle 8"/>
          <p:cNvSpPr/>
          <p:nvPr/>
        </p:nvSpPr>
        <p:spPr>
          <a:xfrm>
            <a:off x="4718827" y="2593387"/>
            <a:ext cx="2875755" cy="2847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err="1">
                <a:solidFill>
                  <a:schemeClr val="bg1"/>
                </a:solidFill>
              </a:rPr>
              <a:t>Backend</a:t>
            </a:r>
            <a:endParaRPr lang="fr-FR" sz="2400" b="1" dirty="0">
              <a:solidFill>
                <a:schemeClr val="bg1"/>
              </a:solidFill>
            </a:endParaRPr>
          </a:p>
        </p:txBody>
      </p:sp>
      <p:sp>
        <p:nvSpPr>
          <p:cNvPr id="15" name="Titre 1"/>
          <p:cNvSpPr>
            <a:spLocks noGrp="1"/>
          </p:cNvSpPr>
          <p:nvPr>
            <p:ph type="title"/>
          </p:nvPr>
        </p:nvSpPr>
        <p:spPr>
          <a:xfrm>
            <a:off x="1484309" y="382250"/>
            <a:ext cx="10018713" cy="1752599"/>
          </a:xfrm>
        </p:spPr>
        <p:txBody>
          <a:bodyPr/>
          <a:lstStyle/>
          <a:p>
            <a:r>
              <a:rPr lang="fr-FR" dirty="0"/>
              <a:t>Architecture</a:t>
            </a:r>
          </a:p>
        </p:txBody>
      </p:sp>
      <p:sp>
        <p:nvSpPr>
          <p:cNvPr id="27" name="Espace réservé du texte 2"/>
          <p:cNvSpPr txBox="1">
            <a:spLocks/>
          </p:cNvSpPr>
          <p:nvPr/>
        </p:nvSpPr>
        <p:spPr>
          <a:xfrm>
            <a:off x="2195188" y="5014866"/>
            <a:ext cx="9752445" cy="1497882"/>
          </a:xfrm>
          <a:prstGeom prst="rect">
            <a:avLst/>
          </a:prstGeom>
        </p:spPr>
        <p:txBody>
          <a:bodyPr anchor="ctr">
            <a:normAutofit fontScale="92500" lnSpcReduction="2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342900" indent="-342900" algn="just">
              <a:buFont typeface="Wingdings" panose="05000000000000000000" pitchFamily="2" charset="2"/>
              <a:buChar char="Ø"/>
            </a:pPr>
            <a:r>
              <a:rPr lang="fr-FR" dirty="0"/>
              <a:t>MySQL : très simple à mettre en œuvre et à utiliser,</a:t>
            </a:r>
          </a:p>
          <a:p>
            <a:pPr marL="342900" indent="-342900" algn="just">
              <a:buFont typeface="Wingdings" panose="05000000000000000000" pitchFamily="2" charset="2"/>
              <a:buChar char="Ø"/>
            </a:pPr>
            <a:r>
              <a:rPr lang="fr-FR" dirty="0"/>
              <a:t>Il gère les bases de données relationnelles,</a:t>
            </a:r>
          </a:p>
          <a:p>
            <a:pPr marL="342900" indent="-342900" algn="just">
              <a:buFont typeface="Wingdings" panose="05000000000000000000" pitchFamily="2" charset="2"/>
              <a:buChar char="Ø"/>
            </a:pPr>
            <a:r>
              <a:rPr lang="fr-FR" dirty="0"/>
              <a:t>Le plus important est qu'il est facile de migrer d'une version à une autre dans MySQL.</a:t>
            </a:r>
          </a:p>
        </p:txBody>
      </p:sp>
      <p:sp>
        <p:nvSpPr>
          <p:cNvPr id="29" name="Espace réservé du texte 2"/>
          <p:cNvSpPr txBox="1">
            <a:spLocks/>
          </p:cNvSpPr>
          <p:nvPr/>
        </p:nvSpPr>
        <p:spPr>
          <a:xfrm>
            <a:off x="2195189" y="4966270"/>
            <a:ext cx="9752445" cy="1420014"/>
          </a:xfrm>
          <a:prstGeom prst="rect">
            <a:avLst/>
          </a:prstGeom>
        </p:spPr>
        <p:txBody>
          <a:bodyPr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342900" indent="-342900" algn="just">
              <a:buFont typeface="Wingdings" panose="05000000000000000000" pitchFamily="2" charset="2"/>
              <a:buChar char="Ø"/>
            </a:pPr>
            <a:r>
              <a:rPr lang="fr-FR" dirty="0"/>
              <a:t>Framework : Nous permet de gagner du temps  et de développer une application de qualité.</a:t>
            </a:r>
          </a:p>
          <a:p>
            <a:pPr marL="0" indent="0">
              <a:buNone/>
            </a:pPr>
            <a:endParaRPr lang="fr-FR" dirty="0"/>
          </a:p>
        </p:txBody>
      </p:sp>
      <p:sp>
        <p:nvSpPr>
          <p:cNvPr id="25" name="TextBox 3"/>
          <p:cNvSpPr txBox="1"/>
          <p:nvPr/>
        </p:nvSpPr>
        <p:spPr>
          <a:xfrm>
            <a:off x="8748743" y="17502"/>
            <a:ext cx="2754280" cy="369332"/>
          </a:xfrm>
          <a:prstGeom prst="rect">
            <a:avLst/>
          </a:prstGeom>
          <a:noFill/>
        </p:spPr>
        <p:txBody>
          <a:bodyPr wrap="none" rtlCol="0">
            <a:spAutoFit/>
          </a:bodyPr>
          <a:lstStyle/>
          <a:p>
            <a:pPr algn="r"/>
            <a:r>
              <a:rPr lang="fr-FR" b="1" dirty="0">
                <a:solidFill>
                  <a:srgbClr val="5A595A"/>
                </a:solidFill>
              </a:rPr>
              <a:t>Implémentation du projet</a:t>
            </a:r>
          </a:p>
        </p:txBody>
      </p:sp>
      <p:cxnSp>
        <p:nvCxnSpPr>
          <p:cNvPr id="26" name="Straight Connector 4"/>
          <p:cNvCxnSpPr/>
          <p:nvPr/>
        </p:nvCxnSpPr>
        <p:spPr>
          <a:xfrm flipH="1">
            <a:off x="1484310" y="369332"/>
            <a:ext cx="10018713" cy="0"/>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10" name="Double flèche horizontale 9"/>
          <p:cNvSpPr/>
          <p:nvPr/>
        </p:nvSpPr>
        <p:spPr>
          <a:xfrm>
            <a:off x="3136509" y="3496293"/>
            <a:ext cx="1988944" cy="646836"/>
          </a:xfrm>
          <a:prstGeom prst="lef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a:p>
        </p:txBody>
      </p:sp>
      <p:sp>
        <p:nvSpPr>
          <p:cNvPr id="7" name="ZoneTexte 6"/>
          <p:cNvSpPr txBox="1"/>
          <p:nvPr/>
        </p:nvSpPr>
        <p:spPr>
          <a:xfrm>
            <a:off x="3519613" y="3622460"/>
            <a:ext cx="1217518" cy="400110"/>
          </a:xfrm>
          <a:prstGeom prst="rect">
            <a:avLst/>
          </a:prstGeom>
          <a:noFill/>
        </p:spPr>
        <p:txBody>
          <a:bodyPr wrap="square" rtlCol="0">
            <a:spAutoFit/>
          </a:bodyPr>
          <a:lstStyle/>
          <a:p>
            <a:pPr algn="ctr"/>
            <a:r>
              <a:rPr lang="fr-FR" sz="2000" b="1" dirty="0">
                <a:solidFill>
                  <a:schemeClr val="bg1"/>
                </a:solidFill>
              </a:rPr>
              <a:t>HTTP </a:t>
            </a:r>
          </a:p>
        </p:txBody>
      </p:sp>
      <p:sp>
        <p:nvSpPr>
          <p:cNvPr id="28" name="Double flèche horizontale 27"/>
          <p:cNvSpPr/>
          <p:nvPr/>
        </p:nvSpPr>
        <p:spPr>
          <a:xfrm>
            <a:off x="7219194" y="3503445"/>
            <a:ext cx="1988944" cy="646836"/>
          </a:xfrm>
          <a:prstGeom prst="lef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dirty="0"/>
          </a:p>
        </p:txBody>
      </p:sp>
      <p:sp>
        <p:nvSpPr>
          <p:cNvPr id="13" name="ZoneTexte 12"/>
          <p:cNvSpPr txBox="1"/>
          <p:nvPr/>
        </p:nvSpPr>
        <p:spPr>
          <a:xfrm>
            <a:off x="7627247" y="3623988"/>
            <a:ext cx="1217518" cy="400110"/>
          </a:xfrm>
          <a:prstGeom prst="rect">
            <a:avLst/>
          </a:prstGeom>
          <a:noFill/>
        </p:spPr>
        <p:txBody>
          <a:bodyPr wrap="square" rtlCol="0">
            <a:spAutoFit/>
          </a:bodyPr>
          <a:lstStyle/>
          <a:p>
            <a:pPr algn="ctr" rtl="1"/>
            <a:r>
              <a:rPr lang="fr-FR" sz="2000" b="1" dirty="0" err="1">
                <a:solidFill>
                  <a:schemeClr val="bg1"/>
                </a:solidFill>
              </a:rPr>
              <a:t>Mysql</a:t>
            </a:r>
            <a:endParaRPr lang="fr-FR" sz="2000" b="1" dirty="0">
              <a:solidFill>
                <a:schemeClr val="bg1"/>
              </a:solidFill>
            </a:endParaRPr>
          </a:p>
        </p:txBody>
      </p:sp>
      <p:sp>
        <p:nvSpPr>
          <p:cNvPr id="33" name="Slide Number Placeholder 12"/>
          <p:cNvSpPr txBox="1">
            <a:spLocks/>
          </p:cNvSpPr>
          <p:nvPr/>
        </p:nvSpPr>
        <p:spPr>
          <a:xfrm>
            <a:off x="10896600" y="6246055"/>
            <a:ext cx="1157592" cy="547029"/>
          </a:xfrm>
          <a:prstGeom prst="teardrop">
            <a:avLst/>
          </a:prstGeom>
          <a:ln w="28575">
            <a:solidFill>
              <a:schemeClr val="accent1">
                <a:lumMod val="50000"/>
              </a:schemeClr>
            </a:solidFill>
          </a:ln>
          <a:effectLst>
            <a:outerShdw blurRad="50800" dist="38100" dir="2700000" algn="tl" rotWithShape="0">
              <a:prstClr val="black">
                <a:alpha val="40000"/>
              </a:prstClr>
            </a:outerShdw>
          </a:effectLst>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B2C3564-3E3F-4146-9B13-E75F7023A031}" type="slidenum">
              <a:rPr lang="en-US" sz="1800" smtClean="0"/>
              <a:t>14</a:t>
            </a:fld>
            <a:r>
              <a:rPr lang="en-US" sz="1800" dirty="0"/>
              <a:t>/22</a:t>
            </a:r>
          </a:p>
        </p:txBody>
      </p:sp>
      <p:pic>
        <p:nvPicPr>
          <p:cNvPr id="21" name="Google Shape;430;p37">
            <a:extLst>
              <a:ext uri="{FF2B5EF4-FFF2-40B4-BE49-F238E27FC236}">
                <a16:creationId xmlns:a16="http://schemas.microsoft.com/office/drawing/2014/main" id="{AC11568B-8AA0-40ED-B4BC-47E0972240F7}"/>
              </a:ext>
            </a:extLst>
          </p:cNvPr>
          <p:cNvPicPr preferRelativeResize="0"/>
          <p:nvPr/>
        </p:nvPicPr>
        <p:blipFill rotWithShape="1">
          <a:blip r:embed="rId3">
            <a:alphaModFix/>
          </a:blip>
          <a:srcRect t="2998" b="2998"/>
          <a:stretch/>
        </p:blipFill>
        <p:spPr>
          <a:xfrm>
            <a:off x="1181860" y="3314156"/>
            <a:ext cx="1550965" cy="973653"/>
          </a:xfrm>
          <a:prstGeom prst="rect">
            <a:avLst/>
          </a:prstGeom>
          <a:noFill/>
          <a:ln>
            <a:noFill/>
          </a:ln>
        </p:spPr>
      </p:pic>
      <p:pic>
        <p:nvPicPr>
          <p:cNvPr id="23" name="Google Shape;433;p37">
            <a:extLst>
              <a:ext uri="{FF2B5EF4-FFF2-40B4-BE49-F238E27FC236}">
                <a16:creationId xmlns:a16="http://schemas.microsoft.com/office/drawing/2014/main" id="{38467739-E50E-4044-83DF-C455CBAD07D5}"/>
              </a:ext>
            </a:extLst>
          </p:cNvPr>
          <p:cNvPicPr preferRelativeResize="0"/>
          <p:nvPr/>
        </p:nvPicPr>
        <p:blipFill>
          <a:blip r:embed="rId4">
            <a:alphaModFix/>
          </a:blip>
          <a:stretch>
            <a:fillRect/>
          </a:stretch>
        </p:blipFill>
        <p:spPr>
          <a:xfrm>
            <a:off x="5460785" y="3446760"/>
            <a:ext cx="1497040" cy="715209"/>
          </a:xfrm>
          <a:prstGeom prst="rect">
            <a:avLst/>
          </a:prstGeom>
          <a:noFill/>
          <a:ln>
            <a:noFill/>
          </a:ln>
        </p:spPr>
      </p:pic>
      <p:pic>
        <p:nvPicPr>
          <p:cNvPr id="24" name="Google Shape;438;p37">
            <a:extLst>
              <a:ext uri="{FF2B5EF4-FFF2-40B4-BE49-F238E27FC236}">
                <a16:creationId xmlns:a16="http://schemas.microsoft.com/office/drawing/2014/main" id="{287067E1-DC4F-4CA8-8164-23B7CA16FF52}"/>
              </a:ext>
            </a:extLst>
          </p:cNvPr>
          <p:cNvPicPr preferRelativeResize="0"/>
          <p:nvPr/>
        </p:nvPicPr>
        <p:blipFill>
          <a:blip r:embed="rId5">
            <a:alphaModFix/>
          </a:blip>
          <a:stretch>
            <a:fillRect/>
          </a:stretch>
        </p:blipFill>
        <p:spPr>
          <a:xfrm>
            <a:off x="5408184" y="3614393"/>
            <a:ext cx="1549641" cy="399506"/>
          </a:xfrm>
          <a:prstGeom prst="rect">
            <a:avLst/>
          </a:prstGeom>
          <a:noFill/>
          <a:ln>
            <a:noFill/>
          </a:ln>
        </p:spPr>
      </p:pic>
      <p:pic>
        <p:nvPicPr>
          <p:cNvPr id="30" name="Google Shape;434;p37">
            <a:extLst>
              <a:ext uri="{FF2B5EF4-FFF2-40B4-BE49-F238E27FC236}">
                <a16:creationId xmlns:a16="http://schemas.microsoft.com/office/drawing/2014/main" id="{23A96209-1564-4708-A57E-4A2DA7EB9A6B}"/>
              </a:ext>
            </a:extLst>
          </p:cNvPr>
          <p:cNvPicPr preferRelativeResize="0"/>
          <p:nvPr/>
        </p:nvPicPr>
        <p:blipFill>
          <a:blip r:embed="rId6">
            <a:alphaModFix/>
          </a:blip>
          <a:stretch>
            <a:fillRect/>
          </a:stretch>
        </p:blipFill>
        <p:spPr>
          <a:xfrm>
            <a:off x="9631032" y="3528206"/>
            <a:ext cx="1379108" cy="451626"/>
          </a:xfrm>
          <a:prstGeom prst="rect">
            <a:avLst/>
          </a:prstGeom>
          <a:noFill/>
          <a:ln>
            <a:noFill/>
          </a:ln>
        </p:spPr>
      </p:pic>
      <p:pic>
        <p:nvPicPr>
          <p:cNvPr id="6" name="Picture 5">
            <a:extLst>
              <a:ext uri="{FF2B5EF4-FFF2-40B4-BE49-F238E27FC236}">
                <a16:creationId xmlns:a16="http://schemas.microsoft.com/office/drawing/2014/main" id="{F4F16795-B0EE-4CC5-BA9B-62854892262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96460" y="3314156"/>
            <a:ext cx="941684" cy="961302"/>
          </a:xfrm>
          <a:prstGeom prst="rect">
            <a:avLst/>
          </a:prstGeom>
        </p:spPr>
      </p:pic>
    </p:spTree>
    <p:extLst>
      <p:ext uri="{BB962C8B-B14F-4D97-AF65-F5344CB8AC3E}">
        <p14:creationId xmlns:p14="http://schemas.microsoft.com/office/powerpoint/2010/main" val="811556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p:tgtEl>
                                          <p:spTgt spid="21"/>
                                        </p:tgtEl>
                                        <p:attrNameLst>
                                          <p:attrName>ppt_w</p:attrName>
                                        </p:attrNameLst>
                                      </p:cBhvr>
                                      <p:tavLst>
                                        <p:tav tm="0">
                                          <p:val>
                                            <p:strVal val="0"/>
                                          </p:val>
                                        </p:tav>
                                        <p:tav tm="100000">
                                          <p:val>
                                            <p:strVal val="#ppt_w"/>
                                          </p:val>
                                        </p:tav>
                                      </p:tavLst>
                                    </p:anim>
                                    <p:anim calcmode="lin" valueType="num">
                                      <p:cBhvr additive="base">
                                        <p:cTn id="8" dur="500"/>
                                        <p:tgtEl>
                                          <p:spTgt spid="21"/>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1000"/>
                                        <p:tgtEl>
                                          <p:spTgt spid="30"/>
                                        </p:tgtEl>
                                        <p:attrNameLst>
                                          <p:attrName>ppt_w</p:attrName>
                                        </p:attrNameLst>
                                      </p:cBhvr>
                                      <p:tavLst>
                                        <p:tav tm="0">
                                          <p:val>
                                            <p:strVal val="0"/>
                                          </p:val>
                                        </p:tav>
                                        <p:tav tm="100000">
                                          <p:val>
                                            <p:strVal val="#ppt_w"/>
                                          </p:val>
                                        </p:tav>
                                      </p:tavLst>
                                    </p:anim>
                                    <p:anim calcmode="lin" valueType="num">
                                      <p:cBhvr additive="base">
                                        <p:cTn id="12" dur="1000"/>
                                        <p:tgtEl>
                                          <p:spTgt spid="30"/>
                                        </p:tgtEl>
                                        <p:attrNameLst>
                                          <p:attrName>ppt_h</p:attrName>
                                        </p:attrNameLst>
                                      </p:cBhvr>
                                      <p:tavLst>
                                        <p:tav tm="0">
                                          <p:val>
                                            <p:strVal val="0"/>
                                          </p:val>
                                        </p:tav>
                                        <p:tav tm="100000">
                                          <p:val>
                                            <p:strVal val="#ppt_h"/>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1000" fill="hold"/>
                                        <p:tgtEl>
                                          <p:spTgt spid="27"/>
                                        </p:tgtEl>
                                        <p:attrNameLst>
                                          <p:attrName>ppt_x</p:attrName>
                                        </p:attrNameLst>
                                      </p:cBhvr>
                                      <p:tavLst>
                                        <p:tav tm="0">
                                          <p:val>
                                            <p:strVal val="#ppt_x"/>
                                          </p:val>
                                        </p:tav>
                                        <p:tav tm="100000">
                                          <p:val>
                                            <p:strVal val="#ppt_x"/>
                                          </p:val>
                                        </p:tav>
                                      </p:tavLst>
                                    </p:anim>
                                    <p:anim calcmode="lin" valueType="num">
                                      <p:cBhvr additive="base">
                                        <p:cTn id="16" dur="10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xit" presetSubtype="4" fill="hold" grpId="1" nodeType="clickEffect">
                                  <p:stCondLst>
                                    <p:cond delay="600"/>
                                  </p:stCondLst>
                                  <p:childTnLst>
                                    <p:anim calcmode="lin" valueType="num">
                                      <p:cBhvr additive="base">
                                        <p:cTn id="20" dur="500"/>
                                        <p:tgtEl>
                                          <p:spTgt spid="27"/>
                                        </p:tgtEl>
                                        <p:attrNameLst>
                                          <p:attrName>ppt_x</p:attrName>
                                        </p:attrNameLst>
                                      </p:cBhvr>
                                      <p:tavLst>
                                        <p:tav tm="0">
                                          <p:val>
                                            <p:strVal val="ppt_x"/>
                                          </p:val>
                                        </p:tav>
                                        <p:tav tm="100000">
                                          <p:val>
                                            <p:strVal val="ppt_x"/>
                                          </p:val>
                                        </p:tav>
                                      </p:tavLst>
                                    </p:anim>
                                    <p:anim calcmode="lin" valueType="num">
                                      <p:cBhvr additive="base">
                                        <p:cTn id="21" dur="500"/>
                                        <p:tgtEl>
                                          <p:spTgt spid="27"/>
                                        </p:tgtEl>
                                        <p:attrNameLst>
                                          <p:attrName>ppt_y</p:attrName>
                                        </p:attrNameLst>
                                      </p:cBhvr>
                                      <p:tavLst>
                                        <p:tav tm="0">
                                          <p:val>
                                            <p:strVal val="ppt_y"/>
                                          </p:val>
                                        </p:tav>
                                        <p:tav tm="100000">
                                          <p:val>
                                            <p:strVal val="1+ppt_h/2"/>
                                          </p:val>
                                        </p:tav>
                                      </p:tavLst>
                                    </p:anim>
                                    <p:set>
                                      <p:cBhvr>
                                        <p:cTn id="22" dur="1" fill="hold">
                                          <p:stCondLst>
                                            <p:cond delay="499"/>
                                          </p:stCondLst>
                                        </p:cTn>
                                        <p:tgtEl>
                                          <p:spTgt spid="27"/>
                                        </p:tgtEl>
                                        <p:attrNameLst>
                                          <p:attrName>style.visibility</p:attrName>
                                        </p:attrNameLst>
                                      </p:cBhvr>
                                      <p:to>
                                        <p:strVal val="hidden"/>
                                      </p:to>
                                    </p:set>
                                  </p:childTnLst>
                                </p:cTn>
                              </p:par>
                              <p:par>
                                <p:cTn id="23" presetID="2" presetClass="exit" presetSubtype="4" fill="hold" nodeType="withEffect">
                                  <p:stCondLst>
                                    <p:cond delay="300"/>
                                  </p:stCondLst>
                                  <p:childTnLst>
                                    <p:anim calcmode="lin" valueType="num">
                                      <p:cBhvr additive="base">
                                        <p:cTn id="24" dur="1000"/>
                                        <p:tgtEl>
                                          <p:spTgt spid="21"/>
                                        </p:tgtEl>
                                        <p:attrNameLst>
                                          <p:attrName>ppt_x</p:attrName>
                                        </p:attrNameLst>
                                      </p:cBhvr>
                                      <p:tavLst>
                                        <p:tav tm="0">
                                          <p:val>
                                            <p:strVal val="ppt_x"/>
                                          </p:val>
                                        </p:tav>
                                        <p:tav tm="100000">
                                          <p:val>
                                            <p:strVal val="ppt_x"/>
                                          </p:val>
                                        </p:tav>
                                      </p:tavLst>
                                    </p:anim>
                                    <p:anim calcmode="lin" valueType="num">
                                      <p:cBhvr additive="base">
                                        <p:cTn id="25" dur="1000"/>
                                        <p:tgtEl>
                                          <p:spTgt spid="21"/>
                                        </p:tgtEl>
                                        <p:attrNameLst>
                                          <p:attrName>ppt_y</p:attrName>
                                        </p:attrNameLst>
                                      </p:cBhvr>
                                      <p:tavLst>
                                        <p:tav tm="0">
                                          <p:val>
                                            <p:strVal val="ppt_y"/>
                                          </p:val>
                                        </p:tav>
                                        <p:tav tm="100000">
                                          <p:val>
                                            <p:strVal val="1+ppt_h/2"/>
                                          </p:val>
                                        </p:tav>
                                      </p:tavLst>
                                    </p:anim>
                                    <p:set>
                                      <p:cBhvr>
                                        <p:cTn id="26" dur="1" fill="hold">
                                          <p:stCondLst>
                                            <p:cond delay="999"/>
                                          </p:stCondLst>
                                        </p:cTn>
                                        <p:tgtEl>
                                          <p:spTgt spid="21"/>
                                        </p:tgtEl>
                                        <p:attrNameLst>
                                          <p:attrName>style.visibility</p:attrName>
                                        </p:attrNameLst>
                                      </p:cBhvr>
                                      <p:to>
                                        <p:strVal val="hidden"/>
                                      </p:to>
                                    </p:set>
                                  </p:childTnLst>
                                </p:cTn>
                              </p:par>
                              <p:par>
                                <p:cTn id="27" presetID="2" presetClass="exit" presetSubtype="4" fill="hold" nodeType="withEffect">
                                  <p:stCondLst>
                                    <p:cond delay="300"/>
                                  </p:stCondLst>
                                  <p:childTnLst>
                                    <p:anim calcmode="lin" valueType="num">
                                      <p:cBhvr additive="base">
                                        <p:cTn id="28" dur="800"/>
                                        <p:tgtEl>
                                          <p:spTgt spid="23"/>
                                        </p:tgtEl>
                                        <p:attrNameLst>
                                          <p:attrName>ppt_x</p:attrName>
                                        </p:attrNameLst>
                                      </p:cBhvr>
                                      <p:tavLst>
                                        <p:tav tm="0">
                                          <p:val>
                                            <p:strVal val="ppt_x"/>
                                          </p:val>
                                        </p:tav>
                                        <p:tav tm="100000">
                                          <p:val>
                                            <p:strVal val="ppt_x"/>
                                          </p:val>
                                        </p:tav>
                                      </p:tavLst>
                                    </p:anim>
                                    <p:anim calcmode="lin" valueType="num">
                                      <p:cBhvr additive="base">
                                        <p:cTn id="29" dur="800"/>
                                        <p:tgtEl>
                                          <p:spTgt spid="23"/>
                                        </p:tgtEl>
                                        <p:attrNameLst>
                                          <p:attrName>ppt_y</p:attrName>
                                        </p:attrNameLst>
                                      </p:cBhvr>
                                      <p:tavLst>
                                        <p:tav tm="0">
                                          <p:val>
                                            <p:strVal val="ppt_y"/>
                                          </p:val>
                                        </p:tav>
                                        <p:tav tm="100000">
                                          <p:val>
                                            <p:strVal val="1+ppt_h/2"/>
                                          </p:val>
                                        </p:tav>
                                      </p:tavLst>
                                    </p:anim>
                                    <p:set>
                                      <p:cBhvr>
                                        <p:cTn id="30" dur="1" fill="hold">
                                          <p:stCondLst>
                                            <p:cond delay="799"/>
                                          </p:stCondLst>
                                        </p:cTn>
                                        <p:tgtEl>
                                          <p:spTgt spid="23"/>
                                        </p:tgtEl>
                                        <p:attrNameLst>
                                          <p:attrName>style.visibility</p:attrName>
                                        </p:attrNameLst>
                                      </p:cBhvr>
                                      <p:to>
                                        <p:strVal val="hidden"/>
                                      </p:to>
                                    </p:set>
                                  </p:childTnLst>
                                </p:cTn>
                              </p:par>
                              <p:par>
                                <p:cTn id="31" presetID="2" presetClass="entr" presetSubtype="4" fill="hold" grpId="0" nodeType="withEffect">
                                  <p:stCondLst>
                                    <p:cond delay="600"/>
                                  </p:stCondLst>
                                  <p:childTnLst>
                                    <p:set>
                                      <p:cBhvr>
                                        <p:cTn id="32" dur="1" fill="hold">
                                          <p:stCondLst>
                                            <p:cond delay="0"/>
                                          </p:stCondLst>
                                        </p:cTn>
                                        <p:tgtEl>
                                          <p:spTgt spid="29"/>
                                        </p:tgtEl>
                                        <p:attrNameLst>
                                          <p:attrName>style.visibility</p:attrName>
                                        </p:attrNameLst>
                                      </p:cBhvr>
                                      <p:to>
                                        <p:strVal val="visible"/>
                                      </p:to>
                                    </p:set>
                                    <p:anim calcmode="lin" valueType="num">
                                      <p:cBhvr additive="base">
                                        <p:cTn id="33" dur="900" fill="hold"/>
                                        <p:tgtEl>
                                          <p:spTgt spid="29"/>
                                        </p:tgtEl>
                                        <p:attrNameLst>
                                          <p:attrName>ppt_x</p:attrName>
                                        </p:attrNameLst>
                                      </p:cBhvr>
                                      <p:tavLst>
                                        <p:tav tm="0">
                                          <p:val>
                                            <p:strVal val="#ppt_x"/>
                                          </p:val>
                                        </p:tav>
                                        <p:tav tm="100000">
                                          <p:val>
                                            <p:strVal val="#ppt_x"/>
                                          </p:val>
                                        </p:tav>
                                      </p:tavLst>
                                    </p:anim>
                                    <p:anim calcmode="lin" valueType="num">
                                      <p:cBhvr additive="base">
                                        <p:cTn id="34" dur="900" fill="hold"/>
                                        <p:tgtEl>
                                          <p:spTgt spid="29"/>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60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600"/>
                                  </p:stCondLst>
                                  <p:childTnLst>
                                    <p:set>
                                      <p:cBhvr>
                                        <p:cTn id="40" dur="1" fill="hold">
                                          <p:stCondLst>
                                            <p:cond delay="0"/>
                                          </p:stCondLst>
                                        </p:cTn>
                                        <p:tgtEl>
                                          <p:spTgt spid="24"/>
                                        </p:tgtEl>
                                        <p:attrNameLst>
                                          <p:attrName>style.visibility</p:attrName>
                                        </p:attrNameLst>
                                      </p:cBhvr>
                                      <p:to>
                                        <p:strVal val="visible"/>
                                      </p:to>
                                    </p:set>
                                    <p:anim calcmode="lin" valueType="num">
                                      <p:cBhvr additive="base">
                                        <p:cTn id="41" dur="500" fill="hold"/>
                                        <p:tgtEl>
                                          <p:spTgt spid="24"/>
                                        </p:tgtEl>
                                        <p:attrNameLst>
                                          <p:attrName>ppt_x</p:attrName>
                                        </p:attrNameLst>
                                      </p:cBhvr>
                                      <p:tavLst>
                                        <p:tav tm="0">
                                          <p:val>
                                            <p:strVal val="#ppt_x"/>
                                          </p:val>
                                        </p:tav>
                                        <p:tav tm="100000">
                                          <p:val>
                                            <p:strVal val="#ppt_x"/>
                                          </p:val>
                                        </p:tav>
                                      </p:tavLst>
                                    </p:anim>
                                    <p:anim calcmode="lin" valueType="num">
                                      <p:cBhvr additive="base">
                                        <p:cTn id="4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P spid="2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Google Shape;428;p37">
            <a:extLst>
              <a:ext uri="{FF2B5EF4-FFF2-40B4-BE49-F238E27FC236}">
                <a16:creationId xmlns:a16="http://schemas.microsoft.com/office/drawing/2014/main" id="{57AD9525-466B-4678-B833-80A883EEE6AF}"/>
              </a:ext>
            </a:extLst>
          </p:cNvPr>
          <p:cNvSpPr/>
          <p:nvPr/>
        </p:nvSpPr>
        <p:spPr>
          <a:xfrm>
            <a:off x="2955234" y="2052431"/>
            <a:ext cx="8059187" cy="3706975"/>
          </a:xfrm>
          <a:prstGeom prst="roundRect">
            <a:avLst>
              <a:gd name="adj" fmla="val 16667"/>
            </a:avLst>
          </a:prstGeom>
          <a:solidFill>
            <a:schemeClr val="lt1"/>
          </a:solidFill>
          <a:ln w="15875" cap="rnd" cmpd="sng">
            <a:solidFill>
              <a:srgbClr val="1186C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orbel"/>
              <a:ea typeface="Corbel"/>
              <a:cs typeface="Corbel"/>
              <a:sym typeface="Corbel"/>
            </a:endParaRPr>
          </a:p>
        </p:txBody>
      </p:sp>
      <p:sp>
        <p:nvSpPr>
          <p:cNvPr id="2" name="TextBox 1"/>
          <p:cNvSpPr txBox="1"/>
          <p:nvPr/>
        </p:nvSpPr>
        <p:spPr>
          <a:xfrm>
            <a:off x="8748743" y="17502"/>
            <a:ext cx="2754280" cy="369332"/>
          </a:xfrm>
          <a:prstGeom prst="rect">
            <a:avLst/>
          </a:prstGeom>
          <a:noFill/>
        </p:spPr>
        <p:txBody>
          <a:bodyPr wrap="none" rtlCol="0">
            <a:spAutoFit/>
          </a:bodyPr>
          <a:lstStyle/>
          <a:p>
            <a:pPr algn="r"/>
            <a:r>
              <a:rPr lang="fr-FR" b="1" dirty="0">
                <a:solidFill>
                  <a:srgbClr val="5A595A"/>
                </a:solidFill>
              </a:rPr>
              <a:t>Implémentation du projet</a:t>
            </a:r>
          </a:p>
        </p:txBody>
      </p:sp>
      <p:cxnSp>
        <p:nvCxnSpPr>
          <p:cNvPr id="3" name="Straight Connector 2"/>
          <p:cNvCxnSpPr/>
          <p:nvPr/>
        </p:nvCxnSpPr>
        <p:spPr>
          <a:xfrm flipH="1">
            <a:off x="1484310" y="369332"/>
            <a:ext cx="10018713" cy="0"/>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14" name="TextBox 13"/>
          <p:cNvSpPr txBox="1"/>
          <p:nvPr/>
        </p:nvSpPr>
        <p:spPr>
          <a:xfrm>
            <a:off x="1663762" y="563772"/>
            <a:ext cx="5055285" cy="584775"/>
          </a:xfrm>
          <a:prstGeom prst="rect">
            <a:avLst/>
          </a:prstGeom>
          <a:noFill/>
        </p:spPr>
        <p:txBody>
          <a:bodyPr wrap="square" rtlCol="0">
            <a:spAutoFit/>
          </a:bodyPr>
          <a:lstStyle/>
          <a:p>
            <a:r>
              <a:rPr lang="fr-FR" sz="3200" dirty="0">
                <a:effectLst>
                  <a:outerShdw blurRad="38100" dist="38100" dir="2700000" algn="tl">
                    <a:srgbClr val="000000">
                      <a:alpha val="43137"/>
                    </a:srgbClr>
                  </a:outerShdw>
                </a:effectLst>
              </a:rPr>
              <a:t>Autres outils et logiciels</a:t>
            </a:r>
            <a:endParaRPr lang="en-US" sz="3200" dirty="0">
              <a:effectLst>
                <a:outerShdw blurRad="38100" dist="38100" dir="2700000" algn="tl">
                  <a:srgbClr val="000000">
                    <a:alpha val="43137"/>
                  </a:srgbClr>
                </a:outerShdw>
              </a:effectLst>
            </a:endParaRPr>
          </a:p>
        </p:txBody>
      </p:sp>
      <p:sp>
        <p:nvSpPr>
          <p:cNvPr id="20" name="Slide Number Placeholder 12"/>
          <p:cNvSpPr txBox="1">
            <a:spLocks/>
          </p:cNvSpPr>
          <p:nvPr/>
        </p:nvSpPr>
        <p:spPr>
          <a:xfrm>
            <a:off x="10896600" y="6246055"/>
            <a:ext cx="1157592" cy="547029"/>
          </a:xfrm>
          <a:prstGeom prst="teardrop">
            <a:avLst/>
          </a:prstGeom>
          <a:ln w="28575">
            <a:solidFill>
              <a:schemeClr val="accent1">
                <a:lumMod val="50000"/>
              </a:schemeClr>
            </a:solidFill>
          </a:ln>
          <a:effectLst>
            <a:outerShdw blurRad="50800" dist="38100" dir="2700000" algn="tl" rotWithShape="0">
              <a:prstClr val="black">
                <a:alpha val="40000"/>
              </a:prstClr>
            </a:outerShdw>
          </a:effectLst>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B2C3564-3E3F-4146-9B13-E75F7023A031}" type="slidenum">
              <a:rPr lang="en-US" sz="1800" smtClean="0"/>
              <a:t>15</a:t>
            </a:fld>
            <a:r>
              <a:rPr lang="en-US" sz="1800" dirty="0"/>
              <a:t>/22</a:t>
            </a:r>
          </a:p>
        </p:txBody>
      </p:sp>
      <p:pic>
        <p:nvPicPr>
          <p:cNvPr id="5" name="Picture 4">
            <a:extLst>
              <a:ext uri="{FF2B5EF4-FFF2-40B4-BE49-F238E27FC236}">
                <a16:creationId xmlns:a16="http://schemas.microsoft.com/office/drawing/2014/main" id="{0DC1FD27-04DB-4F0F-B025-164AC07703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5142" y="3084330"/>
            <a:ext cx="1511755" cy="1511755"/>
          </a:xfrm>
          <a:prstGeom prst="rect">
            <a:avLst/>
          </a:prstGeom>
        </p:spPr>
      </p:pic>
      <p:pic>
        <p:nvPicPr>
          <p:cNvPr id="7" name="Picture 6">
            <a:extLst>
              <a:ext uri="{FF2B5EF4-FFF2-40B4-BE49-F238E27FC236}">
                <a16:creationId xmlns:a16="http://schemas.microsoft.com/office/drawing/2014/main" id="{12CDC053-8C63-4E58-82D2-E28D27FF45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37639" y="3210672"/>
            <a:ext cx="2125354" cy="1259070"/>
          </a:xfrm>
          <a:prstGeom prst="rect">
            <a:avLst/>
          </a:prstGeom>
        </p:spPr>
      </p:pic>
      <p:pic>
        <p:nvPicPr>
          <p:cNvPr id="9" name="Picture 8">
            <a:extLst>
              <a:ext uri="{FF2B5EF4-FFF2-40B4-BE49-F238E27FC236}">
                <a16:creationId xmlns:a16="http://schemas.microsoft.com/office/drawing/2014/main" id="{DD4DB771-0455-4003-BC91-09D4F947591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99395" y="3370322"/>
            <a:ext cx="1142198" cy="1209386"/>
          </a:xfrm>
          <a:prstGeom prst="rect">
            <a:avLst/>
          </a:prstGeom>
        </p:spPr>
      </p:pic>
    </p:spTree>
    <p:extLst>
      <p:ext uri="{BB962C8B-B14F-4D97-AF65-F5344CB8AC3E}">
        <p14:creationId xmlns:p14="http://schemas.microsoft.com/office/powerpoint/2010/main" val="200033558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300"/>
                                        <p:tgtEl>
                                          <p:spTgt spid="21"/>
                                        </p:tgtEl>
                                      </p:cBhvr>
                                    </p:animEffect>
                                  </p:childTnLst>
                                </p:cTn>
                              </p:par>
                            </p:childTnLst>
                          </p:cTn>
                        </p:par>
                        <p:par>
                          <p:cTn id="8" fill="hold">
                            <p:stCondLst>
                              <p:cond delay="300"/>
                            </p:stCondLst>
                            <p:childTnLst>
                              <p:par>
                                <p:cTn id="9" presetID="23" presetClass="entr" presetSubtype="16"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p:tgtEl>
                                          <p:spTgt spid="5"/>
                                        </p:tgtEl>
                                        <p:attrNameLst>
                                          <p:attrName>ppt_w</p:attrName>
                                        </p:attrNameLst>
                                      </p:cBhvr>
                                      <p:tavLst>
                                        <p:tav tm="0">
                                          <p:val>
                                            <p:strVal val="0"/>
                                          </p:val>
                                        </p:tav>
                                        <p:tav tm="100000">
                                          <p:val>
                                            <p:strVal val="#ppt_w"/>
                                          </p:val>
                                        </p:tav>
                                      </p:tavLst>
                                    </p:anim>
                                    <p:anim calcmode="lin" valueType="num">
                                      <p:cBhvr additive="base">
                                        <p:cTn id="12" dur="500"/>
                                        <p:tgtEl>
                                          <p:spTgt spid="5"/>
                                        </p:tgtEl>
                                        <p:attrNameLst>
                                          <p:attrName>ppt_h</p:attrName>
                                        </p:attrNameLst>
                                      </p:cBhvr>
                                      <p:tavLst>
                                        <p:tav tm="0">
                                          <p:val>
                                            <p:strVal val="0"/>
                                          </p:val>
                                        </p:tav>
                                        <p:tav tm="100000">
                                          <p:val>
                                            <p:strVal val="#ppt_h"/>
                                          </p:val>
                                        </p:tav>
                                      </p:tavLst>
                                    </p:anim>
                                  </p:childTnLst>
                                </p:cTn>
                              </p:par>
                            </p:childTnLst>
                          </p:cTn>
                        </p:par>
                        <p:par>
                          <p:cTn id="13" fill="hold">
                            <p:stCondLst>
                              <p:cond delay="800"/>
                            </p:stCondLst>
                            <p:childTnLst>
                              <p:par>
                                <p:cTn id="14" presetID="23" presetClass="entr" presetSubtype="16"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p:tgtEl>
                                          <p:spTgt spid="9"/>
                                        </p:tgtEl>
                                        <p:attrNameLst>
                                          <p:attrName>ppt_w</p:attrName>
                                        </p:attrNameLst>
                                      </p:cBhvr>
                                      <p:tavLst>
                                        <p:tav tm="0">
                                          <p:val>
                                            <p:strVal val="0"/>
                                          </p:val>
                                        </p:tav>
                                        <p:tav tm="100000">
                                          <p:val>
                                            <p:strVal val="#ppt_w"/>
                                          </p:val>
                                        </p:tav>
                                      </p:tavLst>
                                    </p:anim>
                                    <p:anim calcmode="lin" valueType="num">
                                      <p:cBhvr additive="base">
                                        <p:cTn id="17" dur="500"/>
                                        <p:tgtEl>
                                          <p:spTgt spid="9"/>
                                        </p:tgtEl>
                                        <p:attrNameLst>
                                          <p:attrName>ppt_h</p:attrName>
                                        </p:attrNameLst>
                                      </p:cBhvr>
                                      <p:tavLst>
                                        <p:tav tm="0">
                                          <p:val>
                                            <p:strVal val="0"/>
                                          </p:val>
                                        </p:tav>
                                        <p:tav tm="100000">
                                          <p:val>
                                            <p:strVal val="#ppt_h"/>
                                          </p:val>
                                        </p:tav>
                                      </p:tavLst>
                                    </p:anim>
                                  </p:childTnLst>
                                </p:cTn>
                              </p:par>
                            </p:childTnLst>
                          </p:cTn>
                        </p:par>
                        <p:par>
                          <p:cTn id="18" fill="hold">
                            <p:stCondLst>
                              <p:cond delay="1300"/>
                            </p:stCondLst>
                            <p:childTnLst>
                              <p:par>
                                <p:cTn id="19" presetID="23" presetClass="entr" presetSubtype="16"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p:tgtEl>
                                          <p:spTgt spid="7"/>
                                        </p:tgtEl>
                                        <p:attrNameLst>
                                          <p:attrName>ppt_w</p:attrName>
                                        </p:attrNameLst>
                                      </p:cBhvr>
                                      <p:tavLst>
                                        <p:tav tm="0">
                                          <p:val>
                                            <p:strVal val="0"/>
                                          </p:val>
                                        </p:tav>
                                        <p:tav tm="100000">
                                          <p:val>
                                            <p:strVal val="#ppt_w"/>
                                          </p:val>
                                        </p:tav>
                                      </p:tavLst>
                                    </p:anim>
                                    <p:anim calcmode="lin" valueType="num">
                                      <p:cBhvr additive="base">
                                        <p:cTn id="22" dur="500"/>
                                        <p:tgtEl>
                                          <p:spTgt spid="7"/>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2982351" y="2884773"/>
            <a:ext cx="9073661" cy="1839130"/>
            <a:chOff x="916601" y="1112036"/>
            <a:chExt cx="8606289" cy="556018"/>
          </a:xfrm>
          <a:scene3d>
            <a:camera prst="orthographicFront">
              <a:rot lat="0" lon="0" rev="0"/>
            </a:camera>
            <a:lightRig rig="contrasting" dir="t">
              <a:rot lat="0" lon="0" rev="1200000"/>
            </a:lightRig>
          </a:scene3d>
        </p:grpSpPr>
        <p:sp>
          <p:nvSpPr>
            <p:cNvPr id="9" name="Rectangle 8"/>
            <p:cNvSpPr/>
            <p:nvPr/>
          </p:nvSpPr>
          <p:spPr>
            <a:xfrm>
              <a:off x="916601" y="1112036"/>
              <a:ext cx="8606289" cy="556018"/>
            </a:xfrm>
            <a:prstGeom prst="rect">
              <a:avLst/>
            </a:prstGeom>
            <a:solidFill>
              <a:schemeClr val="accent1">
                <a:lumMod val="50000"/>
              </a:schemeClr>
            </a:solidFill>
            <a:sp3d contourW="19050" prstMaterial="metal">
              <a:bevelT w="88900" h="203200"/>
              <a:bevelB w="165100" h="254000"/>
            </a:sp3d>
          </p:spPr>
          <p:style>
            <a:lnRef idx="0">
              <a:schemeClr val="lt1">
                <a:hueOff val="0"/>
                <a:satOff val="0"/>
                <a:lumOff val="0"/>
                <a:alphaOff val="0"/>
              </a:schemeClr>
            </a:lnRef>
            <a:fillRef idx="1">
              <a:scrgbClr r="0" g="0" b="0"/>
            </a:fillRef>
            <a:effectRef idx="2">
              <a:schemeClr val="accent1">
                <a:shade val="50000"/>
                <a:hueOff val="-215395"/>
                <a:satOff val="-860"/>
                <a:lumOff val="15046"/>
                <a:alphaOff val="0"/>
              </a:schemeClr>
            </a:effectRef>
            <a:fontRef idx="minor">
              <a:schemeClr val="lt1"/>
            </a:fontRef>
          </p:style>
        </p:sp>
        <p:sp>
          <p:nvSpPr>
            <p:cNvPr id="10" name="Rectangle 9"/>
            <p:cNvSpPr/>
            <p:nvPr/>
          </p:nvSpPr>
          <p:spPr>
            <a:xfrm>
              <a:off x="1741593" y="1112036"/>
              <a:ext cx="7781296" cy="556018"/>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441340" tIns="60960" rIns="60960" bIns="60960" numCol="1" spcCol="1270" anchor="ctr" anchorCtr="0">
              <a:noAutofit/>
            </a:bodyPr>
            <a:lstStyle/>
            <a:p>
              <a:pPr lvl="0" defTabSz="1066800">
                <a:lnSpc>
                  <a:spcPct val="90000"/>
                </a:lnSpc>
                <a:spcBef>
                  <a:spcPct val="0"/>
                </a:spcBef>
                <a:spcAft>
                  <a:spcPct val="35000"/>
                </a:spcAft>
              </a:pPr>
              <a:r>
                <a:rPr lang="fr-FR" sz="4000" dirty="0"/>
                <a:t>Démonstration</a:t>
              </a:r>
              <a:endParaRPr lang="en-US" sz="4000" dirty="0"/>
            </a:p>
          </p:txBody>
        </p:sp>
      </p:grpSp>
      <p:sp>
        <p:nvSpPr>
          <p:cNvPr id="6" name="Oval 5"/>
          <p:cNvSpPr/>
          <p:nvPr/>
        </p:nvSpPr>
        <p:spPr>
          <a:xfrm>
            <a:off x="1280160" y="2405575"/>
            <a:ext cx="2743200" cy="2743200"/>
          </a:xfrm>
          <a:prstGeom prst="ellipse">
            <a:avLst/>
          </a:prstGeom>
          <a:ln w="381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Slide Number Placeholder 12"/>
          <p:cNvSpPr txBox="1">
            <a:spLocks/>
          </p:cNvSpPr>
          <p:nvPr/>
        </p:nvSpPr>
        <p:spPr>
          <a:xfrm>
            <a:off x="10896600" y="6246055"/>
            <a:ext cx="1157592" cy="547029"/>
          </a:xfrm>
          <a:prstGeom prst="teardrop">
            <a:avLst/>
          </a:prstGeom>
          <a:ln w="28575">
            <a:solidFill>
              <a:schemeClr val="accent1">
                <a:lumMod val="50000"/>
              </a:schemeClr>
            </a:solidFill>
          </a:ln>
          <a:effectLst>
            <a:outerShdw blurRad="50800" dist="38100" dir="2700000" algn="tl" rotWithShape="0">
              <a:prstClr val="black">
                <a:alpha val="40000"/>
              </a:prstClr>
            </a:outerShdw>
          </a:effectLst>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B2C3564-3E3F-4146-9B13-E75F7023A031}" type="slidenum">
              <a:rPr lang="en-US" sz="1800" smtClean="0"/>
              <a:t>16</a:t>
            </a:fld>
            <a:r>
              <a:rPr lang="en-US" sz="1800" dirty="0"/>
              <a:t>/22</a:t>
            </a:r>
          </a:p>
        </p:txBody>
      </p:sp>
      <p:pic>
        <p:nvPicPr>
          <p:cNvPr id="12" name="Picture 2" descr="analytics, business report, demonstration, lecture, pie chart, presentation, projection icon">
            <a:extLst>
              <a:ext uri="{FF2B5EF4-FFF2-40B4-BE49-F238E27FC236}">
                <a16:creationId xmlns:a16="http://schemas.microsoft.com/office/drawing/2014/main" id="{28056E82-835E-4CAC-9FF0-F3E95E2377A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57446" y="2884773"/>
            <a:ext cx="1747754" cy="1747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4995599"/>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200" fill="hold"/>
                                        <p:tgtEl>
                                          <p:spTgt spid="12"/>
                                        </p:tgtEl>
                                        <p:attrNameLst>
                                          <p:attrName>ppt_x</p:attrName>
                                        </p:attrNameLst>
                                      </p:cBhvr>
                                      <p:tavLst>
                                        <p:tav tm="0">
                                          <p:val>
                                            <p:strVal val="0-#ppt_w/2"/>
                                          </p:val>
                                        </p:tav>
                                        <p:tav tm="100000">
                                          <p:val>
                                            <p:strVal val="#ppt_x"/>
                                          </p:val>
                                        </p:tav>
                                      </p:tavLst>
                                    </p:anim>
                                    <p:anim calcmode="lin" valueType="num">
                                      <p:cBhvr additive="base">
                                        <p:cTn id="8" dur="2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3"/>
          <p:cNvSpPr txBox="1"/>
          <p:nvPr/>
        </p:nvSpPr>
        <p:spPr>
          <a:xfrm>
            <a:off x="9800313" y="17502"/>
            <a:ext cx="1702710" cy="369332"/>
          </a:xfrm>
          <a:prstGeom prst="rect">
            <a:avLst/>
          </a:prstGeom>
          <a:noFill/>
        </p:spPr>
        <p:txBody>
          <a:bodyPr wrap="none" rtlCol="0">
            <a:spAutoFit/>
          </a:bodyPr>
          <a:lstStyle/>
          <a:p>
            <a:pPr algn="r"/>
            <a:r>
              <a:rPr lang="fr-FR" b="1" dirty="0">
                <a:solidFill>
                  <a:srgbClr val="5A595A"/>
                </a:solidFill>
              </a:rPr>
              <a:t>Démonstration</a:t>
            </a:r>
          </a:p>
        </p:txBody>
      </p:sp>
      <p:cxnSp>
        <p:nvCxnSpPr>
          <p:cNvPr id="26" name="Straight Connector 4"/>
          <p:cNvCxnSpPr/>
          <p:nvPr/>
        </p:nvCxnSpPr>
        <p:spPr>
          <a:xfrm flipH="1">
            <a:off x="1484310" y="369332"/>
            <a:ext cx="10018713" cy="0"/>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35" name="Slide Number Placeholder 12"/>
          <p:cNvSpPr txBox="1">
            <a:spLocks/>
          </p:cNvSpPr>
          <p:nvPr/>
        </p:nvSpPr>
        <p:spPr>
          <a:xfrm>
            <a:off x="10896600" y="6246055"/>
            <a:ext cx="1157592" cy="547029"/>
          </a:xfrm>
          <a:prstGeom prst="teardrop">
            <a:avLst/>
          </a:prstGeom>
          <a:ln w="28575">
            <a:solidFill>
              <a:schemeClr val="accent1">
                <a:lumMod val="50000"/>
              </a:schemeClr>
            </a:solidFill>
          </a:ln>
          <a:effectLst>
            <a:outerShdw blurRad="50800" dist="38100" dir="2700000" algn="tl" rotWithShape="0">
              <a:prstClr val="black">
                <a:alpha val="40000"/>
              </a:prstClr>
            </a:outerShdw>
          </a:effectLst>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B2C3564-3E3F-4146-9B13-E75F7023A031}" type="slidenum">
              <a:rPr lang="en-US" sz="1800" smtClean="0"/>
              <a:t>17</a:t>
            </a:fld>
            <a:r>
              <a:rPr lang="en-US" sz="1800" dirty="0"/>
              <a:t>/22</a:t>
            </a:r>
          </a:p>
        </p:txBody>
      </p:sp>
      <p:pic>
        <p:nvPicPr>
          <p:cNvPr id="4" name="Picture 3">
            <a:extLst>
              <a:ext uri="{FF2B5EF4-FFF2-40B4-BE49-F238E27FC236}">
                <a16:creationId xmlns:a16="http://schemas.microsoft.com/office/drawing/2014/main" id="{1C5D93E1-AC27-4515-A8D2-7385B697C7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7405" y="-89939"/>
            <a:ext cx="9177364" cy="6883023"/>
          </a:xfrm>
          <a:prstGeom prst="rect">
            <a:avLst/>
          </a:prstGeom>
        </p:spPr>
      </p:pic>
      <p:pic>
        <p:nvPicPr>
          <p:cNvPr id="11" name="Picture 10">
            <a:extLst>
              <a:ext uri="{FF2B5EF4-FFF2-40B4-BE49-F238E27FC236}">
                <a16:creationId xmlns:a16="http://schemas.microsoft.com/office/drawing/2014/main" id="{4D8090C3-C746-45CA-A4E1-1575AE1D9E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97688" y="202168"/>
            <a:ext cx="9144000" cy="6858000"/>
          </a:xfrm>
          <a:prstGeom prst="rect">
            <a:avLst/>
          </a:prstGeom>
        </p:spPr>
      </p:pic>
    </p:spTree>
    <p:extLst>
      <p:ext uri="{BB962C8B-B14F-4D97-AF65-F5344CB8AC3E}">
        <p14:creationId xmlns:p14="http://schemas.microsoft.com/office/powerpoint/2010/main" val="4411726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2992358" y="2879564"/>
            <a:ext cx="9063652" cy="1844337"/>
            <a:chOff x="459238" y="4447195"/>
            <a:chExt cx="9063652" cy="556018"/>
          </a:xfrm>
          <a:solidFill>
            <a:schemeClr val="accent1">
              <a:lumMod val="50000"/>
            </a:schemeClr>
          </a:solidFill>
          <a:scene3d>
            <a:camera prst="orthographicFront">
              <a:rot lat="0" lon="0" rev="0"/>
            </a:camera>
            <a:lightRig rig="contrasting" dir="t">
              <a:rot lat="0" lon="0" rev="1200000"/>
            </a:lightRig>
          </a:scene3d>
        </p:grpSpPr>
        <p:sp>
          <p:nvSpPr>
            <p:cNvPr id="9" name="Rectangle 8"/>
            <p:cNvSpPr/>
            <p:nvPr/>
          </p:nvSpPr>
          <p:spPr>
            <a:xfrm>
              <a:off x="459238" y="4447195"/>
              <a:ext cx="9063652" cy="556018"/>
            </a:xfrm>
            <a:prstGeom prst="rect">
              <a:avLst/>
            </a:prstGeom>
            <a:grpFill/>
            <a:sp3d contourW="19050" prstMaterial="metal">
              <a:bevelT w="88900" h="203200"/>
              <a:bevelB w="165100" h="254000"/>
            </a:sp3d>
          </p:spPr>
          <p:style>
            <a:lnRef idx="0">
              <a:schemeClr val="lt1">
                <a:hueOff val="0"/>
                <a:satOff val="0"/>
                <a:lumOff val="0"/>
                <a:alphaOff val="0"/>
              </a:schemeClr>
            </a:lnRef>
            <a:fillRef idx="1">
              <a:scrgbClr r="0" g="0" b="0"/>
            </a:fillRef>
            <a:effectRef idx="2">
              <a:schemeClr val="accent1">
                <a:shade val="50000"/>
                <a:hueOff val="-215395"/>
                <a:satOff val="-860"/>
                <a:lumOff val="15046"/>
                <a:alphaOff val="0"/>
              </a:schemeClr>
            </a:effectRef>
            <a:fontRef idx="minor">
              <a:schemeClr val="lt1"/>
            </a:fontRef>
          </p:style>
        </p:sp>
        <p:sp>
          <p:nvSpPr>
            <p:cNvPr id="10" name="Rectangle 9"/>
            <p:cNvSpPr/>
            <p:nvPr/>
          </p:nvSpPr>
          <p:spPr>
            <a:xfrm>
              <a:off x="1490240" y="4447195"/>
              <a:ext cx="8032650" cy="556018"/>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441340" tIns="60960" rIns="60960" bIns="60960" numCol="1" spcCol="1270" anchor="ctr" anchorCtr="0">
              <a:noAutofit/>
            </a:bodyPr>
            <a:lstStyle/>
            <a:p>
              <a:pPr lvl="0" algn="l" defTabSz="1066800">
                <a:lnSpc>
                  <a:spcPct val="90000"/>
                </a:lnSpc>
                <a:spcBef>
                  <a:spcPct val="0"/>
                </a:spcBef>
                <a:spcAft>
                  <a:spcPct val="35000"/>
                </a:spcAft>
              </a:pPr>
              <a:r>
                <a:rPr lang="fr-FR" sz="4000" kern="1200" dirty="0"/>
                <a:t>Conclusion et perspectives</a:t>
              </a:r>
              <a:endParaRPr lang="en-US" sz="4000" kern="1200" dirty="0"/>
            </a:p>
          </p:txBody>
        </p:sp>
      </p:grpSp>
      <p:sp>
        <p:nvSpPr>
          <p:cNvPr id="6" name="Oval 5"/>
          <p:cNvSpPr/>
          <p:nvPr/>
        </p:nvSpPr>
        <p:spPr>
          <a:xfrm>
            <a:off x="1280160" y="2433711"/>
            <a:ext cx="2743200" cy="2743200"/>
          </a:xfrm>
          <a:prstGeom prst="ellipse">
            <a:avLst/>
          </a:prstGeom>
          <a:ln w="381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10457" y="2533650"/>
            <a:ext cx="1458718" cy="2567062"/>
          </a:xfrm>
          <a:prstGeom prst="rect">
            <a:avLst/>
          </a:prstGeom>
        </p:spPr>
      </p:pic>
      <p:sp>
        <p:nvSpPr>
          <p:cNvPr id="12" name="Slide Number Placeholder 12"/>
          <p:cNvSpPr txBox="1">
            <a:spLocks/>
          </p:cNvSpPr>
          <p:nvPr/>
        </p:nvSpPr>
        <p:spPr>
          <a:xfrm>
            <a:off x="10972800" y="6286500"/>
            <a:ext cx="1081392" cy="506584"/>
          </a:xfrm>
          <a:prstGeom prst="teardrop">
            <a:avLst/>
          </a:prstGeom>
          <a:ln w="28575">
            <a:solidFill>
              <a:schemeClr val="accent1">
                <a:lumMod val="50000"/>
              </a:schemeClr>
            </a:solidFill>
          </a:ln>
          <a:effectLst>
            <a:outerShdw blurRad="50800" dist="38100" dir="2700000" algn="tl" rotWithShape="0">
              <a:prstClr val="black">
                <a:alpha val="40000"/>
              </a:prstClr>
            </a:outerShdw>
          </a:effectLst>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03265FF-43C0-4A5F-96A5-339CC5C32345}" type="slidenum">
              <a:rPr lang="en-US" sz="1800" smtClean="0"/>
              <a:t>18</a:t>
            </a:fld>
            <a:r>
              <a:rPr lang="en-US" sz="1800" dirty="0"/>
              <a:t>/22</a:t>
            </a:r>
          </a:p>
        </p:txBody>
      </p:sp>
    </p:spTree>
    <p:extLst>
      <p:ext uri="{BB962C8B-B14F-4D97-AF65-F5344CB8AC3E}">
        <p14:creationId xmlns:p14="http://schemas.microsoft.com/office/powerpoint/2010/main" val="3896061147"/>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83019" y="17502"/>
            <a:ext cx="2820004" cy="369332"/>
          </a:xfrm>
          <a:prstGeom prst="rect">
            <a:avLst/>
          </a:prstGeom>
          <a:noFill/>
        </p:spPr>
        <p:txBody>
          <a:bodyPr wrap="none" rtlCol="0">
            <a:spAutoFit/>
          </a:bodyPr>
          <a:lstStyle/>
          <a:p>
            <a:pPr algn="r"/>
            <a:r>
              <a:rPr lang="fr-FR" b="1" dirty="0">
                <a:solidFill>
                  <a:srgbClr val="5A595A"/>
                </a:solidFill>
              </a:rPr>
              <a:t>Conclusion et perspectives</a:t>
            </a:r>
          </a:p>
        </p:txBody>
      </p:sp>
      <p:cxnSp>
        <p:nvCxnSpPr>
          <p:cNvPr id="3" name="Straight Connector 2"/>
          <p:cNvCxnSpPr/>
          <p:nvPr/>
        </p:nvCxnSpPr>
        <p:spPr>
          <a:xfrm flipH="1">
            <a:off x="1484310" y="369332"/>
            <a:ext cx="10018713" cy="0"/>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12" name="Slide Number Placeholder 12"/>
          <p:cNvSpPr txBox="1">
            <a:spLocks/>
          </p:cNvSpPr>
          <p:nvPr/>
        </p:nvSpPr>
        <p:spPr>
          <a:xfrm>
            <a:off x="11020926" y="6246055"/>
            <a:ext cx="1033266" cy="547029"/>
          </a:xfrm>
          <a:prstGeom prst="teardrop">
            <a:avLst/>
          </a:prstGeom>
          <a:ln w="28575">
            <a:solidFill>
              <a:schemeClr val="accent1">
                <a:lumMod val="50000"/>
              </a:schemeClr>
            </a:solidFill>
          </a:ln>
          <a:effectLst>
            <a:outerShdw blurRad="50800" dist="38100" dir="2700000" algn="tl" rotWithShape="0">
              <a:prstClr val="black">
                <a:alpha val="40000"/>
              </a:prstClr>
            </a:outerShdw>
          </a:effectLst>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106BBC3-F3D1-408A-921B-F9741330B8AE}" type="slidenum">
              <a:rPr lang="en-US" sz="1800" smtClean="0"/>
              <a:t>19</a:t>
            </a:fld>
            <a:r>
              <a:rPr lang="en-US" sz="1800" dirty="0"/>
              <a:t>/22</a:t>
            </a:r>
          </a:p>
        </p:txBody>
      </p:sp>
      <p:sp>
        <p:nvSpPr>
          <p:cNvPr id="7" name="Title 3"/>
          <p:cNvSpPr>
            <a:spLocks noGrp="1"/>
          </p:cNvSpPr>
          <p:nvPr>
            <p:ph type="title"/>
          </p:nvPr>
        </p:nvSpPr>
        <p:spPr>
          <a:xfrm>
            <a:off x="1484310" y="2658036"/>
            <a:ext cx="10018713" cy="1752599"/>
          </a:xfrm>
        </p:spPr>
        <p:txBody>
          <a:bodyPr/>
          <a:lstStyle/>
          <a:p>
            <a:r>
              <a:rPr lang="fr-FR" dirty="0">
                <a:effectLst>
                  <a:outerShdw blurRad="38100" dist="38100" dir="2700000" algn="tl">
                    <a:srgbClr val="000000">
                      <a:alpha val="43137"/>
                    </a:srgbClr>
                  </a:outerShdw>
                </a:effectLst>
              </a:rPr>
              <a:t>Conclusion et perspectives</a:t>
            </a:r>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744150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84310" y="0"/>
            <a:ext cx="10018713" cy="1752599"/>
          </a:xfrm>
        </p:spPr>
        <p:txBody>
          <a:bodyPr/>
          <a:lstStyle/>
          <a:p>
            <a:r>
              <a:rPr lang="fr-FR" dirty="0"/>
              <a:t>Plan</a:t>
            </a:r>
          </a:p>
        </p:txBody>
      </p:sp>
      <p:graphicFrame>
        <p:nvGraphicFramePr>
          <p:cNvPr id="11" name="Content Placeholder 3"/>
          <p:cNvGraphicFramePr>
            <a:graphicFrameLocks noGrp="1"/>
          </p:cNvGraphicFramePr>
          <p:nvPr>
            <p:ph idx="1"/>
            <p:extLst>
              <p:ext uri="{D42A27DB-BD31-4B8C-83A1-F6EECF244321}">
                <p14:modId xmlns:p14="http://schemas.microsoft.com/office/powerpoint/2010/main" val="717734909"/>
              </p:ext>
            </p:extLst>
          </p:nvPr>
        </p:nvGraphicFramePr>
        <p:xfrm>
          <a:off x="2388285" y="1395998"/>
          <a:ext cx="9561682" cy="52813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2" name="Picture 2" descr="http://eactions.info/wp-content/uploads/2013/05/website-analyse1.jpg"/>
          <p:cNvPicPr>
            <a:picLocks noChangeAspect="1" noChangeArrowheads="1"/>
          </p:cNvPicPr>
          <p:nvPr/>
        </p:nvPicPr>
        <p:blipFill rotWithShape="1">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l="1282" r="1282"/>
          <a:stretch/>
        </p:blipFill>
        <p:spPr bwMode="auto">
          <a:xfrm>
            <a:off x="2993588" y="2430447"/>
            <a:ext cx="619857" cy="685049"/>
          </a:xfrm>
          <a:prstGeom prst="ellipse">
            <a:avLst/>
          </a:prstGeom>
          <a:noFill/>
          <a:extLst>
            <a:ext uri="{909E8E84-426E-40DD-AFC4-6F175D3DCCD1}">
              <a14:hiddenFill xmlns:a14="http://schemas.microsoft.com/office/drawing/2010/main">
                <a:solidFill>
                  <a:srgbClr val="FFFFFF"/>
                </a:solidFill>
              </a14:hiddenFill>
            </a:ext>
          </a:extLst>
        </p:spPr>
      </p:pic>
      <p:pic>
        <p:nvPicPr>
          <p:cNvPr id="13" name="Picture 4" descr="http://www.devacom.fr/images/conception-internet.jpg"/>
          <p:cNvPicPr>
            <a:picLocks noChangeAspect="1" noChangeArrowheads="1"/>
          </p:cNvPicPr>
          <p:nvPr/>
        </p:nvPicPr>
        <p:blipFill rotWithShape="1">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rcRect l="-2991" t="-16618" b="-16618"/>
          <a:stretch/>
        </p:blipFill>
        <p:spPr bwMode="auto">
          <a:xfrm>
            <a:off x="3151029" y="3269274"/>
            <a:ext cx="717673" cy="725138"/>
          </a:xfrm>
          <a:prstGeom prst="ellipse">
            <a:avLst/>
          </a:prstGeom>
          <a:noFill/>
          <a:extLst>
            <a:ext uri="{909E8E84-426E-40DD-AFC4-6F175D3DCCD1}">
              <a14:hiddenFill xmlns:a14="http://schemas.microsoft.com/office/drawing/2010/main">
                <a:solidFill>
                  <a:srgbClr val="FFFFFF"/>
                </a:solidFill>
              </a14:hiddenFill>
            </a:ext>
          </a:extLst>
        </p:spPr>
      </p:pic>
      <p:pic>
        <p:nvPicPr>
          <p:cNvPr id="14" name="Picture 6" descr="http://www.vennersys.co.uk/img/Panel-Implementation.jpg"/>
          <p:cNvPicPr>
            <a:picLocks noChangeAspect="1" noChangeArrowheads="1"/>
          </p:cNvPicPr>
          <p:nvPr/>
        </p:nvPicPr>
        <p:blipFill rotWithShape="1">
          <a:blip r:embed="rId10"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a:off x="3105471" y="4083042"/>
            <a:ext cx="778997" cy="778997"/>
          </a:xfrm>
          <a:prstGeom prst="ellipse">
            <a:avLst/>
          </a:prstGeom>
          <a:noFill/>
          <a:extLst>
            <a:ext uri="{909E8E84-426E-40DD-AFC4-6F175D3DCCD1}">
              <a14:hiddenFill xmlns:a14="http://schemas.microsoft.com/office/drawing/2010/main">
                <a:solidFill>
                  <a:srgbClr val="FFFFFF"/>
                </a:solidFill>
              </a14:hiddenFill>
            </a:ext>
          </a:extLst>
        </p:spPr>
      </p:pic>
      <p:pic>
        <p:nvPicPr>
          <p:cNvPr id="15" name="Picture 1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667246" y="5734684"/>
            <a:ext cx="368468" cy="661352"/>
          </a:xfrm>
          <a:prstGeom prst="rect">
            <a:avLst/>
          </a:prstGeom>
        </p:spPr>
      </p:pic>
      <p:pic>
        <p:nvPicPr>
          <p:cNvPr id="16" name="Picture 6" descr="http://www.essorstrategies.com/images/nos-valeurs.png"/>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l="10900" t="-5253" r="11375" b="-5869"/>
          <a:stretch/>
        </p:blipFill>
        <p:spPr bwMode="auto">
          <a:xfrm>
            <a:off x="2468492" y="1582482"/>
            <a:ext cx="749809" cy="749809"/>
          </a:xfrm>
          <a:prstGeom prst="ellipse">
            <a:avLst/>
          </a:prstGeom>
          <a:noFill/>
          <a:extLst>
            <a:ext uri="{909E8E84-426E-40DD-AFC4-6F175D3DCCD1}">
              <a14:hiddenFill xmlns:a14="http://schemas.microsoft.com/office/drawing/2010/main">
                <a:solidFill>
                  <a:srgbClr val="FFFFFF"/>
                </a:solidFill>
              </a14:hiddenFill>
            </a:ext>
          </a:extLst>
        </p:spPr>
      </p:pic>
      <p:pic>
        <p:nvPicPr>
          <p:cNvPr id="1026" name="Picture 2" descr="analytics, business report, demonstration, lecture, pie chart, presentation, projection icon"/>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019948" y="5007589"/>
            <a:ext cx="561965" cy="561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8808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1">
                                            <p:graphicEl>
                                              <a:dgm id="{F2FCC5FA-B987-4EE2-B66C-64C9EE30E094}"/>
                                            </p:graphicEl>
                                          </p:spTgt>
                                        </p:tgtEl>
                                        <p:attrNameLst>
                                          <p:attrName>style.visibility</p:attrName>
                                        </p:attrNameLst>
                                      </p:cBhvr>
                                      <p:to>
                                        <p:strVal val="visible"/>
                                      </p:to>
                                    </p:set>
                                    <p:anim calcmode="lin" valueType="num">
                                      <p:cBhvr additive="base">
                                        <p:cTn id="7" dur="250" fill="hold"/>
                                        <p:tgtEl>
                                          <p:spTgt spid="11">
                                            <p:graphicEl>
                                              <a:dgm id="{F2FCC5FA-B987-4EE2-B66C-64C9EE30E094}"/>
                                            </p:graphicEl>
                                          </p:spTgt>
                                        </p:tgtEl>
                                        <p:attrNameLst>
                                          <p:attrName>ppt_x</p:attrName>
                                        </p:attrNameLst>
                                      </p:cBhvr>
                                      <p:tavLst>
                                        <p:tav tm="0">
                                          <p:val>
                                            <p:strVal val="0-#ppt_w/2"/>
                                          </p:val>
                                        </p:tav>
                                        <p:tav tm="100000">
                                          <p:val>
                                            <p:strVal val="#ppt_x"/>
                                          </p:val>
                                        </p:tav>
                                      </p:tavLst>
                                    </p:anim>
                                    <p:anim calcmode="lin" valueType="num">
                                      <p:cBhvr additive="base">
                                        <p:cTn id="8" dur="250" fill="hold"/>
                                        <p:tgtEl>
                                          <p:spTgt spid="11">
                                            <p:graphicEl>
                                              <a:dgm id="{F2FCC5FA-B987-4EE2-B66C-64C9EE30E094}"/>
                                            </p:graphic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1">
                                            <p:graphicEl>
                                              <a:dgm id="{F98B32F0-754B-466A-841D-C61027C110EF}"/>
                                            </p:graphicEl>
                                          </p:spTgt>
                                        </p:tgtEl>
                                        <p:attrNameLst>
                                          <p:attrName>style.visibility</p:attrName>
                                        </p:attrNameLst>
                                      </p:cBhvr>
                                      <p:to>
                                        <p:strVal val="visible"/>
                                      </p:to>
                                    </p:set>
                                    <p:anim calcmode="lin" valueType="num">
                                      <p:cBhvr additive="base">
                                        <p:cTn id="11" dur="250" fill="hold"/>
                                        <p:tgtEl>
                                          <p:spTgt spid="11">
                                            <p:graphicEl>
                                              <a:dgm id="{F98B32F0-754B-466A-841D-C61027C110EF}"/>
                                            </p:graphicEl>
                                          </p:spTgt>
                                        </p:tgtEl>
                                        <p:attrNameLst>
                                          <p:attrName>ppt_x</p:attrName>
                                        </p:attrNameLst>
                                      </p:cBhvr>
                                      <p:tavLst>
                                        <p:tav tm="0">
                                          <p:val>
                                            <p:strVal val="0-#ppt_w/2"/>
                                          </p:val>
                                        </p:tav>
                                        <p:tav tm="100000">
                                          <p:val>
                                            <p:strVal val="#ppt_x"/>
                                          </p:val>
                                        </p:tav>
                                      </p:tavLst>
                                    </p:anim>
                                    <p:anim calcmode="lin" valueType="num">
                                      <p:cBhvr additive="base">
                                        <p:cTn id="12" dur="250" fill="hold"/>
                                        <p:tgtEl>
                                          <p:spTgt spid="11">
                                            <p:graphicEl>
                                              <a:dgm id="{F98B32F0-754B-466A-841D-C61027C110EF}"/>
                                            </p:graphic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1">
                                            <p:graphicEl>
                                              <a:dgm id="{59642EE9-6FFA-44CF-87F1-BF85FAB59ACC}"/>
                                            </p:graphicEl>
                                          </p:spTgt>
                                        </p:tgtEl>
                                        <p:attrNameLst>
                                          <p:attrName>style.visibility</p:attrName>
                                        </p:attrNameLst>
                                      </p:cBhvr>
                                      <p:to>
                                        <p:strVal val="visible"/>
                                      </p:to>
                                    </p:set>
                                    <p:anim calcmode="lin" valueType="num">
                                      <p:cBhvr additive="base">
                                        <p:cTn id="15" dur="250" fill="hold"/>
                                        <p:tgtEl>
                                          <p:spTgt spid="11">
                                            <p:graphicEl>
                                              <a:dgm id="{59642EE9-6FFA-44CF-87F1-BF85FAB59ACC}"/>
                                            </p:graphicEl>
                                          </p:spTgt>
                                        </p:tgtEl>
                                        <p:attrNameLst>
                                          <p:attrName>ppt_x</p:attrName>
                                        </p:attrNameLst>
                                      </p:cBhvr>
                                      <p:tavLst>
                                        <p:tav tm="0">
                                          <p:val>
                                            <p:strVal val="0-#ppt_w/2"/>
                                          </p:val>
                                        </p:tav>
                                        <p:tav tm="100000">
                                          <p:val>
                                            <p:strVal val="#ppt_x"/>
                                          </p:val>
                                        </p:tav>
                                      </p:tavLst>
                                    </p:anim>
                                    <p:anim calcmode="lin" valueType="num">
                                      <p:cBhvr additive="base">
                                        <p:cTn id="16" dur="250" fill="hold"/>
                                        <p:tgtEl>
                                          <p:spTgt spid="11">
                                            <p:graphicEl>
                                              <a:dgm id="{59642EE9-6FFA-44CF-87F1-BF85FAB59ACC}"/>
                                            </p:graphic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250" fill="hold"/>
                                        <p:tgtEl>
                                          <p:spTgt spid="16"/>
                                        </p:tgtEl>
                                        <p:attrNameLst>
                                          <p:attrName>ppt_x</p:attrName>
                                        </p:attrNameLst>
                                      </p:cBhvr>
                                      <p:tavLst>
                                        <p:tav tm="0">
                                          <p:val>
                                            <p:strVal val="0-#ppt_w/2"/>
                                          </p:val>
                                        </p:tav>
                                        <p:tav tm="100000">
                                          <p:val>
                                            <p:strVal val="#ppt_x"/>
                                          </p:val>
                                        </p:tav>
                                      </p:tavLst>
                                    </p:anim>
                                    <p:anim calcmode="lin" valueType="num">
                                      <p:cBhvr additive="base">
                                        <p:cTn id="20" dur="250" fill="hold"/>
                                        <p:tgtEl>
                                          <p:spTgt spid="16"/>
                                        </p:tgtEl>
                                        <p:attrNameLst>
                                          <p:attrName>ppt_y</p:attrName>
                                        </p:attrNameLst>
                                      </p:cBhvr>
                                      <p:tavLst>
                                        <p:tav tm="0">
                                          <p:val>
                                            <p:strVal val="#ppt_y"/>
                                          </p:val>
                                        </p:tav>
                                        <p:tav tm="100000">
                                          <p:val>
                                            <p:strVal val="#ppt_y"/>
                                          </p:val>
                                        </p:tav>
                                      </p:tavLst>
                                    </p:anim>
                                  </p:childTnLst>
                                </p:cTn>
                              </p:par>
                            </p:childTnLst>
                          </p:cTn>
                        </p:par>
                        <p:par>
                          <p:cTn id="21" fill="hold">
                            <p:stCondLst>
                              <p:cond delay="250"/>
                            </p:stCondLst>
                            <p:childTnLst>
                              <p:par>
                                <p:cTn id="22" presetID="2" presetClass="entr" presetSubtype="8" fill="hold" grpId="0" nodeType="afterEffect">
                                  <p:stCondLst>
                                    <p:cond delay="0"/>
                                  </p:stCondLst>
                                  <p:childTnLst>
                                    <p:set>
                                      <p:cBhvr>
                                        <p:cTn id="23" dur="1" fill="hold">
                                          <p:stCondLst>
                                            <p:cond delay="0"/>
                                          </p:stCondLst>
                                        </p:cTn>
                                        <p:tgtEl>
                                          <p:spTgt spid="11">
                                            <p:graphicEl>
                                              <a:dgm id="{3EFC764C-D75A-4346-9779-DF73D1FC8087}"/>
                                            </p:graphicEl>
                                          </p:spTgt>
                                        </p:tgtEl>
                                        <p:attrNameLst>
                                          <p:attrName>style.visibility</p:attrName>
                                        </p:attrNameLst>
                                      </p:cBhvr>
                                      <p:to>
                                        <p:strVal val="visible"/>
                                      </p:to>
                                    </p:set>
                                    <p:anim calcmode="lin" valueType="num">
                                      <p:cBhvr additive="base">
                                        <p:cTn id="24" dur="250" fill="hold"/>
                                        <p:tgtEl>
                                          <p:spTgt spid="11">
                                            <p:graphicEl>
                                              <a:dgm id="{3EFC764C-D75A-4346-9779-DF73D1FC8087}"/>
                                            </p:graphicEl>
                                          </p:spTgt>
                                        </p:tgtEl>
                                        <p:attrNameLst>
                                          <p:attrName>ppt_x</p:attrName>
                                        </p:attrNameLst>
                                      </p:cBhvr>
                                      <p:tavLst>
                                        <p:tav tm="0">
                                          <p:val>
                                            <p:strVal val="0-#ppt_w/2"/>
                                          </p:val>
                                        </p:tav>
                                        <p:tav tm="100000">
                                          <p:val>
                                            <p:strVal val="#ppt_x"/>
                                          </p:val>
                                        </p:tav>
                                      </p:tavLst>
                                    </p:anim>
                                    <p:anim calcmode="lin" valueType="num">
                                      <p:cBhvr additive="base">
                                        <p:cTn id="25" dur="250" fill="hold"/>
                                        <p:tgtEl>
                                          <p:spTgt spid="11">
                                            <p:graphicEl>
                                              <a:dgm id="{3EFC764C-D75A-4346-9779-DF73D1FC8087}"/>
                                            </p:graphicEl>
                                          </p:spTgt>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11">
                                            <p:graphicEl>
                                              <a:dgm id="{C2869DFF-97AA-4AB0-A484-AAC9DE89AD37}"/>
                                            </p:graphicEl>
                                          </p:spTgt>
                                        </p:tgtEl>
                                        <p:attrNameLst>
                                          <p:attrName>style.visibility</p:attrName>
                                        </p:attrNameLst>
                                      </p:cBhvr>
                                      <p:to>
                                        <p:strVal val="visible"/>
                                      </p:to>
                                    </p:set>
                                    <p:anim calcmode="lin" valueType="num">
                                      <p:cBhvr additive="base">
                                        <p:cTn id="28" dur="250" fill="hold"/>
                                        <p:tgtEl>
                                          <p:spTgt spid="11">
                                            <p:graphicEl>
                                              <a:dgm id="{C2869DFF-97AA-4AB0-A484-AAC9DE89AD37}"/>
                                            </p:graphicEl>
                                          </p:spTgt>
                                        </p:tgtEl>
                                        <p:attrNameLst>
                                          <p:attrName>ppt_x</p:attrName>
                                        </p:attrNameLst>
                                      </p:cBhvr>
                                      <p:tavLst>
                                        <p:tav tm="0">
                                          <p:val>
                                            <p:strVal val="0-#ppt_w/2"/>
                                          </p:val>
                                        </p:tav>
                                        <p:tav tm="100000">
                                          <p:val>
                                            <p:strVal val="#ppt_x"/>
                                          </p:val>
                                        </p:tav>
                                      </p:tavLst>
                                    </p:anim>
                                    <p:anim calcmode="lin" valueType="num">
                                      <p:cBhvr additive="base">
                                        <p:cTn id="29" dur="250" fill="hold"/>
                                        <p:tgtEl>
                                          <p:spTgt spid="11">
                                            <p:graphicEl>
                                              <a:dgm id="{C2869DFF-97AA-4AB0-A484-AAC9DE89AD37}"/>
                                            </p:graphicEl>
                                          </p:spTgt>
                                        </p:tgtEl>
                                        <p:attrNameLst>
                                          <p:attrName>ppt_y</p:attrName>
                                        </p:attrNameLst>
                                      </p:cBhvr>
                                      <p:tavLst>
                                        <p:tav tm="0">
                                          <p:val>
                                            <p:strVal val="#ppt_y"/>
                                          </p:val>
                                        </p:tav>
                                        <p:tav tm="100000">
                                          <p:val>
                                            <p:strVal val="#ppt_y"/>
                                          </p:val>
                                        </p:tav>
                                      </p:tavLst>
                                    </p:anim>
                                  </p:childTnLst>
                                </p:cTn>
                              </p:par>
                              <p:par>
                                <p:cTn id="30" presetID="2" presetClass="entr" presetSubtype="8"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250" fill="hold"/>
                                        <p:tgtEl>
                                          <p:spTgt spid="12"/>
                                        </p:tgtEl>
                                        <p:attrNameLst>
                                          <p:attrName>ppt_x</p:attrName>
                                        </p:attrNameLst>
                                      </p:cBhvr>
                                      <p:tavLst>
                                        <p:tav tm="0">
                                          <p:val>
                                            <p:strVal val="0-#ppt_w/2"/>
                                          </p:val>
                                        </p:tav>
                                        <p:tav tm="100000">
                                          <p:val>
                                            <p:strVal val="#ppt_x"/>
                                          </p:val>
                                        </p:tav>
                                      </p:tavLst>
                                    </p:anim>
                                    <p:anim calcmode="lin" valueType="num">
                                      <p:cBhvr additive="base">
                                        <p:cTn id="33" dur="250" fill="hold"/>
                                        <p:tgtEl>
                                          <p:spTgt spid="12"/>
                                        </p:tgtEl>
                                        <p:attrNameLst>
                                          <p:attrName>ppt_y</p:attrName>
                                        </p:attrNameLst>
                                      </p:cBhvr>
                                      <p:tavLst>
                                        <p:tav tm="0">
                                          <p:val>
                                            <p:strVal val="#ppt_y"/>
                                          </p:val>
                                        </p:tav>
                                        <p:tav tm="100000">
                                          <p:val>
                                            <p:strVal val="#ppt_y"/>
                                          </p:val>
                                        </p:tav>
                                      </p:tavLst>
                                    </p:anim>
                                  </p:childTnLst>
                                </p:cTn>
                              </p:par>
                            </p:childTnLst>
                          </p:cTn>
                        </p:par>
                        <p:par>
                          <p:cTn id="34" fill="hold">
                            <p:stCondLst>
                              <p:cond delay="500"/>
                            </p:stCondLst>
                            <p:childTnLst>
                              <p:par>
                                <p:cTn id="35" presetID="2" presetClass="entr" presetSubtype="8" fill="hold" grpId="0" nodeType="afterEffect">
                                  <p:stCondLst>
                                    <p:cond delay="0"/>
                                  </p:stCondLst>
                                  <p:childTnLst>
                                    <p:set>
                                      <p:cBhvr>
                                        <p:cTn id="36" dur="1" fill="hold">
                                          <p:stCondLst>
                                            <p:cond delay="0"/>
                                          </p:stCondLst>
                                        </p:cTn>
                                        <p:tgtEl>
                                          <p:spTgt spid="11">
                                            <p:graphicEl>
                                              <a:dgm id="{F8A40460-9B4E-4002-A0F7-187AE5F9E3D2}"/>
                                            </p:graphicEl>
                                          </p:spTgt>
                                        </p:tgtEl>
                                        <p:attrNameLst>
                                          <p:attrName>style.visibility</p:attrName>
                                        </p:attrNameLst>
                                      </p:cBhvr>
                                      <p:to>
                                        <p:strVal val="visible"/>
                                      </p:to>
                                    </p:set>
                                    <p:anim calcmode="lin" valueType="num">
                                      <p:cBhvr additive="base">
                                        <p:cTn id="37" dur="250" fill="hold"/>
                                        <p:tgtEl>
                                          <p:spTgt spid="11">
                                            <p:graphicEl>
                                              <a:dgm id="{F8A40460-9B4E-4002-A0F7-187AE5F9E3D2}"/>
                                            </p:graphicEl>
                                          </p:spTgt>
                                        </p:tgtEl>
                                        <p:attrNameLst>
                                          <p:attrName>ppt_x</p:attrName>
                                        </p:attrNameLst>
                                      </p:cBhvr>
                                      <p:tavLst>
                                        <p:tav tm="0">
                                          <p:val>
                                            <p:strVal val="0-#ppt_w/2"/>
                                          </p:val>
                                        </p:tav>
                                        <p:tav tm="100000">
                                          <p:val>
                                            <p:strVal val="#ppt_x"/>
                                          </p:val>
                                        </p:tav>
                                      </p:tavLst>
                                    </p:anim>
                                    <p:anim calcmode="lin" valueType="num">
                                      <p:cBhvr additive="base">
                                        <p:cTn id="38" dur="250" fill="hold"/>
                                        <p:tgtEl>
                                          <p:spTgt spid="11">
                                            <p:graphicEl>
                                              <a:dgm id="{F8A40460-9B4E-4002-A0F7-187AE5F9E3D2}"/>
                                            </p:graphicEl>
                                          </p:spTgt>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11">
                                            <p:graphicEl>
                                              <a:dgm id="{99A386D3-9707-4DAF-9F9F-F498198C13D3}"/>
                                            </p:graphicEl>
                                          </p:spTgt>
                                        </p:tgtEl>
                                        <p:attrNameLst>
                                          <p:attrName>style.visibility</p:attrName>
                                        </p:attrNameLst>
                                      </p:cBhvr>
                                      <p:to>
                                        <p:strVal val="visible"/>
                                      </p:to>
                                    </p:set>
                                    <p:anim calcmode="lin" valueType="num">
                                      <p:cBhvr additive="base">
                                        <p:cTn id="41" dur="250" fill="hold"/>
                                        <p:tgtEl>
                                          <p:spTgt spid="11">
                                            <p:graphicEl>
                                              <a:dgm id="{99A386D3-9707-4DAF-9F9F-F498198C13D3}"/>
                                            </p:graphicEl>
                                          </p:spTgt>
                                        </p:tgtEl>
                                        <p:attrNameLst>
                                          <p:attrName>ppt_x</p:attrName>
                                        </p:attrNameLst>
                                      </p:cBhvr>
                                      <p:tavLst>
                                        <p:tav tm="0">
                                          <p:val>
                                            <p:strVal val="0-#ppt_w/2"/>
                                          </p:val>
                                        </p:tav>
                                        <p:tav tm="100000">
                                          <p:val>
                                            <p:strVal val="#ppt_x"/>
                                          </p:val>
                                        </p:tav>
                                      </p:tavLst>
                                    </p:anim>
                                    <p:anim calcmode="lin" valueType="num">
                                      <p:cBhvr additive="base">
                                        <p:cTn id="42" dur="250" fill="hold"/>
                                        <p:tgtEl>
                                          <p:spTgt spid="11">
                                            <p:graphicEl>
                                              <a:dgm id="{99A386D3-9707-4DAF-9F9F-F498198C13D3}"/>
                                            </p:graphicEl>
                                          </p:spTgt>
                                        </p:tgtEl>
                                        <p:attrNameLst>
                                          <p:attrName>ppt_y</p:attrName>
                                        </p:attrNameLst>
                                      </p:cBhvr>
                                      <p:tavLst>
                                        <p:tav tm="0">
                                          <p:val>
                                            <p:strVal val="#ppt_y"/>
                                          </p:val>
                                        </p:tav>
                                        <p:tav tm="100000">
                                          <p:val>
                                            <p:strVal val="#ppt_y"/>
                                          </p:val>
                                        </p:tav>
                                      </p:tavLst>
                                    </p:anim>
                                  </p:childTnLst>
                                </p:cTn>
                              </p:par>
                              <p:par>
                                <p:cTn id="43" presetID="2" presetClass="entr" presetSubtype="8" fill="hold" nodeType="with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additive="base">
                                        <p:cTn id="45" dur="250" fill="hold"/>
                                        <p:tgtEl>
                                          <p:spTgt spid="13"/>
                                        </p:tgtEl>
                                        <p:attrNameLst>
                                          <p:attrName>ppt_x</p:attrName>
                                        </p:attrNameLst>
                                      </p:cBhvr>
                                      <p:tavLst>
                                        <p:tav tm="0">
                                          <p:val>
                                            <p:strVal val="0-#ppt_w/2"/>
                                          </p:val>
                                        </p:tav>
                                        <p:tav tm="100000">
                                          <p:val>
                                            <p:strVal val="#ppt_x"/>
                                          </p:val>
                                        </p:tav>
                                      </p:tavLst>
                                    </p:anim>
                                    <p:anim calcmode="lin" valueType="num">
                                      <p:cBhvr additive="base">
                                        <p:cTn id="46" dur="250" fill="hold"/>
                                        <p:tgtEl>
                                          <p:spTgt spid="13"/>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2" presetClass="entr" presetSubtype="8" fill="hold" grpId="0" nodeType="afterEffect">
                                  <p:stCondLst>
                                    <p:cond delay="0"/>
                                  </p:stCondLst>
                                  <p:childTnLst>
                                    <p:set>
                                      <p:cBhvr>
                                        <p:cTn id="49" dur="1" fill="hold">
                                          <p:stCondLst>
                                            <p:cond delay="0"/>
                                          </p:stCondLst>
                                        </p:cTn>
                                        <p:tgtEl>
                                          <p:spTgt spid="11">
                                            <p:graphicEl>
                                              <a:dgm id="{4FEC4120-44B1-483F-9343-16DE23A1B76E}"/>
                                            </p:graphicEl>
                                          </p:spTgt>
                                        </p:tgtEl>
                                        <p:attrNameLst>
                                          <p:attrName>style.visibility</p:attrName>
                                        </p:attrNameLst>
                                      </p:cBhvr>
                                      <p:to>
                                        <p:strVal val="visible"/>
                                      </p:to>
                                    </p:set>
                                    <p:anim calcmode="lin" valueType="num">
                                      <p:cBhvr additive="base">
                                        <p:cTn id="50" dur="250" fill="hold"/>
                                        <p:tgtEl>
                                          <p:spTgt spid="11">
                                            <p:graphicEl>
                                              <a:dgm id="{4FEC4120-44B1-483F-9343-16DE23A1B76E}"/>
                                            </p:graphicEl>
                                          </p:spTgt>
                                        </p:tgtEl>
                                        <p:attrNameLst>
                                          <p:attrName>ppt_x</p:attrName>
                                        </p:attrNameLst>
                                      </p:cBhvr>
                                      <p:tavLst>
                                        <p:tav tm="0">
                                          <p:val>
                                            <p:strVal val="0-#ppt_w/2"/>
                                          </p:val>
                                        </p:tav>
                                        <p:tav tm="100000">
                                          <p:val>
                                            <p:strVal val="#ppt_x"/>
                                          </p:val>
                                        </p:tav>
                                      </p:tavLst>
                                    </p:anim>
                                    <p:anim calcmode="lin" valueType="num">
                                      <p:cBhvr additive="base">
                                        <p:cTn id="51" dur="250" fill="hold"/>
                                        <p:tgtEl>
                                          <p:spTgt spid="11">
                                            <p:graphicEl>
                                              <a:dgm id="{4FEC4120-44B1-483F-9343-16DE23A1B76E}"/>
                                            </p:graphicEl>
                                          </p:spTgt>
                                        </p:tgtEl>
                                        <p:attrNameLst>
                                          <p:attrName>ppt_y</p:attrName>
                                        </p:attrNameLst>
                                      </p:cBhvr>
                                      <p:tavLst>
                                        <p:tav tm="0">
                                          <p:val>
                                            <p:strVal val="#ppt_y"/>
                                          </p:val>
                                        </p:tav>
                                        <p:tav tm="100000">
                                          <p:val>
                                            <p:strVal val="#ppt_y"/>
                                          </p:val>
                                        </p:tav>
                                      </p:tavLst>
                                    </p:anim>
                                  </p:childTnLst>
                                </p:cTn>
                              </p:par>
                              <p:par>
                                <p:cTn id="52" presetID="2" presetClass="entr" presetSubtype="8" fill="hold" grpId="0" nodeType="withEffect">
                                  <p:stCondLst>
                                    <p:cond delay="0"/>
                                  </p:stCondLst>
                                  <p:childTnLst>
                                    <p:set>
                                      <p:cBhvr>
                                        <p:cTn id="53" dur="1" fill="hold">
                                          <p:stCondLst>
                                            <p:cond delay="0"/>
                                          </p:stCondLst>
                                        </p:cTn>
                                        <p:tgtEl>
                                          <p:spTgt spid="11">
                                            <p:graphicEl>
                                              <a:dgm id="{2B5BEB4B-BC35-4291-A480-2305B3843370}"/>
                                            </p:graphicEl>
                                          </p:spTgt>
                                        </p:tgtEl>
                                        <p:attrNameLst>
                                          <p:attrName>style.visibility</p:attrName>
                                        </p:attrNameLst>
                                      </p:cBhvr>
                                      <p:to>
                                        <p:strVal val="visible"/>
                                      </p:to>
                                    </p:set>
                                    <p:anim calcmode="lin" valueType="num">
                                      <p:cBhvr additive="base">
                                        <p:cTn id="54" dur="250" fill="hold"/>
                                        <p:tgtEl>
                                          <p:spTgt spid="11">
                                            <p:graphicEl>
                                              <a:dgm id="{2B5BEB4B-BC35-4291-A480-2305B3843370}"/>
                                            </p:graphicEl>
                                          </p:spTgt>
                                        </p:tgtEl>
                                        <p:attrNameLst>
                                          <p:attrName>ppt_x</p:attrName>
                                        </p:attrNameLst>
                                      </p:cBhvr>
                                      <p:tavLst>
                                        <p:tav tm="0">
                                          <p:val>
                                            <p:strVal val="0-#ppt_w/2"/>
                                          </p:val>
                                        </p:tav>
                                        <p:tav tm="100000">
                                          <p:val>
                                            <p:strVal val="#ppt_x"/>
                                          </p:val>
                                        </p:tav>
                                      </p:tavLst>
                                    </p:anim>
                                    <p:anim calcmode="lin" valueType="num">
                                      <p:cBhvr additive="base">
                                        <p:cTn id="55" dur="250" fill="hold"/>
                                        <p:tgtEl>
                                          <p:spTgt spid="11">
                                            <p:graphicEl>
                                              <a:dgm id="{2B5BEB4B-BC35-4291-A480-2305B3843370}"/>
                                            </p:graphicEl>
                                          </p:spTgt>
                                        </p:tgtEl>
                                        <p:attrNameLst>
                                          <p:attrName>ppt_y</p:attrName>
                                        </p:attrNameLst>
                                      </p:cBhvr>
                                      <p:tavLst>
                                        <p:tav tm="0">
                                          <p:val>
                                            <p:strVal val="#ppt_y"/>
                                          </p:val>
                                        </p:tav>
                                        <p:tav tm="100000">
                                          <p:val>
                                            <p:strVal val="#ppt_y"/>
                                          </p:val>
                                        </p:tav>
                                      </p:tavLst>
                                    </p:anim>
                                  </p:childTnLst>
                                </p:cTn>
                              </p:par>
                              <p:par>
                                <p:cTn id="56" presetID="2" presetClass="entr" presetSubtype="8" fill="hold" nodeType="withEffect">
                                  <p:stCondLst>
                                    <p:cond delay="0"/>
                                  </p:stCondLst>
                                  <p:childTnLst>
                                    <p:set>
                                      <p:cBhvr>
                                        <p:cTn id="57" dur="1" fill="hold">
                                          <p:stCondLst>
                                            <p:cond delay="0"/>
                                          </p:stCondLst>
                                        </p:cTn>
                                        <p:tgtEl>
                                          <p:spTgt spid="14"/>
                                        </p:tgtEl>
                                        <p:attrNameLst>
                                          <p:attrName>style.visibility</p:attrName>
                                        </p:attrNameLst>
                                      </p:cBhvr>
                                      <p:to>
                                        <p:strVal val="visible"/>
                                      </p:to>
                                    </p:set>
                                    <p:anim calcmode="lin" valueType="num">
                                      <p:cBhvr additive="base">
                                        <p:cTn id="58" dur="250" fill="hold"/>
                                        <p:tgtEl>
                                          <p:spTgt spid="14"/>
                                        </p:tgtEl>
                                        <p:attrNameLst>
                                          <p:attrName>ppt_x</p:attrName>
                                        </p:attrNameLst>
                                      </p:cBhvr>
                                      <p:tavLst>
                                        <p:tav tm="0">
                                          <p:val>
                                            <p:strVal val="0-#ppt_w/2"/>
                                          </p:val>
                                        </p:tav>
                                        <p:tav tm="100000">
                                          <p:val>
                                            <p:strVal val="#ppt_x"/>
                                          </p:val>
                                        </p:tav>
                                      </p:tavLst>
                                    </p:anim>
                                    <p:anim calcmode="lin" valueType="num">
                                      <p:cBhvr additive="base">
                                        <p:cTn id="59" dur="250" fill="hold"/>
                                        <p:tgtEl>
                                          <p:spTgt spid="14"/>
                                        </p:tgtEl>
                                        <p:attrNameLst>
                                          <p:attrName>ppt_y</p:attrName>
                                        </p:attrNameLst>
                                      </p:cBhvr>
                                      <p:tavLst>
                                        <p:tav tm="0">
                                          <p:val>
                                            <p:strVal val="#ppt_y"/>
                                          </p:val>
                                        </p:tav>
                                        <p:tav tm="100000">
                                          <p:val>
                                            <p:strVal val="#ppt_y"/>
                                          </p:val>
                                        </p:tav>
                                      </p:tavLst>
                                    </p:anim>
                                  </p:childTnLst>
                                </p:cTn>
                              </p:par>
                            </p:childTnLst>
                          </p:cTn>
                        </p:par>
                        <p:par>
                          <p:cTn id="60" fill="hold">
                            <p:stCondLst>
                              <p:cond delay="1000"/>
                            </p:stCondLst>
                            <p:childTnLst>
                              <p:par>
                                <p:cTn id="61" presetID="2" presetClass="entr" presetSubtype="8" fill="hold" grpId="0" nodeType="afterEffect">
                                  <p:stCondLst>
                                    <p:cond delay="0"/>
                                  </p:stCondLst>
                                  <p:childTnLst>
                                    <p:set>
                                      <p:cBhvr>
                                        <p:cTn id="62" dur="1" fill="hold">
                                          <p:stCondLst>
                                            <p:cond delay="0"/>
                                          </p:stCondLst>
                                        </p:cTn>
                                        <p:tgtEl>
                                          <p:spTgt spid="11">
                                            <p:graphicEl>
                                              <a:dgm id="{0B88A6CB-B359-4905-A0E3-585477E0A8EB}"/>
                                            </p:graphicEl>
                                          </p:spTgt>
                                        </p:tgtEl>
                                        <p:attrNameLst>
                                          <p:attrName>style.visibility</p:attrName>
                                        </p:attrNameLst>
                                      </p:cBhvr>
                                      <p:to>
                                        <p:strVal val="visible"/>
                                      </p:to>
                                    </p:set>
                                    <p:anim calcmode="lin" valueType="num">
                                      <p:cBhvr additive="base">
                                        <p:cTn id="63" dur="250" fill="hold"/>
                                        <p:tgtEl>
                                          <p:spTgt spid="11">
                                            <p:graphicEl>
                                              <a:dgm id="{0B88A6CB-B359-4905-A0E3-585477E0A8EB}"/>
                                            </p:graphicEl>
                                          </p:spTgt>
                                        </p:tgtEl>
                                        <p:attrNameLst>
                                          <p:attrName>ppt_x</p:attrName>
                                        </p:attrNameLst>
                                      </p:cBhvr>
                                      <p:tavLst>
                                        <p:tav tm="0">
                                          <p:val>
                                            <p:strVal val="0-#ppt_w/2"/>
                                          </p:val>
                                        </p:tav>
                                        <p:tav tm="100000">
                                          <p:val>
                                            <p:strVal val="#ppt_x"/>
                                          </p:val>
                                        </p:tav>
                                      </p:tavLst>
                                    </p:anim>
                                    <p:anim calcmode="lin" valueType="num">
                                      <p:cBhvr additive="base">
                                        <p:cTn id="64" dur="250" fill="hold"/>
                                        <p:tgtEl>
                                          <p:spTgt spid="11">
                                            <p:graphicEl>
                                              <a:dgm id="{0B88A6CB-B359-4905-A0E3-585477E0A8EB}"/>
                                            </p:graphicEl>
                                          </p:spTgt>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0"/>
                                  </p:stCondLst>
                                  <p:childTnLst>
                                    <p:set>
                                      <p:cBhvr>
                                        <p:cTn id="66" dur="1" fill="hold">
                                          <p:stCondLst>
                                            <p:cond delay="0"/>
                                          </p:stCondLst>
                                        </p:cTn>
                                        <p:tgtEl>
                                          <p:spTgt spid="11">
                                            <p:graphicEl>
                                              <a:dgm id="{669B8FB1-6560-460A-9667-53C1B4DB9F74}"/>
                                            </p:graphicEl>
                                          </p:spTgt>
                                        </p:tgtEl>
                                        <p:attrNameLst>
                                          <p:attrName>style.visibility</p:attrName>
                                        </p:attrNameLst>
                                      </p:cBhvr>
                                      <p:to>
                                        <p:strVal val="visible"/>
                                      </p:to>
                                    </p:set>
                                    <p:anim calcmode="lin" valueType="num">
                                      <p:cBhvr additive="base">
                                        <p:cTn id="67" dur="250" fill="hold"/>
                                        <p:tgtEl>
                                          <p:spTgt spid="11">
                                            <p:graphicEl>
                                              <a:dgm id="{669B8FB1-6560-460A-9667-53C1B4DB9F74}"/>
                                            </p:graphicEl>
                                          </p:spTgt>
                                        </p:tgtEl>
                                        <p:attrNameLst>
                                          <p:attrName>ppt_x</p:attrName>
                                        </p:attrNameLst>
                                      </p:cBhvr>
                                      <p:tavLst>
                                        <p:tav tm="0">
                                          <p:val>
                                            <p:strVal val="0-#ppt_w/2"/>
                                          </p:val>
                                        </p:tav>
                                        <p:tav tm="100000">
                                          <p:val>
                                            <p:strVal val="#ppt_x"/>
                                          </p:val>
                                        </p:tav>
                                      </p:tavLst>
                                    </p:anim>
                                    <p:anim calcmode="lin" valueType="num">
                                      <p:cBhvr additive="base">
                                        <p:cTn id="68" dur="250" fill="hold"/>
                                        <p:tgtEl>
                                          <p:spTgt spid="11">
                                            <p:graphicEl>
                                              <a:dgm id="{669B8FB1-6560-460A-9667-53C1B4DB9F74}"/>
                                            </p:graphicEl>
                                          </p:spTgt>
                                        </p:tgtEl>
                                        <p:attrNameLst>
                                          <p:attrName>ppt_y</p:attrName>
                                        </p:attrNameLst>
                                      </p:cBhvr>
                                      <p:tavLst>
                                        <p:tav tm="0">
                                          <p:val>
                                            <p:strVal val="#ppt_y"/>
                                          </p:val>
                                        </p:tav>
                                        <p:tav tm="100000">
                                          <p:val>
                                            <p:strVal val="#ppt_y"/>
                                          </p:val>
                                        </p:tav>
                                      </p:tavLst>
                                    </p:anim>
                                  </p:childTnLst>
                                </p:cTn>
                              </p:par>
                              <p:par>
                                <p:cTn id="69" presetID="2" presetClass="entr" presetSubtype="8" fill="hold" nodeType="withEffect">
                                  <p:stCondLst>
                                    <p:cond delay="0"/>
                                  </p:stCondLst>
                                  <p:childTnLst>
                                    <p:set>
                                      <p:cBhvr>
                                        <p:cTn id="70" dur="1" fill="hold">
                                          <p:stCondLst>
                                            <p:cond delay="0"/>
                                          </p:stCondLst>
                                        </p:cTn>
                                        <p:tgtEl>
                                          <p:spTgt spid="1026"/>
                                        </p:tgtEl>
                                        <p:attrNameLst>
                                          <p:attrName>style.visibility</p:attrName>
                                        </p:attrNameLst>
                                      </p:cBhvr>
                                      <p:to>
                                        <p:strVal val="visible"/>
                                      </p:to>
                                    </p:set>
                                    <p:anim calcmode="lin" valueType="num">
                                      <p:cBhvr additive="base">
                                        <p:cTn id="71" dur="200" fill="hold"/>
                                        <p:tgtEl>
                                          <p:spTgt spid="1026"/>
                                        </p:tgtEl>
                                        <p:attrNameLst>
                                          <p:attrName>ppt_x</p:attrName>
                                        </p:attrNameLst>
                                      </p:cBhvr>
                                      <p:tavLst>
                                        <p:tav tm="0">
                                          <p:val>
                                            <p:strVal val="0-#ppt_w/2"/>
                                          </p:val>
                                        </p:tav>
                                        <p:tav tm="100000">
                                          <p:val>
                                            <p:strVal val="#ppt_x"/>
                                          </p:val>
                                        </p:tav>
                                      </p:tavLst>
                                    </p:anim>
                                    <p:anim calcmode="lin" valueType="num">
                                      <p:cBhvr additive="base">
                                        <p:cTn id="72" dur="200" fill="hold"/>
                                        <p:tgtEl>
                                          <p:spTgt spid="1026"/>
                                        </p:tgtEl>
                                        <p:attrNameLst>
                                          <p:attrName>ppt_y</p:attrName>
                                        </p:attrNameLst>
                                      </p:cBhvr>
                                      <p:tavLst>
                                        <p:tav tm="0">
                                          <p:val>
                                            <p:strVal val="#ppt_y"/>
                                          </p:val>
                                        </p:tav>
                                        <p:tav tm="100000">
                                          <p:val>
                                            <p:strVal val="#ppt_y"/>
                                          </p:val>
                                        </p:tav>
                                      </p:tavLst>
                                    </p:anim>
                                  </p:childTnLst>
                                </p:cTn>
                              </p:par>
                            </p:childTnLst>
                          </p:cTn>
                        </p:par>
                        <p:par>
                          <p:cTn id="73" fill="hold">
                            <p:stCondLst>
                              <p:cond delay="1250"/>
                            </p:stCondLst>
                            <p:childTnLst>
                              <p:par>
                                <p:cTn id="74" presetID="2" presetClass="entr" presetSubtype="8" fill="hold" grpId="0" nodeType="afterEffect">
                                  <p:stCondLst>
                                    <p:cond delay="0"/>
                                  </p:stCondLst>
                                  <p:childTnLst>
                                    <p:set>
                                      <p:cBhvr>
                                        <p:cTn id="75" dur="1" fill="hold">
                                          <p:stCondLst>
                                            <p:cond delay="0"/>
                                          </p:stCondLst>
                                        </p:cTn>
                                        <p:tgtEl>
                                          <p:spTgt spid="11">
                                            <p:graphicEl>
                                              <a:dgm id="{E9F30FF9-63D2-4D48-9F8E-E74F6F6C4BDC}"/>
                                            </p:graphicEl>
                                          </p:spTgt>
                                        </p:tgtEl>
                                        <p:attrNameLst>
                                          <p:attrName>style.visibility</p:attrName>
                                        </p:attrNameLst>
                                      </p:cBhvr>
                                      <p:to>
                                        <p:strVal val="visible"/>
                                      </p:to>
                                    </p:set>
                                    <p:anim calcmode="lin" valueType="num">
                                      <p:cBhvr additive="base">
                                        <p:cTn id="76" dur="250" fill="hold"/>
                                        <p:tgtEl>
                                          <p:spTgt spid="11">
                                            <p:graphicEl>
                                              <a:dgm id="{E9F30FF9-63D2-4D48-9F8E-E74F6F6C4BDC}"/>
                                            </p:graphicEl>
                                          </p:spTgt>
                                        </p:tgtEl>
                                        <p:attrNameLst>
                                          <p:attrName>ppt_x</p:attrName>
                                        </p:attrNameLst>
                                      </p:cBhvr>
                                      <p:tavLst>
                                        <p:tav tm="0">
                                          <p:val>
                                            <p:strVal val="0-#ppt_w/2"/>
                                          </p:val>
                                        </p:tav>
                                        <p:tav tm="100000">
                                          <p:val>
                                            <p:strVal val="#ppt_x"/>
                                          </p:val>
                                        </p:tav>
                                      </p:tavLst>
                                    </p:anim>
                                    <p:anim calcmode="lin" valueType="num">
                                      <p:cBhvr additive="base">
                                        <p:cTn id="77" dur="250" fill="hold"/>
                                        <p:tgtEl>
                                          <p:spTgt spid="11">
                                            <p:graphicEl>
                                              <a:dgm id="{E9F30FF9-63D2-4D48-9F8E-E74F6F6C4BDC}"/>
                                            </p:graphicEl>
                                          </p:spTgt>
                                        </p:tgtEl>
                                        <p:attrNameLst>
                                          <p:attrName>ppt_y</p:attrName>
                                        </p:attrNameLst>
                                      </p:cBhvr>
                                      <p:tavLst>
                                        <p:tav tm="0">
                                          <p:val>
                                            <p:strVal val="#ppt_y"/>
                                          </p:val>
                                        </p:tav>
                                        <p:tav tm="100000">
                                          <p:val>
                                            <p:strVal val="#ppt_y"/>
                                          </p:val>
                                        </p:tav>
                                      </p:tavLst>
                                    </p:anim>
                                  </p:childTnLst>
                                </p:cTn>
                              </p:par>
                              <p:par>
                                <p:cTn id="78" presetID="2" presetClass="entr" presetSubtype="8" fill="hold" grpId="0" nodeType="withEffect">
                                  <p:stCondLst>
                                    <p:cond delay="0"/>
                                  </p:stCondLst>
                                  <p:childTnLst>
                                    <p:set>
                                      <p:cBhvr>
                                        <p:cTn id="79" dur="1" fill="hold">
                                          <p:stCondLst>
                                            <p:cond delay="0"/>
                                          </p:stCondLst>
                                        </p:cTn>
                                        <p:tgtEl>
                                          <p:spTgt spid="11">
                                            <p:graphicEl>
                                              <a:dgm id="{A1B0B0A7-088A-409D-8AFF-7A02EE47D714}"/>
                                            </p:graphicEl>
                                          </p:spTgt>
                                        </p:tgtEl>
                                        <p:attrNameLst>
                                          <p:attrName>style.visibility</p:attrName>
                                        </p:attrNameLst>
                                      </p:cBhvr>
                                      <p:to>
                                        <p:strVal val="visible"/>
                                      </p:to>
                                    </p:set>
                                    <p:anim calcmode="lin" valueType="num">
                                      <p:cBhvr additive="base">
                                        <p:cTn id="80" dur="250" fill="hold"/>
                                        <p:tgtEl>
                                          <p:spTgt spid="11">
                                            <p:graphicEl>
                                              <a:dgm id="{A1B0B0A7-088A-409D-8AFF-7A02EE47D714}"/>
                                            </p:graphicEl>
                                          </p:spTgt>
                                        </p:tgtEl>
                                        <p:attrNameLst>
                                          <p:attrName>ppt_x</p:attrName>
                                        </p:attrNameLst>
                                      </p:cBhvr>
                                      <p:tavLst>
                                        <p:tav tm="0">
                                          <p:val>
                                            <p:strVal val="0-#ppt_w/2"/>
                                          </p:val>
                                        </p:tav>
                                        <p:tav tm="100000">
                                          <p:val>
                                            <p:strVal val="#ppt_x"/>
                                          </p:val>
                                        </p:tav>
                                      </p:tavLst>
                                    </p:anim>
                                    <p:anim calcmode="lin" valueType="num">
                                      <p:cBhvr additive="base">
                                        <p:cTn id="81" dur="250" fill="hold"/>
                                        <p:tgtEl>
                                          <p:spTgt spid="11">
                                            <p:graphicEl>
                                              <a:dgm id="{A1B0B0A7-088A-409D-8AFF-7A02EE47D714}"/>
                                            </p:graphicEl>
                                          </p:spTgt>
                                        </p:tgtEl>
                                        <p:attrNameLst>
                                          <p:attrName>ppt_y</p:attrName>
                                        </p:attrNameLst>
                                      </p:cBhvr>
                                      <p:tavLst>
                                        <p:tav tm="0">
                                          <p:val>
                                            <p:strVal val="#ppt_y"/>
                                          </p:val>
                                        </p:tav>
                                        <p:tav tm="100000">
                                          <p:val>
                                            <p:strVal val="#ppt_y"/>
                                          </p:val>
                                        </p:tav>
                                      </p:tavLst>
                                    </p:anim>
                                  </p:childTnLst>
                                </p:cTn>
                              </p:par>
                              <p:par>
                                <p:cTn id="82" presetID="2" presetClass="entr" presetSubtype="8" fill="hold" nodeType="withEffect">
                                  <p:stCondLst>
                                    <p:cond delay="0"/>
                                  </p:stCondLst>
                                  <p:childTnLst>
                                    <p:set>
                                      <p:cBhvr>
                                        <p:cTn id="83" dur="1" fill="hold">
                                          <p:stCondLst>
                                            <p:cond delay="0"/>
                                          </p:stCondLst>
                                        </p:cTn>
                                        <p:tgtEl>
                                          <p:spTgt spid="15"/>
                                        </p:tgtEl>
                                        <p:attrNameLst>
                                          <p:attrName>style.visibility</p:attrName>
                                        </p:attrNameLst>
                                      </p:cBhvr>
                                      <p:to>
                                        <p:strVal val="visible"/>
                                      </p:to>
                                    </p:set>
                                    <p:anim calcmode="lin" valueType="num">
                                      <p:cBhvr additive="base">
                                        <p:cTn id="84" dur="250" fill="hold"/>
                                        <p:tgtEl>
                                          <p:spTgt spid="15"/>
                                        </p:tgtEl>
                                        <p:attrNameLst>
                                          <p:attrName>ppt_x</p:attrName>
                                        </p:attrNameLst>
                                      </p:cBhvr>
                                      <p:tavLst>
                                        <p:tav tm="0">
                                          <p:val>
                                            <p:strVal val="0-#ppt_w/2"/>
                                          </p:val>
                                        </p:tav>
                                        <p:tav tm="100000">
                                          <p:val>
                                            <p:strVal val="#ppt_x"/>
                                          </p:val>
                                        </p:tav>
                                      </p:tavLst>
                                    </p:anim>
                                    <p:anim calcmode="lin" valueType="num">
                                      <p:cBhvr additive="base">
                                        <p:cTn id="85" dur="25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88426" y="0"/>
            <a:ext cx="10018713" cy="6019799"/>
          </a:xfrm>
        </p:spPr>
        <p:txBody>
          <a:bodyPr>
            <a:noAutofit/>
          </a:bodyPr>
          <a:lstStyle/>
          <a:p>
            <a:br>
              <a:rPr lang="fr-FR" sz="8800" b="1" dirty="0">
                <a:solidFill>
                  <a:schemeClr val="accent1">
                    <a:lumMod val="50000"/>
                  </a:schemeClr>
                </a:solidFill>
                <a:effectLst>
                  <a:outerShdw blurRad="38100" dist="38100" dir="2700000" algn="tl">
                    <a:srgbClr val="000000">
                      <a:alpha val="43137"/>
                    </a:srgbClr>
                  </a:outerShdw>
                </a:effectLst>
                <a:latin typeface="Adobe Garamond Pro Bold" panose="02020702060506020403" pitchFamily="18" charset="0"/>
                <a:cs typeface="Times New Roman" panose="02020603050405020304" pitchFamily="18" charset="0"/>
              </a:rPr>
            </a:br>
            <a:r>
              <a:rPr lang="fr-FR" sz="8800" b="1" dirty="0">
                <a:solidFill>
                  <a:schemeClr val="accent1">
                    <a:lumMod val="50000"/>
                  </a:schemeClr>
                </a:solidFill>
                <a:effectLst>
                  <a:outerShdw blurRad="38100" dist="38100" dir="2700000" algn="tl">
                    <a:srgbClr val="000000">
                      <a:alpha val="43137"/>
                    </a:srgbClr>
                  </a:outerShdw>
                </a:effectLst>
                <a:latin typeface="Adobe Garamond Pro Bold" panose="02020702060506020403" pitchFamily="18" charset="0"/>
                <a:cs typeface="Times New Roman" panose="02020603050405020304" pitchFamily="18" charset="0"/>
              </a:rPr>
              <a:t>MERCI </a:t>
            </a:r>
            <a:endParaRPr lang="en-US" sz="8800" b="1" dirty="0">
              <a:solidFill>
                <a:schemeClr val="accent1">
                  <a:lumMod val="50000"/>
                </a:schemeClr>
              </a:solidFill>
              <a:effectLst>
                <a:outerShdw blurRad="38100" dist="38100" dir="2700000" algn="tl">
                  <a:srgbClr val="000000">
                    <a:alpha val="43137"/>
                  </a:srgbClr>
                </a:outerShdw>
              </a:effectLst>
              <a:latin typeface="Adobe Garamond Pro Bold" panose="02020702060506020403" pitchFamily="18" charset="0"/>
              <a:cs typeface="Times New Roman" panose="02020603050405020304" pitchFamily="18" charset="0"/>
            </a:endParaRPr>
          </a:p>
        </p:txBody>
      </p:sp>
      <p:sp>
        <p:nvSpPr>
          <p:cNvPr id="12" name="Slide Number Placeholder 12"/>
          <p:cNvSpPr txBox="1">
            <a:spLocks/>
          </p:cNvSpPr>
          <p:nvPr/>
        </p:nvSpPr>
        <p:spPr>
          <a:xfrm>
            <a:off x="11008895" y="6246055"/>
            <a:ext cx="1058779" cy="547029"/>
          </a:xfrm>
          <a:prstGeom prst="teardrop">
            <a:avLst/>
          </a:prstGeom>
          <a:ln w="28575">
            <a:solidFill>
              <a:schemeClr val="accent1">
                <a:lumMod val="50000"/>
              </a:schemeClr>
            </a:solidFill>
          </a:ln>
          <a:effectLst>
            <a:outerShdw blurRad="50800" dist="38100" dir="2700000" algn="tl" rotWithShape="0">
              <a:prstClr val="black">
                <a:alpha val="40000"/>
              </a:prstClr>
            </a:outerShdw>
          </a:effectLst>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106BBC3-F3D1-408A-921B-F9741330B8AE}" type="slidenum">
              <a:rPr lang="en-US" sz="1800" smtClean="0"/>
              <a:t>20</a:t>
            </a:fld>
            <a:r>
              <a:rPr lang="en-US" sz="1800" dirty="0"/>
              <a:t>/22</a:t>
            </a:r>
          </a:p>
        </p:txBody>
      </p:sp>
    </p:spTree>
    <p:extLst>
      <p:ext uri="{BB962C8B-B14F-4D97-AF65-F5344CB8AC3E}">
        <p14:creationId xmlns:p14="http://schemas.microsoft.com/office/powerpoint/2010/main" val="2335067561"/>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3235014" y="2886720"/>
            <a:ext cx="8405789" cy="1837183"/>
            <a:chOff x="459238" y="278114"/>
            <a:chExt cx="9063652" cy="556018"/>
          </a:xfrm>
          <a:scene3d>
            <a:camera prst="orthographicFront">
              <a:rot lat="0" lon="0" rev="0"/>
            </a:camera>
            <a:lightRig rig="contrasting" dir="t">
              <a:rot lat="0" lon="0" rev="1200000"/>
            </a:lightRig>
          </a:scene3d>
        </p:grpSpPr>
        <p:sp>
          <p:nvSpPr>
            <p:cNvPr id="14" name="Rectangle 13"/>
            <p:cNvSpPr/>
            <p:nvPr/>
          </p:nvSpPr>
          <p:spPr>
            <a:xfrm>
              <a:off x="459238" y="278114"/>
              <a:ext cx="9063652" cy="556018"/>
            </a:xfrm>
            <a:prstGeom prst="rect">
              <a:avLst/>
            </a:prstGeom>
            <a:solidFill>
              <a:schemeClr val="accent1">
                <a:lumMod val="50000"/>
              </a:schemeClr>
            </a:solidFill>
            <a:sp3d contourW="19050" prstMaterial="metal">
              <a:bevelT w="88900" h="203200"/>
              <a:bevelB w="165100" h="254000"/>
            </a:sp3d>
          </p:spPr>
          <p:style>
            <a:lnRef idx="0">
              <a:schemeClr val="lt1">
                <a:hueOff val="0"/>
                <a:satOff val="0"/>
                <a:lumOff val="0"/>
                <a:alphaOff val="0"/>
              </a:schemeClr>
            </a:lnRef>
            <a:fillRef idx="1">
              <a:scrgbClr r="0" g="0" b="0"/>
            </a:fillRef>
            <a:effectRef idx="2">
              <a:schemeClr val="accent1">
                <a:shade val="50000"/>
                <a:hueOff val="0"/>
                <a:satOff val="0"/>
                <a:lumOff val="0"/>
                <a:alphaOff val="0"/>
              </a:schemeClr>
            </a:effectRef>
            <a:fontRef idx="minor">
              <a:schemeClr val="lt1"/>
            </a:fontRef>
          </p:style>
        </p:sp>
        <p:sp>
          <p:nvSpPr>
            <p:cNvPr id="15" name="Rectangle 14"/>
            <p:cNvSpPr/>
            <p:nvPr/>
          </p:nvSpPr>
          <p:spPr>
            <a:xfrm>
              <a:off x="1434489" y="278114"/>
              <a:ext cx="8088401" cy="556018"/>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441340" tIns="60960" rIns="60960" bIns="60960" numCol="1" spcCol="1270" anchor="ctr" anchorCtr="0">
              <a:noAutofit/>
            </a:bodyPr>
            <a:lstStyle/>
            <a:p>
              <a:pPr lvl="0" algn="l" defTabSz="1066800">
                <a:lnSpc>
                  <a:spcPct val="90000"/>
                </a:lnSpc>
                <a:spcBef>
                  <a:spcPct val="0"/>
                </a:spcBef>
                <a:spcAft>
                  <a:spcPct val="35000"/>
                </a:spcAft>
              </a:pPr>
              <a:r>
                <a:rPr lang="fr-FR" sz="4000" kern="1200" dirty="0"/>
                <a:t>Contexte général</a:t>
              </a:r>
              <a:endParaRPr lang="en-US" sz="4000" kern="1200" dirty="0"/>
            </a:p>
          </p:txBody>
        </p:sp>
      </p:grpSp>
      <p:sp>
        <p:nvSpPr>
          <p:cNvPr id="6" name="Oval 5"/>
          <p:cNvSpPr/>
          <p:nvPr/>
        </p:nvSpPr>
        <p:spPr>
          <a:xfrm>
            <a:off x="1280160" y="2433711"/>
            <a:ext cx="2743200" cy="2743200"/>
          </a:xfrm>
          <a:prstGeom prst="ellipse">
            <a:avLst/>
          </a:prstGeom>
          <a:ln w="381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030" name="Picture 6" descr="http://www.essorstrategies.com/images/nos-valeurs.png"/>
          <p:cNvPicPr>
            <a:picLocks noChangeAspect="1" noChangeArrowheads="1"/>
          </p:cNvPicPr>
          <p:nvPr/>
        </p:nvPicPr>
        <p:blipFill rotWithShape="1">
          <a:blip r:embed="rId3">
            <a:extLst>
              <a:ext uri="{28A0092B-C50C-407E-A947-70E740481C1C}">
                <a14:useLocalDpi xmlns:a14="http://schemas.microsoft.com/office/drawing/2010/main" val="0"/>
              </a:ext>
            </a:extLst>
          </a:blip>
          <a:srcRect l="10900" t="-5253" r="11375" b="-5869"/>
          <a:stretch/>
        </p:blipFill>
        <p:spPr bwMode="auto">
          <a:xfrm>
            <a:off x="1312817" y="2466368"/>
            <a:ext cx="2677886" cy="2677886"/>
          </a:xfrm>
          <a:prstGeom prst="ellipse">
            <a:avLst/>
          </a:prstGeom>
          <a:noFill/>
          <a:extLst>
            <a:ext uri="{909E8E84-426E-40DD-AFC4-6F175D3DCCD1}">
              <a14:hiddenFill xmlns:a14="http://schemas.microsoft.com/office/drawing/2010/main">
                <a:solidFill>
                  <a:srgbClr val="FFFFFF"/>
                </a:solidFill>
              </a14:hiddenFill>
            </a:ext>
          </a:extLst>
        </p:spPr>
      </p:pic>
      <p:sp>
        <p:nvSpPr>
          <p:cNvPr id="9" name="Slide Number Placeholder 12"/>
          <p:cNvSpPr txBox="1">
            <a:spLocks/>
          </p:cNvSpPr>
          <p:nvPr/>
        </p:nvSpPr>
        <p:spPr>
          <a:xfrm>
            <a:off x="10896600" y="6246055"/>
            <a:ext cx="1157592" cy="547029"/>
          </a:xfrm>
          <a:prstGeom prst="teardrop">
            <a:avLst/>
          </a:prstGeom>
          <a:ln w="28575">
            <a:solidFill>
              <a:schemeClr val="accent1">
                <a:lumMod val="50000"/>
              </a:schemeClr>
            </a:solidFill>
          </a:ln>
          <a:effectLst>
            <a:outerShdw blurRad="50800" dist="38100" dir="2700000" algn="tl" rotWithShape="0">
              <a:prstClr val="black">
                <a:alpha val="40000"/>
              </a:prstClr>
            </a:outerShdw>
          </a:effectLst>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B2C3564-3E3F-4146-9B13-E75F7023A031}" type="slidenum">
              <a:rPr lang="en-US" sz="1800" smtClean="0"/>
              <a:t>3</a:t>
            </a:fld>
            <a:r>
              <a:rPr lang="en-US" sz="1800" dirty="0"/>
              <a:t>/22</a:t>
            </a:r>
          </a:p>
        </p:txBody>
      </p:sp>
    </p:spTree>
    <p:extLst>
      <p:ext uri="{BB962C8B-B14F-4D97-AF65-F5344CB8AC3E}">
        <p14:creationId xmlns:p14="http://schemas.microsoft.com/office/powerpoint/2010/main" val="1657403761"/>
      </p:ext>
    </p:extLst>
  </p:cSld>
  <p:clrMapOvr>
    <a:masterClrMapping/>
  </p:clrMapOvr>
  <mc:AlternateContent xmlns:mc="http://schemas.openxmlformats.org/markup-compatibility/2006" xmlns:p14="http://schemas.microsoft.com/office/powerpoint/2010/main">
    <mc:Choice Requires="p14">
      <p:transition spd="slow">
        <p14:ferris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p:cNvSpPr txBox="1"/>
          <p:nvPr/>
        </p:nvSpPr>
        <p:spPr>
          <a:xfrm>
            <a:off x="9596731" y="17502"/>
            <a:ext cx="1906292" cy="369332"/>
          </a:xfrm>
          <a:prstGeom prst="rect">
            <a:avLst/>
          </a:prstGeom>
          <a:noFill/>
        </p:spPr>
        <p:txBody>
          <a:bodyPr wrap="none" rtlCol="0">
            <a:spAutoFit/>
          </a:bodyPr>
          <a:lstStyle/>
          <a:p>
            <a:pPr algn="r"/>
            <a:r>
              <a:rPr lang="fr-FR" b="1" dirty="0">
                <a:solidFill>
                  <a:srgbClr val="5A595A"/>
                </a:solidFill>
              </a:rPr>
              <a:t>Contexte général</a:t>
            </a:r>
          </a:p>
        </p:txBody>
      </p:sp>
      <p:cxnSp>
        <p:nvCxnSpPr>
          <p:cNvPr id="33" name="Straight Connector 32"/>
          <p:cNvCxnSpPr/>
          <p:nvPr/>
        </p:nvCxnSpPr>
        <p:spPr>
          <a:xfrm flipH="1">
            <a:off x="1484310" y="369332"/>
            <a:ext cx="10018713" cy="0"/>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12" name="Title 2"/>
          <p:cNvSpPr>
            <a:spLocks noGrp="1"/>
          </p:cNvSpPr>
          <p:nvPr/>
        </p:nvSpPr>
        <p:spPr>
          <a:xfrm>
            <a:off x="-1778844" y="386834"/>
            <a:ext cx="10018713" cy="175259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a:effectLst>
                  <a:outerShdw blurRad="38100" dist="38100" dir="2700000" algn="tl">
                    <a:srgbClr val="000000">
                      <a:alpha val="43137"/>
                    </a:srgbClr>
                  </a:outerShdw>
                </a:effectLst>
              </a:rPr>
              <a:t>Problématique</a:t>
            </a:r>
            <a:endParaRPr lang="en-US" dirty="0">
              <a:effectLst>
                <a:outerShdw blurRad="38100" dist="38100" dir="2700000" algn="tl">
                  <a:srgbClr val="000000">
                    <a:alpha val="43137"/>
                  </a:srgbClr>
                </a:outerShdw>
              </a:effectLst>
            </a:endParaRPr>
          </a:p>
        </p:txBody>
      </p:sp>
      <p:graphicFrame>
        <p:nvGraphicFramePr>
          <p:cNvPr id="9" name="Diagram 15"/>
          <p:cNvGraphicFramePr/>
          <p:nvPr>
            <p:extLst>
              <p:ext uri="{D42A27DB-BD31-4B8C-83A1-F6EECF244321}">
                <p14:modId xmlns:p14="http://schemas.microsoft.com/office/powerpoint/2010/main" val="1512109454"/>
              </p:ext>
            </p:extLst>
          </p:nvPr>
        </p:nvGraphicFramePr>
        <p:xfrm>
          <a:off x="3904958" y="613084"/>
          <a:ext cx="6982691" cy="59064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Slide Number Placeholder 12"/>
          <p:cNvSpPr txBox="1">
            <a:spLocks/>
          </p:cNvSpPr>
          <p:nvPr/>
        </p:nvSpPr>
        <p:spPr>
          <a:xfrm>
            <a:off x="10896600" y="6246055"/>
            <a:ext cx="1157592" cy="547029"/>
          </a:xfrm>
          <a:prstGeom prst="teardrop">
            <a:avLst/>
          </a:prstGeom>
          <a:ln w="28575">
            <a:solidFill>
              <a:schemeClr val="accent1">
                <a:lumMod val="50000"/>
              </a:schemeClr>
            </a:solidFill>
          </a:ln>
          <a:effectLst>
            <a:outerShdw blurRad="50800" dist="38100" dir="2700000" algn="tl" rotWithShape="0">
              <a:prstClr val="black">
                <a:alpha val="40000"/>
              </a:prstClr>
            </a:outerShdw>
          </a:effectLst>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B2C3564-3E3F-4146-9B13-E75F7023A031}" type="slidenum">
              <a:rPr lang="en-US" sz="1800" smtClean="0"/>
              <a:t>4</a:t>
            </a:fld>
            <a:r>
              <a:rPr lang="en-US" sz="1800" dirty="0"/>
              <a:t>/22</a:t>
            </a:r>
          </a:p>
        </p:txBody>
      </p:sp>
    </p:spTree>
    <p:extLst>
      <p:ext uri="{BB962C8B-B14F-4D97-AF65-F5344CB8AC3E}">
        <p14:creationId xmlns:p14="http://schemas.microsoft.com/office/powerpoint/2010/main" val="2564805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9">
                                            <p:graphicEl>
                                              <a:dgm id="{D0DA4B87-DD5B-4F4C-B053-C9552DA867D6}"/>
                                            </p:graphicEl>
                                          </p:spTgt>
                                        </p:tgtEl>
                                        <p:attrNameLst>
                                          <p:attrName>style.visibility</p:attrName>
                                        </p:attrNameLst>
                                      </p:cBhvr>
                                      <p:to>
                                        <p:strVal val="visible"/>
                                      </p:to>
                                    </p:set>
                                    <p:anim calcmode="lin" valueType="num">
                                      <p:cBhvr>
                                        <p:cTn id="7" dur="300" fill="hold"/>
                                        <p:tgtEl>
                                          <p:spTgt spid="9">
                                            <p:graphicEl>
                                              <a:dgm id="{D0DA4B87-DD5B-4F4C-B053-C9552DA867D6}"/>
                                            </p:graphicEl>
                                          </p:spTgt>
                                        </p:tgtEl>
                                        <p:attrNameLst>
                                          <p:attrName>ppt_w</p:attrName>
                                        </p:attrNameLst>
                                      </p:cBhvr>
                                      <p:tavLst>
                                        <p:tav tm="0">
                                          <p:val>
                                            <p:strVal val="#ppt_w+.3"/>
                                          </p:val>
                                        </p:tav>
                                        <p:tav tm="100000">
                                          <p:val>
                                            <p:strVal val="#ppt_w"/>
                                          </p:val>
                                        </p:tav>
                                      </p:tavLst>
                                    </p:anim>
                                    <p:anim calcmode="lin" valueType="num">
                                      <p:cBhvr>
                                        <p:cTn id="8" dur="300" fill="hold"/>
                                        <p:tgtEl>
                                          <p:spTgt spid="9">
                                            <p:graphicEl>
                                              <a:dgm id="{D0DA4B87-DD5B-4F4C-B053-C9552DA867D6}"/>
                                            </p:graphicEl>
                                          </p:spTgt>
                                        </p:tgtEl>
                                        <p:attrNameLst>
                                          <p:attrName>ppt_h</p:attrName>
                                        </p:attrNameLst>
                                      </p:cBhvr>
                                      <p:tavLst>
                                        <p:tav tm="0">
                                          <p:val>
                                            <p:strVal val="#ppt_h"/>
                                          </p:val>
                                        </p:tav>
                                        <p:tav tm="100000">
                                          <p:val>
                                            <p:strVal val="#ppt_h"/>
                                          </p:val>
                                        </p:tav>
                                      </p:tavLst>
                                    </p:anim>
                                    <p:animEffect transition="in" filter="fade">
                                      <p:cBhvr>
                                        <p:cTn id="9" dur="300"/>
                                        <p:tgtEl>
                                          <p:spTgt spid="9">
                                            <p:graphicEl>
                                              <a:dgm id="{D0DA4B87-DD5B-4F4C-B053-C9552DA867D6}"/>
                                            </p:graphicEl>
                                          </p:spTgt>
                                        </p:tgtEl>
                                      </p:cBhvr>
                                    </p:animEffect>
                                  </p:childTnLst>
                                </p:cTn>
                              </p:par>
                            </p:childTnLst>
                          </p:cTn>
                        </p:par>
                        <p:par>
                          <p:cTn id="10" fill="hold">
                            <p:stCondLst>
                              <p:cond delay="300"/>
                            </p:stCondLst>
                            <p:childTnLst>
                              <p:par>
                                <p:cTn id="11" presetID="50" presetClass="entr" presetSubtype="0" decel="100000" fill="hold" grpId="0" nodeType="afterEffect">
                                  <p:stCondLst>
                                    <p:cond delay="0"/>
                                  </p:stCondLst>
                                  <p:childTnLst>
                                    <p:set>
                                      <p:cBhvr>
                                        <p:cTn id="12" dur="1" fill="hold">
                                          <p:stCondLst>
                                            <p:cond delay="0"/>
                                          </p:stCondLst>
                                        </p:cTn>
                                        <p:tgtEl>
                                          <p:spTgt spid="9">
                                            <p:graphicEl>
                                              <a:dgm id="{BA3E435F-441F-409B-B552-FCFAD02CE9E8}"/>
                                            </p:graphicEl>
                                          </p:spTgt>
                                        </p:tgtEl>
                                        <p:attrNameLst>
                                          <p:attrName>style.visibility</p:attrName>
                                        </p:attrNameLst>
                                      </p:cBhvr>
                                      <p:to>
                                        <p:strVal val="visible"/>
                                      </p:to>
                                    </p:set>
                                    <p:anim calcmode="lin" valueType="num">
                                      <p:cBhvr>
                                        <p:cTn id="13" dur="500" fill="hold"/>
                                        <p:tgtEl>
                                          <p:spTgt spid="9">
                                            <p:graphicEl>
                                              <a:dgm id="{BA3E435F-441F-409B-B552-FCFAD02CE9E8}"/>
                                            </p:graphicEl>
                                          </p:spTgt>
                                        </p:tgtEl>
                                        <p:attrNameLst>
                                          <p:attrName>ppt_w</p:attrName>
                                        </p:attrNameLst>
                                      </p:cBhvr>
                                      <p:tavLst>
                                        <p:tav tm="0">
                                          <p:val>
                                            <p:strVal val="#ppt_w+.3"/>
                                          </p:val>
                                        </p:tav>
                                        <p:tav tm="100000">
                                          <p:val>
                                            <p:strVal val="#ppt_w"/>
                                          </p:val>
                                        </p:tav>
                                      </p:tavLst>
                                    </p:anim>
                                    <p:anim calcmode="lin" valueType="num">
                                      <p:cBhvr>
                                        <p:cTn id="14" dur="500" fill="hold"/>
                                        <p:tgtEl>
                                          <p:spTgt spid="9">
                                            <p:graphicEl>
                                              <a:dgm id="{BA3E435F-441F-409B-B552-FCFAD02CE9E8}"/>
                                            </p:graphicEl>
                                          </p:spTgt>
                                        </p:tgtEl>
                                        <p:attrNameLst>
                                          <p:attrName>ppt_h</p:attrName>
                                        </p:attrNameLst>
                                      </p:cBhvr>
                                      <p:tavLst>
                                        <p:tav tm="0">
                                          <p:val>
                                            <p:strVal val="#ppt_h"/>
                                          </p:val>
                                        </p:tav>
                                        <p:tav tm="100000">
                                          <p:val>
                                            <p:strVal val="#ppt_h"/>
                                          </p:val>
                                        </p:tav>
                                      </p:tavLst>
                                    </p:anim>
                                    <p:animEffect transition="in" filter="fade">
                                      <p:cBhvr>
                                        <p:cTn id="15" dur="500"/>
                                        <p:tgtEl>
                                          <p:spTgt spid="9">
                                            <p:graphicEl>
                                              <a:dgm id="{BA3E435F-441F-409B-B552-FCFAD02CE9E8}"/>
                                            </p:graphicEl>
                                          </p:spTgt>
                                        </p:tgtEl>
                                      </p:cBhvr>
                                    </p:animEffect>
                                  </p:childTnLst>
                                </p:cTn>
                              </p:par>
                            </p:childTnLst>
                          </p:cTn>
                        </p:par>
                        <p:par>
                          <p:cTn id="16" fill="hold">
                            <p:stCondLst>
                              <p:cond delay="800"/>
                            </p:stCondLst>
                            <p:childTnLst>
                              <p:par>
                                <p:cTn id="17" presetID="50" presetClass="entr" presetSubtype="0" decel="100000" fill="hold" grpId="0" nodeType="afterEffect">
                                  <p:stCondLst>
                                    <p:cond delay="0"/>
                                  </p:stCondLst>
                                  <p:childTnLst>
                                    <p:set>
                                      <p:cBhvr>
                                        <p:cTn id="18" dur="1" fill="hold">
                                          <p:stCondLst>
                                            <p:cond delay="0"/>
                                          </p:stCondLst>
                                        </p:cTn>
                                        <p:tgtEl>
                                          <p:spTgt spid="9">
                                            <p:graphicEl>
                                              <a:dgm id="{C61BD39B-833F-42F1-BF3E-531EC34341C7}"/>
                                            </p:graphicEl>
                                          </p:spTgt>
                                        </p:tgtEl>
                                        <p:attrNameLst>
                                          <p:attrName>style.visibility</p:attrName>
                                        </p:attrNameLst>
                                      </p:cBhvr>
                                      <p:to>
                                        <p:strVal val="visible"/>
                                      </p:to>
                                    </p:set>
                                    <p:anim calcmode="lin" valueType="num">
                                      <p:cBhvr>
                                        <p:cTn id="19" dur="500" fill="hold"/>
                                        <p:tgtEl>
                                          <p:spTgt spid="9">
                                            <p:graphicEl>
                                              <a:dgm id="{C61BD39B-833F-42F1-BF3E-531EC34341C7}"/>
                                            </p:graphicEl>
                                          </p:spTgt>
                                        </p:tgtEl>
                                        <p:attrNameLst>
                                          <p:attrName>ppt_w</p:attrName>
                                        </p:attrNameLst>
                                      </p:cBhvr>
                                      <p:tavLst>
                                        <p:tav tm="0">
                                          <p:val>
                                            <p:strVal val="#ppt_w+.3"/>
                                          </p:val>
                                        </p:tav>
                                        <p:tav tm="100000">
                                          <p:val>
                                            <p:strVal val="#ppt_w"/>
                                          </p:val>
                                        </p:tav>
                                      </p:tavLst>
                                    </p:anim>
                                    <p:anim calcmode="lin" valueType="num">
                                      <p:cBhvr>
                                        <p:cTn id="20" dur="500" fill="hold"/>
                                        <p:tgtEl>
                                          <p:spTgt spid="9">
                                            <p:graphicEl>
                                              <a:dgm id="{C61BD39B-833F-42F1-BF3E-531EC34341C7}"/>
                                            </p:graphicEl>
                                          </p:spTgt>
                                        </p:tgtEl>
                                        <p:attrNameLst>
                                          <p:attrName>ppt_h</p:attrName>
                                        </p:attrNameLst>
                                      </p:cBhvr>
                                      <p:tavLst>
                                        <p:tav tm="0">
                                          <p:val>
                                            <p:strVal val="#ppt_h"/>
                                          </p:val>
                                        </p:tav>
                                        <p:tav tm="100000">
                                          <p:val>
                                            <p:strVal val="#ppt_h"/>
                                          </p:val>
                                        </p:tav>
                                      </p:tavLst>
                                    </p:anim>
                                    <p:animEffect transition="in" filter="fade">
                                      <p:cBhvr>
                                        <p:cTn id="21" dur="500"/>
                                        <p:tgtEl>
                                          <p:spTgt spid="9">
                                            <p:graphicEl>
                                              <a:dgm id="{C61BD39B-833F-42F1-BF3E-531EC34341C7}"/>
                                            </p:graphicEl>
                                          </p:spTgt>
                                        </p:tgtEl>
                                      </p:cBhvr>
                                    </p:animEffect>
                                  </p:childTnLst>
                                </p:cTn>
                              </p:par>
                            </p:childTnLst>
                          </p:cTn>
                        </p:par>
                        <p:par>
                          <p:cTn id="22" fill="hold">
                            <p:stCondLst>
                              <p:cond delay="1300"/>
                            </p:stCondLst>
                            <p:childTnLst>
                              <p:par>
                                <p:cTn id="23" presetID="50" presetClass="entr" presetSubtype="0" decel="100000" fill="hold" grpId="0" nodeType="afterEffect">
                                  <p:stCondLst>
                                    <p:cond delay="0"/>
                                  </p:stCondLst>
                                  <p:childTnLst>
                                    <p:set>
                                      <p:cBhvr>
                                        <p:cTn id="24" dur="1" fill="hold">
                                          <p:stCondLst>
                                            <p:cond delay="0"/>
                                          </p:stCondLst>
                                        </p:cTn>
                                        <p:tgtEl>
                                          <p:spTgt spid="9">
                                            <p:graphicEl>
                                              <a:dgm id="{1F75E3B4-5A80-42BE-9FF5-6B94AC45DEC8}"/>
                                            </p:graphicEl>
                                          </p:spTgt>
                                        </p:tgtEl>
                                        <p:attrNameLst>
                                          <p:attrName>style.visibility</p:attrName>
                                        </p:attrNameLst>
                                      </p:cBhvr>
                                      <p:to>
                                        <p:strVal val="visible"/>
                                      </p:to>
                                    </p:set>
                                    <p:anim calcmode="lin" valueType="num">
                                      <p:cBhvr>
                                        <p:cTn id="25" dur="500" fill="hold"/>
                                        <p:tgtEl>
                                          <p:spTgt spid="9">
                                            <p:graphicEl>
                                              <a:dgm id="{1F75E3B4-5A80-42BE-9FF5-6B94AC45DEC8}"/>
                                            </p:graphicEl>
                                          </p:spTgt>
                                        </p:tgtEl>
                                        <p:attrNameLst>
                                          <p:attrName>ppt_w</p:attrName>
                                        </p:attrNameLst>
                                      </p:cBhvr>
                                      <p:tavLst>
                                        <p:tav tm="0">
                                          <p:val>
                                            <p:strVal val="#ppt_w+.3"/>
                                          </p:val>
                                        </p:tav>
                                        <p:tav tm="100000">
                                          <p:val>
                                            <p:strVal val="#ppt_w"/>
                                          </p:val>
                                        </p:tav>
                                      </p:tavLst>
                                    </p:anim>
                                    <p:anim calcmode="lin" valueType="num">
                                      <p:cBhvr>
                                        <p:cTn id="26" dur="500" fill="hold"/>
                                        <p:tgtEl>
                                          <p:spTgt spid="9">
                                            <p:graphicEl>
                                              <a:dgm id="{1F75E3B4-5A80-42BE-9FF5-6B94AC45DEC8}"/>
                                            </p:graphicEl>
                                          </p:spTgt>
                                        </p:tgtEl>
                                        <p:attrNameLst>
                                          <p:attrName>ppt_h</p:attrName>
                                        </p:attrNameLst>
                                      </p:cBhvr>
                                      <p:tavLst>
                                        <p:tav tm="0">
                                          <p:val>
                                            <p:strVal val="#ppt_h"/>
                                          </p:val>
                                        </p:tav>
                                        <p:tav tm="100000">
                                          <p:val>
                                            <p:strVal val="#ppt_h"/>
                                          </p:val>
                                        </p:tav>
                                      </p:tavLst>
                                    </p:anim>
                                    <p:animEffect transition="in" filter="fade">
                                      <p:cBhvr>
                                        <p:cTn id="27" dur="500"/>
                                        <p:tgtEl>
                                          <p:spTgt spid="9">
                                            <p:graphicEl>
                                              <a:dgm id="{1F75E3B4-5A80-42BE-9FF5-6B94AC45DEC8}"/>
                                            </p:graphicEl>
                                          </p:spTgt>
                                        </p:tgtEl>
                                      </p:cBhvr>
                                    </p:animEffect>
                                  </p:childTnLst>
                                </p:cTn>
                              </p:par>
                            </p:childTnLst>
                          </p:cTn>
                        </p:par>
                        <p:par>
                          <p:cTn id="28" fill="hold">
                            <p:stCondLst>
                              <p:cond delay="1800"/>
                            </p:stCondLst>
                            <p:childTnLst>
                              <p:par>
                                <p:cTn id="29" presetID="50" presetClass="entr" presetSubtype="0" decel="100000" fill="hold" grpId="0" nodeType="afterEffect">
                                  <p:stCondLst>
                                    <p:cond delay="0"/>
                                  </p:stCondLst>
                                  <p:childTnLst>
                                    <p:set>
                                      <p:cBhvr>
                                        <p:cTn id="30" dur="1" fill="hold">
                                          <p:stCondLst>
                                            <p:cond delay="0"/>
                                          </p:stCondLst>
                                        </p:cTn>
                                        <p:tgtEl>
                                          <p:spTgt spid="9">
                                            <p:graphicEl>
                                              <a:dgm id="{BFE14F67-734E-4ECD-8AE9-7DC31426F5E1}"/>
                                            </p:graphicEl>
                                          </p:spTgt>
                                        </p:tgtEl>
                                        <p:attrNameLst>
                                          <p:attrName>style.visibility</p:attrName>
                                        </p:attrNameLst>
                                      </p:cBhvr>
                                      <p:to>
                                        <p:strVal val="visible"/>
                                      </p:to>
                                    </p:set>
                                    <p:anim calcmode="lin" valueType="num">
                                      <p:cBhvr>
                                        <p:cTn id="31" dur="300" fill="hold"/>
                                        <p:tgtEl>
                                          <p:spTgt spid="9">
                                            <p:graphicEl>
                                              <a:dgm id="{BFE14F67-734E-4ECD-8AE9-7DC31426F5E1}"/>
                                            </p:graphicEl>
                                          </p:spTgt>
                                        </p:tgtEl>
                                        <p:attrNameLst>
                                          <p:attrName>ppt_w</p:attrName>
                                        </p:attrNameLst>
                                      </p:cBhvr>
                                      <p:tavLst>
                                        <p:tav tm="0">
                                          <p:val>
                                            <p:strVal val="#ppt_w+.3"/>
                                          </p:val>
                                        </p:tav>
                                        <p:tav tm="100000">
                                          <p:val>
                                            <p:strVal val="#ppt_w"/>
                                          </p:val>
                                        </p:tav>
                                      </p:tavLst>
                                    </p:anim>
                                    <p:anim calcmode="lin" valueType="num">
                                      <p:cBhvr>
                                        <p:cTn id="32" dur="300" fill="hold"/>
                                        <p:tgtEl>
                                          <p:spTgt spid="9">
                                            <p:graphicEl>
                                              <a:dgm id="{BFE14F67-734E-4ECD-8AE9-7DC31426F5E1}"/>
                                            </p:graphicEl>
                                          </p:spTgt>
                                        </p:tgtEl>
                                        <p:attrNameLst>
                                          <p:attrName>ppt_h</p:attrName>
                                        </p:attrNameLst>
                                      </p:cBhvr>
                                      <p:tavLst>
                                        <p:tav tm="0">
                                          <p:val>
                                            <p:strVal val="#ppt_h"/>
                                          </p:val>
                                        </p:tav>
                                        <p:tav tm="100000">
                                          <p:val>
                                            <p:strVal val="#ppt_h"/>
                                          </p:val>
                                        </p:tav>
                                      </p:tavLst>
                                    </p:anim>
                                    <p:animEffect transition="in" filter="fade">
                                      <p:cBhvr>
                                        <p:cTn id="33" dur="300"/>
                                        <p:tgtEl>
                                          <p:spTgt spid="9">
                                            <p:graphicEl>
                                              <a:dgm id="{BFE14F67-734E-4ECD-8AE9-7DC31426F5E1}"/>
                                            </p:graphicEl>
                                          </p:spTgt>
                                        </p:tgtEl>
                                      </p:cBhvr>
                                    </p:animEffect>
                                  </p:childTnLst>
                                </p:cTn>
                              </p:par>
                            </p:childTnLst>
                          </p:cTn>
                        </p:par>
                        <p:par>
                          <p:cTn id="34" fill="hold">
                            <p:stCondLst>
                              <p:cond delay="2100"/>
                            </p:stCondLst>
                            <p:childTnLst>
                              <p:par>
                                <p:cTn id="35" presetID="50" presetClass="entr" presetSubtype="0" decel="100000" fill="hold" grpId="0" nodeType="afterEffect">
                                  <p:stCondLst>
                                    <p:cond delay="0"/>
                                  </p:stCondLst>
                                  <p:childTnLst>
                                    <p:set>
                                      <p:cBhvr>
                                        <p:cTn id="36" dur="1" fill="hold">
                                          <p:stCondLst>
                                            <p:cond delay="0"/>
                                          </p:stCondLst>
                                        </p:cTn>
                                        <p:tgtEl>
                                          <p:spTgt spid="9">
                                            <p:graphicEl>
                                              <a:dgm id="{1C3E4F42-D67C-48B2-A14E-1A7116251F47}"/>
                                            </p:graphicEl>
                                          </p:spTgt>
                                        </p:tgtEl>
                                        <p:attrNameLst>
                                          <p:attrName>style.visibility</p:attrName>
                                        </p:attrNameLst>
                                      </p:cBhvr>
                                      <p:to>
                                        <p:strVal val="visible"/>
                                      </p:to>
                                    </p:set>
                                    <p:anim calcmode="lin" valueType="num">
                                      <p:cBhvr>
                                        <p:cTn id="37" dur="400" fill="hold"/>
                                        <p:tgtEl>
                                          <p:spTgt spid="9">
                                            <p:graphicEl>
                                              <a:dgm id="{1C3E4F42-D67C-48B2-A14E-1A7116251F47}"/>
                                            </p:graphicEl>
                                          </p:spTgt>
                                        </p:tgtEl>
                                        <p:attrNameLst>
                                          <p:attrName>ppt_w</p:attrName>
                                        </p:attrNameLst>
                                      </p:cBhvr>
                                      <p:tavLst>
                                        <p:tav tm="0">
                                          <p:val>
                                            <p:strVal val="#ppt_w+.3"/>
                                          </p:val>
                                        </p:tav>
                                        <p:tav tm="100000">
                                          <p:val>
                                            <p:strVal val="#ppt_w"/>
                                          </p:val>
                                        </p:tav>
                                      </p:tavLst>
                                    </p:anim>
                                    <p:anim calcmode="lin" valueType="num">
                                      <p:cBhvr>
                                        <p:cTn id="38" dur="400" fill="hold"/>
                                        <p:tgtEl>
                                          <p:spTgt spid="9">
                                            <p:graphicEl>
                                              <a:dgm id="{1C3E4F42-D67C-48B2-A14E-1A7116251F47}"/>
                                            </p:graphicEl>
                                          </p:spTgt>
                                        </p:tgtEl>
                                        <p:attrNameLst>
                                          <p:attrName>ppt_h</p:attrName>
                                        </p:attrNameLst>
                                      </p:cBhvr>
                                      <p:tavLst>
                                        <p:tav tm="0">
                                          <p:val>
                                            <p:strVal val="#ppt_h"/>
                                          </p:val>
                                        </p:tav>
                                        <p:tav tm="100000">
                                          <p:val>
                                            <p:strVal val="#ppt_h"/>
                                          </p:val>
                                        </p:tav>
                                      </p:tavLst>
                                    </p:anim>
                                    <p:animEffect transition="in" filter="fade">
                                      <p:cBhvr>
                                        <p:cTn id="39" dur="400"/>
                                        <p:tgtEl>
                                          <p:spTgt spid="9">
                                            <p:graphicEl>
                                              <a:dgm id="{1C3E4F42-D67C-48B2-A14E-1A7116251F47}"/>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p:cNvSpPr txBox="1"/>
          <p:nvPr/>
        </p:nvSpPr>
        <p:spPr>
          <a:xfrm>
            <a:off x="9596731" y="17502"/>
            <a:ext cx="1906292" cy="369332"/>
          </a:xfrm>
          <a:prstGeom prst="rect">
            <a:avLst/>
          </a:prstGeom>
          <a:noFill/>
        </p:spPr>
        <p:txBody>
          <a:bodyPr wrap="none" rtlCol="0">
            <a:spAutoFit/>
          </a:bodyPr>
          <a:lstStyle/>
          <a:p>
            <a:pPr algn="r"/>
            <a:r>
              <a:rPr lang="fr-FR" b="1" dirty="0">
                <a:solidFill>
                  <a:srgbClr val="5A595A"/>
                </a:solidFill>
              </a:rPr>
              <a:t>Contexte général</a:t>
            </a:r>
          </a:p>
        </p:txBody>
      </p:sp>
      <p:cxnSp>
        <p:nvCxnSpPr>
          <p:cNvPr id="33" name="Straight Connector 32"/>
          <p:cNvCxnSpPr/>
          <p:nvPr/>
        </p:nvCxnSpPr>
        <p:spPr>
          <a:xfrm flipH="1">
            <a:off x="1484310" y="369332"/>
            <a:ext cx="10018713" cy="0"/>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12" name="Title 2"/>
          <p:cNvSpPr>
            <a:spLocks noGrp="1"/>
          </p:cNvSpPr>
          <p:nvPr/>
        </p:nvSpPr>
        <p:spPr>
          <a:xfrm>
            <a:off x="1484309" y="386834"/>
            <a:ext cx="10018713" cy="175259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a:effectLst>
                  <a:outerShdw blurRad="38100" dist="38100" dir="2700000" algn="tl">
                    <a:srgbClr val="000000">
                      <a:alpha val="43137"/>
                    </a:srgbClr>
                  </a:outerShdw>
                </a:effectLst>
              </a:rPr>
              <a:t>Objectif</a:t>
            </a:r>
            <a:endParaRPr lang="en-US" dirty="0">
              <a:effectLst>
                <a:outerShdw blurRad="38100" dist="38100" dir="2700000" algn="tl">
                  <a:srgbClr val="000000">
                    <a:alpha val="43137"/>
                  </a:srgbClr>
                </a:outerShdw>
              </a:effectLst>
            </a:endParaRPr>
          </a:p>
        </p:txBody>
      </p:sp>
      <p:sp>
        <p:nvSpPr>
          <p:cNvPr id="13" name="Content Placeholder 5"/>
          <p:cNvSpPr>
            <a:spLocks noGrp="1"/>
          </p:cNvSpPr>
          <p:nvPr/>
        </p:nvSpPr>
        <p:spPr>
          <a:xfrm>
            <a:off x="1484309" y="2139433"/>
            <a:ext cx="10018713" cy="3581745"/>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9pPr>
          </a:lstStyle>
          <a:p>
            <a:pPr marL="0" lvl="0" indent="0" algn="ctr">
              <a:buNone/>
            </a:pPr>
            <a:r>
              <a:rPr lang="fr-FR" sz="2800" b="1" dirty="0">
                <a:solidFill>
                  <a:schemeClr val="accent1">
                    <a:lumMod val="50000"/>
                  </a:schemeClr>
                </a:solidFill>
              </a:rPr>
              <a:t>Réalisation d’une application qui permet de :</a:t>
            </a:r>
          </a:p>
          <a:p>
            <a:pPr marL="0" lvl="0" indent="0" algn="ctr">
              <a:buNone/>
            </a:pPr>
            <a:endParaRPr lang="fr-FR" sz="2400" b="1" dirty="0"/>
          </a:p>
          <a:p>
            <a:r>
              <a:rPr lang="fr-FR" sz="2400" dirty="0"/>
              <a:t>Prise de rendez-vous en ligne pour les patients éloignés, évitant les longs trajets.</a:t>
            </a:r>
          </a:p>
          <a:p>
            <a:r>
              <a:rPr lang="fr-FR" sz="2400" dirty="0"/>
              <a:t>Consultations virtuelles par messagerie intégrée, sans déplacement à la clinique.</a:t>
            </a:r>
            <a:endParaRPr lang="fr-FR" sz="1800" dirty="0">
              <a:effectLst/>
            </a:endParaRPr>
          </a:p>
        </p:txBody>
      </p:sp>
      <p:sp>
        <p:nvSpPr>
          <p:cNvPr id="7" name="Slide Number Placeholder 12"/>
          <p:cNvSpPr txBox="1">
            <a:spLocks/>
          </p:cNvSpPr>
          <p:nvPr/>
        </p:nvSpPr>
        <p:spPr>
          <a:xfrm>
            <a:off x="10896600" y="6246055"/>
            <a:ext cx="1157592" cy="547029"/>
          </a:xfrm>
          <a:prstGeom prst="teardrop">
            <a:avLst/>
          </a:prstGeom>
          <a:ln w="28575">
            <a:solidFill>
              <a:schemeClr val="accent1">
                <a:lumMod val="50000"/>
              </a:schemeClr>
            </a:solidFill>
          </a:ln>
          <a:effectLst>
            <a:outerShdw blurRad="50800" dist="38100" dir="2700000" algn="tl" rotWithShape="0">
              <a:prstClr val="black">
                <a:alpha val="40000"/>
              </a:prstClr>
            </a:outerShdw>
          </a:effectLst>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B2C3564-3E3F-4146-9B13-E75F7023A031}" type="slidenum">
              <a:rPr lang="en-US" sz="1800" smtClean="0"/>
              <a:t>5</a:t>
            </a:fld>
            <a:r>
              <a:rPr lang="en-US" sz="1800" dirty="0"/>
              <a:t>/22</a:t>
            </a:r>
          </a:p>
        </p:txBody>
      </p:sp>
    </p:spTree>
    <p:extLst>
      <p:ext uri="{BB962C8B-B14F-4D97-AF65-F5344CB8AC3E}">
        <p14:creationId xmlns:p14="http://schemas.microsoft.com/office/powerpoint/2010/main" val="3833389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p:cNvSpPr txBox="1"/>
          <p:nvPr/>
        </p:nvSpPr>
        <p:spPr>
          <a:xfrm>
            <a:off x="9596731" y="17502"/>
            <a:ext cx="1906292" cy="369332"/>
          </a:xfrm>
          <a:prstGeom prst="rect">
            <a:avLst/>
          </a:prstGeom>
          <a:noFill/>
        </p:spPr>
        <p:txBody>
          <a:bodyPr wrap="none" rtlCol="0">
            <a:spAutoFit/>
          </a:bodyPr>
          <a:lstStyle/>
          <a:p>
            <a:pPr algn="r"/>
            <a:r>
              <a:rPr lang="fr-FR" b="1" dirty="0">
                <a:solidFill>
                  <a:srgbClr val="5A595A"/>
                </a:solidFill>
              </a:rPr>
              <a:t>Contexte général</a:t>
            </a:r>
          </a:p>
        </p:txBody>
      </p:sp>
      <p:cxnSp>
        <p:nvCxnSpPr>
          <p:cNvPr id="33" name="Straight Connector 32"/>
          <p:cNvCxnSpPr/>
          <p:nvPr/>
        </p:nvCxnSpPr>
        <p:spPr>
          <a:xfrm flipH="1">
            <a:off x="1484310" y="369332"/>
            <a:ext cx="10018713" cy="0"/>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12" name="Title 2"/>
          <p:cNvSpPr>
            <a:spLocks noGrp="1"/>
          </p:cNvSpPr>
          <p:nvPr/>
        </p:nvSpPr>
        <p:spPr>
          <a:xfrm>
            <a:off x="1484309" y="386834"/>
            <a:ext cx="10018713" cy="175259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a:effectLst>
                  <a:outerShdw blurRad="38100" dist="38100" dir="2700000" algn="tl">
                    <a:srgbClr val="000000">
                      <a:alpha val="43137"/>
                    </a:srgbClr>
                  </a:outerShdw>
                </a:effectLst>
              </a:rPr>
              <a:t>Planning du projet</a:t>
            </a:r>
            <a:endParaRPr lang="en-US" dirty="0">
              <a:effectLst>
                <a:outerShdw blurRad="38100" dist="38100" dir="2700000" algn="tl">
                  <a:srgbClr val="000000">
                    <a:alpha val="43137"/>
                  </a:srgbClr>
                </a:outerShdw>
              </a:effectLst>
            </a:endParaRPr>
          </a:p>
        </p:txBody>
      </p:sp>
      <p:sp>
        <p:nvSpPr>
          <p:cNvPr id="7" name="Slide Number Placeholder 12"/>
          <p:cNvSpPr txBox="1">
            <a:spLocks/>
          </p:cNvSpPr>
          <p:nvPr/>
        </p:nvSpPr>
        <p:spPr>
          <a:xfrm>
            <a:off x="10896600" y="6246055"/>
            <a:ext cx="1157592" cy="547029"/>
          </a:xfrm>
          <a:prstGeom prst="teardrop">
            <a:avLst/>
          </a:prstGeom>
          <a:ln w="28575">
            <a:solidFill>
              <a:schemeClr val="accent1">
                <a:lumMod val="50000"/>
              </a:schemeClr>
            </a:solidFill>
          </a:ln>
          <a:effectLst>
            <a:outerShdw blurRad="50800" dist="38100" dir="2700000" algn="tl" rotWithShape="0">
              <a:prstClr val="black">
                <a:alpha val="40000"/>
              </a:prstClr>
            </a:outerShdw>
          </a:effectLst>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B2C3564-3E3F-4146-9B13-E75F7023A031}" type="slidenum">
              <a:rPr lang="en-US" sz="1800" smtClean="0"/>
              <a:t>6</a:t>
            </a:fld>
            <a:r>
              <a:rPr lang="en-US" sz="1800" dirty="0"/>
              <a:t>/22</a:t>
            </a:r>
          </a:p>
        </p:txBody>
      </p:sp>
      <p:pic>
        <p:nvPicPr>
          <p:cNvPr id="3" name="Picture 2">
            <a:extLst>
              <a:ext uri="{FF2B5EF4-FFF2-40B4-BE49-F238E27FC236}">
                <a16:creationId xmlns:a16="http://schemas.microsoft.com/office/drawing/2014/main" id="{FF18D63C-1128-405D-8931-B7ADC8C63F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259" y="2976460"/>
            <a:ext cx="11133741" cy="2672170"/>
          </a:xfrm>
          <a:prstGeom prst="rect">
            <a:avLst/>
          </a:prstGeom>
        </p:spPr>
      </p:pic>
    </p:spTree>
    <p:extLst>
      <p:ext uri="{BB962C8B-B14F-4D97-AF65-F5344CB8AC3E}">
        <p14:creationId xmlns:p14="http://schemas.microsoft.com/office/powerpoint/2010/main" val="3189328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p:cNvSpPr txBox="1"/>
          <p:nvPr/>
        </p:nvSpPr>
        <p:spPr>
          <a:xfrm>
            <a:off x="9596731" y="17502"/>
            <a:ext cx="1906292" cy="369332"/>
          </a:xfrm>
          <a:prstGeom prst="rect">
            <a:avLst/>
          </a:prstGeom>
          <a:noFill/>
        </p:spPr>
        <p:txBody>
          <a:bodyPr wrap="none" rtlCol="0">
            <a:spAutoFit/>
          </a:bodyPr>
          <a:lstStyle/>
          <a:p>
            <a:pPr algn="r"/>
            <a:r>
              <a:rPr lang="fr-FR" b="1" dirty="0">
                <a:solidFill>
                  <a:srgbClr val="5A595A"/>
                </a:solidFill>
              </a:rPr>
              <a:t>Contexte général</a:t>
            </a:r>
          </a:p>
        </p:txBody>
      </p:sp>
      <p:cxnSp>
        <p:nvCxnSpPr>
          <p:cNvPr id="33" name="Straight Connector 32"/>
          <p:cNvCxnSpPr/>
          <p:nvPr/>
        </p:nvCxnSpPr>
        <p:spPr>
          <a:xfrm flipH="1">
            <a:off x="1484310" y="369332"/>
            <a:ext cx="10018713" cy="0"/>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12" name="Title 2"/>
          <p:cNvSpPr>
            <a:spLocks noGrp="1"/>
          </p:cNvSpPr>
          <p:nvPr/>
        </p:nvSpPr>
        <p:spPr>
          <a:xfrm>
            <a:off x="1484309" y="386834"/>
            <a:ext cx="10018713" cy="175259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a:effectLst>
                  <a:outerShdw blurRad="38100" dist="38100" dir="2700000" algn="tl">
                    <a:srgbClr val="000000">
                      <a:alpha val="43137"/>
                    </a:srgbClr>
                  </a:outerShdw>
                </a:effectLst>
              </a:rPr>
              <a:t>Planning du projet : Diagramme de Gantt</a:t>
            </a:r>
            <a:endParaRPr lang="en-US" dirty="0">
              <a:effectLst>
                <a:outerShdw blurRad="38100" dist="38100" dir="2700000" algn="tl">
                  <a:srgbClr val="000000">
                    <a:alpha val="43137"/>
                  </a:srgbClr>
                </a:outerShdw>
              </a:effectLst>
            </a:endParaRPr>
          </a:p>
        </p:txBody>
      </p:sp>
      <p:sp>
        <p:nvSpPr>
          <p:cNvPr id="7" name="Slide Number Placeholder 12"/>
          <p:cNvSpPr txBox="1">
            <a:spLocks/>
          </p:cNvSpPr>
          <p:nvPr/>
        </p:nvSpPr>
        <p:spPr>
          <a:xfrm>
            <a:off x="10896600" y="6246055"/>
            <a:ext cx="1157592" cy="547029"/>
          </a:xfrm>
          <a:prstGeom prst="teardrop">
            <a:avLst/>
          </a:prstGeom>
          <a:ln w="28575">
            <a:solidFill>
              <a:schemeClr val="accent1">
                <a:lumMod val="50000"/>
              </a:schemeClr>
            </a:solidFill>
          </a:ln>
          <a:effectLst>
            <a:outerShdw blurRad="50800" dist="38100" dir="2700000" algn="tl" rotWithShape="0">
              <a:prstClr val="black">
                <a:alpha val="40000"/>
              </a:prstClr>
            </a:outerShdw>
          </a:effectLst>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B2C3564-3E3F-4146-9B13-E75F7023A031}" type="slidenum">
              <a:rPr lang="en-US" sz="1800" smtClean="0"/>
              <a:t>7</a:t>
            </a:fld>
            <a:r>
              <a:rPr lang="en-US" sz="1800" dirty="0"/>
              <a:t>/22</a:t>
            </a:r>
          </a:p>
        </p:txBody>
      </p:sp>
      <p:pic>
        <p:nvPicPr>
          <p:cNvPr id="4" name="Picture 3">
            <a:extLst>
              <a:ext uri="{FF2B5EF4-FFF2-40B4-BE49-F238E27FC236}">
                <a16:creationId xmlns:a16="http://schemas.microsoft.com/office/drawing/2014/main" id="{23BC2C55-76D7-4D7B-9B8D-901FDA3CEE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061" y="2446089"/>
            <a:ext cx="11141939" cy="2907576"/>
          </a:xfrm>
          <a:prstGeom prst="rect">
            <a:avLst/>
          </a:prstGeom>
        </p:spPr>
      </p:pic>
    </p:spTree>
    <p:extLst>
      <p:ext uri="{BB962C8B-B14F-4D97-AF65-F5344CB8AC3E}">
        <p14:creationId xmlns:p14="http://schemas.microsoft.com/office/powerpoint/2010/main" val="3824769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2982351" y="2884773"/>
            <a:ext cx="9073661" cy="1839130"/>
            <a:chOff x="916601" y="1112036"/>
            <a:chExt cx="8606289" cy="556018"/>
          </a:xfrm>
          <a:scene3d>
            <a:camera prst="orthographicFront">
              <a:rot lat="0" lon="0" rev="0"/>
            </a:camera>
            <a:lightRig rig="contrasting" dir="t">
              <a:rot lat="0" lon="0" rev="1200000"/>
            </a:lightRig>
          </a:scene3d>
        </p:grpSpPr>
        <p:sp>
          <p:nvSpPr>
            <p:cNvPr id="9" name="Rectangle 8"/>
            <p:cNvSpPr/>
            <p:nvPr/>
          </p:nvSpPr>
          <p:spPr>
            <a:xfrm>
              <a:off x="916601" y="1112036"/>
              <a:ext cx="8606289" cy="556018"/>
            </a:xfrm>
            <a:prstGeom prst="rect">
              <a:avLst/>
            </a:prstGeom>
            <a:solidFill>
              <a:schemeClr val="accent1">
                <a:lumMod val="50000"/>
              </a:schemeClr>
            </a:solidFill>
            <a:sp3d contourW="19050" prstMaterial="metal">
              <a:bevelT w="88900" h="203200"/>
              <a:bevelB w="165100" h="254000"/>
            </a:sp3d>
          </p:spPr>
          <p:style>
            <a:lnRef idx="0">
              <a:schemeClr val="lt1">
                <a:hueOff val="0"/>
                <a:satOff val="0"/>
                <a:lumOff val="0"/>
                <a:alphaOff val="0"/>
              </a:schemeClr>
            </a:lnRef>
            <a:fillRef idx="1">
              <a:scrgbClr r="0" g="0" b="0"/>
            </a:fillRef>
            <a:effectRef idx="2">
              <a:schemeClr val="accent1">
                <a:shade val="50000"/>
                <a:hueOff val="-215395"/>
                <a:satOff val="-860"/>
                <a:lumOff val="15046"/>
                <a:alphaOff val="0"/>
              </a:schemeClr>
            </a:effectRef>
            <a:fontRef idx="minor">
              <a:schemeClr val="lt1"/>
            </a:fontRef>
          </p:style>
        </p:sp>
        <p:sp>
          <p:nvSpPr>
            <p:cNvPr id="10" name="Rectangle 9"/>
            <p:cNvSpPr/>
            <p:nvPr/>
          </p:nvSpPr>
          <p:spPr>
            <a:xfrm>
              <a:off x="1741593" y="1112036"/>
              <a:ext cx="7781296" cy="556018"/>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441340" tIns="60960" rIns="60960" bIns="60960" numCol="1" spcCol="1270" anchor="ctr" anchorCtr="0">
              <a:noAutofit/>
            </a:bodyPr>
            <a:lstStyle/>
            <a:p>
              <a:pPr lvl="0" algn="l" defTabSz="1066800">
                <a:lnSpc>
                  <a:spcPct val="90000"/>
                </a:lnSpc>
                <a:spcBef>
                  <a:spcPct val="0"/>
                </a:spcBef>
                <a:spcAft>
                  <a:spcPct val="35000"/>
                </a:spcAft>
              </a:pPr>
              <a:r>
                <a:rPr lang="fr-FR" sz="4000" kern="1200" dirty="0" err="1"/>
                <a:t>Inception</a:t>
              </a:r>
              <a:endParaRPr lang="en-US" sz="4000" kern="1200" dirty="0"/>
            </a:p>
          </p:txBody>
        </p:sp>
      </p:grpSp>
      <p:sp>
        <p:nvSpPr>
          <p:cNvPr id="6" name="Oval 5"/>
          <p:cNvSpPr/>
          <p:nvPr/>
        </p:nvSpPr>
        <p:spPr>
          <a:xfrm>
            <a:off x="1280160" y="2405575"/>
            <a:ext cx="2743200" cy="2743200"/>
          </a:xfrm>
          <a:prstGeom prst="ellipse">
            <a:avLst/>
          </a:prstGeom>
          <a:ln w="381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1" name="Picture 2" descr="http://eactions.info/wp-content/uploads/2013/05/website-analyse1.jpg"/>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1282" r="1282"/>
          <a:stretch/>
        </p:blipFill>
        <p:spPr bwMode="auto">
          <a:xfrm>
            <a:off x="1337310" y="2180716"/>
            <a:ext cx="2668370" cy="2949009"/>
          </a:xfrm>
          <a:prstGeom prst="ellipse">
            <a:avLst/>
          </a:prstGeom>
          <a:noFill/>
          <a:extLst>
            <a:ext uri="{909E8E84-426E-40DD-AFC4-6F175D3DCCD1}">
              <a14:hiddenFill xmlns:a14="http://schemas.microsoft.com/office/drawing/2010/main">
                <a:solidFill>
                  <a:srgbClr val="FFFFFF"/>
                </a:solidFill>
              </a14:hiddenFill>
            </a:ext>
          </a:extLst>
        </p:spPr>
      </p:pic>
      <p:sp>
        <p:nvSpPr>
          <p:cNvPr id="13" name="Slide Number Placeholder 12"/>
          <p:cNvSpPr txBox="1">
            <a:spLocks/>
          </p:cNvSpPr>
          <p:nvPr/>
        </p:nvSpPr>
        <p:spPr>
          <a:xfrm>
            <a:off x="10896600" y="6246055"/>
            <a:ext cx="1157592" cy="547029"/>
          </a:xfrm>
          <a:prstGeom prst="teardrop">
            <a:avLst/>
          </a:prstGeom>
          <a:ln w="28575">
            <a:solidFill>
              <a:schemeClr val="accent1">
                <a:lumMod val="50000"/>
              </a:schemeClr>
            </a:solidFill>
          </a:ln>
          <a:effectLst>
            <a:outerShdw blurRad="50800" dist="38100" dir="2700000" algn="tl" rotWithShape="0">
              <a:prstClr val="black">
                <a:alpha val="40000"/>
              </a:prstClr>
            </a:outerShdw>
          </a:effectLst>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B2C3564-3E3F-4146-9B13-E75F7023A031}" type="slidenum">
              <a:rPr lang="en-US" sz="1800" smtClean="0"/>
              <a:t>8</a:t>
            </a:fld>
            <a:r>
              <a:rPr lang="en-US" sz="1800" dirty="0"/>
              <a:t>/22</a:t>
            </a:r>
          </a:p>
        </p:txBody>
      </p:sp>
    </p:spTree>
    <p:extLst>
      <p:ext uri="{BB962C8B-B14F-4D97-AF65-F5344CB8AC3E}">
        <p14:creationId xmlns:p14="http://schemas.microsoft.com/office/powerpoint/2010/main" val="3675995743"/>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14FD1FC5-8507-4097-A4CB-571D8ABE5A13}"/>
              </a:ext>
            </a:extLst>
          </p:cNvPr>
          <p:cNvSpPr txBox="1"/>
          <p:nvPr/>
        </p:nvSpPr>
        <p:spPr>
          <a:xfrm>
            <a:off x="9548641" y="17502"/>
            <a:ext cx="1954382" cy="369332"/>
          </a:xfrm>
          <a:prstGeom prst="rect">
            <a:avLst/>
          </a:prstGeom>
          <a:noFill/>
        </p:spPr>
        <p:txBody>
          <a:bodyPr wrap="none" rtlCol="0">
            <a:spAutoFit/>
          </a:bodyPr>
          <a:lstStyle/>
          <a:p>
            <a:pPr algn="r"/>
            <a:r>
              <a:rPr lang="fr-FR" b="1" dirty="0">
                <a:solidFill>
                  <a:srgbClr val="5A595A"/>
                </a:solidFill>
              </a:rPr>
              <a:t>Phase d’</a:t>
            </a:r>
            <a:r>
              <a:rPr lang="fr-FR" b="1" dirty="0" err="1">
                <a:solidFill>
                  <a:srgbClr val="5A595A"/>
                </a:solidFill>
              </a:rPr>
              <a:t>inception</a:t>
            </a:r>
            <a:endParaRPr lang="fr-FR" b="1" dirty="0">
              <a:solidFill>
                <a:srgbClr val="5A595A"/>
              </a:solidFill>
            </a:endParaRPr>
          </a:p>
        </p:txBody>
      </p:sp>
      <p:cxnSp>
        <p:nvCxnSpPr>
          <p:cNvPr id="23" name="Straight Connector 22">
            <a:extLst>
              <a:ext uri="{FF2B5EF4-FFF2-40B4-BE49-F238E27FC236}">
                <a16:creationId xmlns:a16="http://schemas.microsoft.com/office/drawing/2014/main" id="{C7CFC863-AA9A-4533-8D93-47637BFA59BE}"/>
              </a:ext>
            </a:extLst>
          </p:cNvPr>
          <p:cNvCxnSpPr/>
          <p:nvPr/>
        </p:nvCxnSpPr>
        <p:spPr>
          <a:xfrm flipH="1">
            <a:off x="1484310" y="369332"/>
            <a:ext cx="10018713" cy="0"/>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24" name="Slide Number Placeholder 12">
            <a:extLst>
              <a:ext uri="{FF2B5EF4-FFF2-40B4-BE49-F238E27FC236}">
                <a16:creationId xmlns:a16="http://schemas.microsoft.com/office/drawing/2014/main" id="{B54CF0B6-ECA0-4F6F-A0CE-1C5AF4BFC278}"/>
              </a:ext>
            </a:extLst>
          </p:cNvPr>
          <p:cNvSpPr txBox="1">
            <a:spLocks/>
          </p:cNvSpPr>
          <p:nvPr/>
        </p:nvSpPr>
        <p:spPr>
          <a:xfrm>
            <a:off x="10896600" y="6246055"/>
            <a:ext cx="1157592" cy="547029"/>
          </a:xfrm>
          <a:prstGeom prst="teardrop">
            <a:avLst/>
          </a:prstGeom>
          <a:ln w="28575">
            <a:solidFill>
              <a:schemeClr val="accent1">
                <a:lumMod val="50000"/>
              </a:schemeClr>
            </a:solidFill>
          </a:ln>
          <a:effectLst>
            <a:outerShdw blurRad="50800" dist="38100" dir="2700000" algn="tl" rotWithShape="0">
              <a:prstClr val="black">
                <a:alpha val="40000"/>
              </a:prstClr>
            </a:outerShdw>
          </a:effectLst>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B2C3564-3E3F-4146-9B13-E75F7023A031}" type="slidenum">
              <a:rPr lang="en-US" sz="1800" smtClean="0"/>
              <a:t>9</a:t>
            </a:fld>
            <a:r>
              <a:rPr lang="en-US" sz="1800" dirty="0"/>
              <a:t>/23</a:t>
            </a:r>
          </a:p>
        </p:txBody>
      </p:sp>
      <p:graphicFrame>
        <p:nvGraphicFramePr>
          <p:cNvPr id="25" name="Content Placeholder 3">
            <a:extLst>
              <a:ext uri="{FF2B5EF4-FFF2-40B4-BE49-F238E27FC236}">
                <a16:creationId xmlns:a16="http://schemas.microsoft.com/office/drawing/2014/main" id="{3DE03969-40E2-4926-A34D-9A6022E1DDE4}"/>
              </a:ext>
            </a:extLst>
          </p:cNvPr>
          <p:cNvGraphicFramePr>
            <a:graphicFrameLocks noGrp="1"/>
          </p:cNvGraphicFramePr>
          <p:nvPr>
            <p:ph idx="1"/>
            <p:extLst>
              <p:ext uri="{D42A27DB-BD31-4B8C-83A1-F6EECF244321}">
                <p14:modId xmlns:p14="http://schemas.microsoft.com/office/powerpoint/2010/main" val="1112154883"/>
              </p:ext>
            </p:extLst>
          </p:nvPr>
        </p:nvGraphicFramePr>
        <p:xfrm>
          <a:off x="2940424" y="519953"/>
          <a:ext cx="7727576" cy="59687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6" name="Picture 25">
            <a:extLst>
              <a:ext uri="{FF2B5EF4-FFF2-40B4-BE49-F238E27FC236}">
                <a16:creationId xmlns:a16="http://schemas.microsoft.com/office/drawing/2014/main" id="{30D90197-E432-4B9E-88C9-40BF0170B21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839710" y="3611105"/>
            <a:ext cx="2352290" cy="2193009"/>
          </a:xfrm>
          <a:prstGeom prst="rect">
            <a:avLst/>
          </a:prstGeom>
        </p:spPr>
      </p:pic>
      <p:sp>
        <p:nvSpPr>
          <p:cNvPr id="27" name="Title 1">
            <a:extLst>
              <a:ext uri="{FF2B5EF4-FFF2-40B4-BE49-F238E27FC236}">
                <a16:creationId xmlns:a16="http://schemas.microsoft.com/office/drawing/2014/main" id="{5325A6F8-1F99-41EC-B3B0-7C43EE24628B}"/>
              </a:ext>
            </a:extLst>
          </p:cNvPr>
          <p:cNvSpPr>
            <a:spLocks noGrp="1"/>
          </p:cNvSpPr>
          <p:nvPr>
            <p:ph type="title"/>
          </p:nvPr>
        </p:nvSpPr>
        <p:spPr>
          <a:xfrm rot="5400000">
            <a:off x="5893030" y="589836"/>
            <a:ext cx="1201270" cy="5751355"/>
          </a:xfrm>
        </p:spPr>
        <p:txBody>
          <a:bodyPr vert="vert270">
            <a:normAutofit/>
          </a:bodyPr>
          <a:lstStyle/>
          <a:p>
            <a:r>
              <a:rPr lang="fr-FR" dirty="0">
                <a:effectLst>
                  <a:outerShdw blurRad="38100" dist="38100" dir="2700000" algn="tl">
                    <a:srgbClr val="000000">
                      <a:alpha val="43137"/>
                    </a:srgbClr>
                  </a:outerShdw>
                </a:effectLst>
              </a:rPr>
              <a:t>Besoins Fonctionnels</a:t>
            </a:r>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47214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grpId="0" nodeType="withEffect">
                                  <p:stCondLst>
                                    <p:cond delay="0"/>
                                  </p:stCondLst>
                                  <p:childTnLst>
                                    <p:animMotion origin="layout" path="M -2.08333E-6 -4.07407E-6 L -0.36067 -4.07407E-6 " pathEditMode="relative" rAng="0" ptsTypes="AA">
                                      <p:cBhvr>
                                        <p:cTn id="6" dur="1000" fill="hold"/>
                                        <p:tgtEl>
                                          <p:spTgt spid="27"/>
                                        </p:tgtEl>
                                        <p:attrNameLst>
                                          <p:attrName>ppt_x</p:attrName>
                                          <p:attrName>ppt_y</p:attrName>
                                        </p:attrNameLst>
                                      </p:cBhvr>
                                      <p:rCtr x="-18034" y="0"/>
                                    </p:animMotion>
                                  </p:childTnLst>
                                </p:cTn>
                              </p:par>
                            </p:childTnLst>
                          </p:cTn>
                        </p:par>
                        <p:par>
                          <p:cTn id="7" fill="hold">
                            <p:stCondLst>
                              <p:cond delay="1000"/>
                            </p:stCondLst>
                            <p:childTnLst>
                              <p:par>
                                <p:cTn id="8" presetID="8" presetClass="emph" presetSubtype="0" fill="hold" grpId="1" nodeType="afterEffect">
                                  <p:stCondLst>
                                    <p:cond delay="0"/>
                                  </p:stCondLst>
                                  <p:childTnLst>
                                    <p:animRot by="-5400000">
                                      <p:cBhvr>
                                        <p:cTn id="9" dur="1000" fill="hold"/>
                                        <p:tgtEl>
                                          <p:spTgt spid="27"/>
                                        </p:tgtEl>
                                        <p:attrNameLst>
                                          <p:attrName>r</p:attrName>
                                        </p:attrNameLst>
                                      </p:cBhvr>
                                    </p:animRot>
                                  </p:childTnLst>
                                </p:cTn>
                              </p:par>
                            </p:childTnLst>
                          </p:cTn>
                        </p:par>
                        <p:par>
                          <p:cTn id="10" fill="hold">
                            <p:stCondLst>
                              <p:cond delay="2000"/>
                            </p:stCondLst>
                            <p:childTnLst>
                              <p:par>
                                <p:cTn id="11" presetID="2" presetClass="entr" presetSubtype="2" fill="hold" grpId="0" nodeType="afterEffect">
                                  <p:stCondLst>
                                    <p:cond delay="0"/>
                                  </p:stCondLst>
                                  <p:childTnLst>
                                    <p:set>
                                      <p:cBhvr>
                                        <p:cTn id="12" dur="1" fill="hold">
                                          <p:stCondLst>
                                            <p:cond delay="0"/>
                                          </p:stCondLst>
                                        </p:cTn>
                                        <p:tgtEl>
                                          <p:spTgt spid="25">
                                            <p:graphicEl>
                                              <a:dgm id="{D5C71205-F047-49AB-8E79-59E760C55178}"/>
                                            </p:graphicEl>
                                          </p:spTgt>
                                        </p:tgtEl>
                                        <p:attrNameLst>
                                          <p:attrName>style.visibility</p:attrName>
                                        </p:attrNameLst>
                                      </p:cBhvr>
                                      <p:to>
                                        <p:strVal val="visible"/>
                                      </p:to>
                                    </p:set>
                                    <p:anim calcmode="lin" valueType="num">
                                      <p:cBhvr additive="base">
                                        <p:cTn id="13" dur="500" fill="hold"/>
                                        <p:tgtEl>
                                          <p:spTgt spid="25">
                                            <p:graphicEl>
                                              <a:dgm id="{D5C71205-F047-49AB-8E79-59E760C55178}"/>
                                            </p:graphic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5">
                                            <p:graphicEl>
                                              <a:dgm id="{D5C71205-F047-49AB-8E79-59E760C55178}"/>
                                            </p:graphicEl>
                                          </p:spTgt>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25">
                                            <p:graphicEl>
                                              <a:dgm id="{E80AB108-2A7A-4C6D-B7A7-2789E6558F64}"/>
                                            </p:graphicEl>
                                          </p:spTgt>
                                        </p:tgtEl>
                                        <p:attrNameLst>
                                          <p:attrName>style.visibility</p:attrName>
                                        </p:attrNameLst>
                                      </p:cBhvr>
                                      <p:to>
                                        <p:strVal val="visible"/>
                                      </p:to>
                                    </p:set>
                                    <p:anim calcmode="lin" valueType="num">
                                      <p:cBhvr additive="base">
                                        <p:cTn id="17" dur="500" fill="hold"/>
                                        <p:tgtEl>
                                          <p:spTgt spid="25">
                                            <p:graphicEl>
                                              <a:dgm id="{E80AB108-2A7A-4C6D-B7A7-2789E6558F64}"/>
                                            </p:graphic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25">
                                            <p:graphicEl>
                                              <a:dgm id="{E80AB108-2A7A-4C6D-B7A7-2789E6558F64}"/>
                                            </p:graphicEl>
                                          </p:spTgt>
                                        </p:tgtEl>
                                        <p:attrNameLst>
                                          <p:attrName>ppt_y</p:attrName>
                                        </p:attrNameLst>
                                      </p:cBhvr>
                                      <p:tavLst>
                                        <p:tav tm="0">
                                          <p:val>
                                            <p:strVal val="#ppt_y"/>
                                          </p:val>
                                        </p:tav>
                                        <p:tav tm="100000">
                                          <p:val>
                                            <p:strVal val="#ppt_y"/>
                                          </p:val>
                                        </p:tav>
                                      </p:tavLst>
                                    </p:anim>
                                  </p:childTnLst>
                                </p:cTn>
                              </p:par>
                            </p:childTnLst>
                          </p:cTn>
                        </p:par>
                        <p:par>
                          <p:cTn id="19" fill="hold">
                            <p:stCondLst>
                              <p:cond delay="2500"/>
                            </p:stCondLst>
                            <p:childTnLst>
                              <p:par>
                                <p:cTn id="20" presetID="2" presetClass="entr" presetSubtype="2" fill="hold" grpId="0" nodeType="afterEffect">
                                  <p:stCondLst>
                                    <p:cond delay="0"/>
                                  </p:stCondLst>
                                  <p:childTnLst>
                                    <p:set>
                                      <p:cBhvr>
                                        <p:cTn id="21" dur="1" fill="hold">
                                          <p:stCondLst>
                                            <p:cond delay="0"/>
                                          </p:stCondLst>
                                        </p:cTn>
                                        <p:tgtEl>
                                          <p:spTgt spid="25">
                                            <p:graphicEl>
                                              <a:dgm id="{14F7B6C1-5E8C-47D8-A946-18DEA8B22585}"/>
                                            </p:graphicEl>
                                          </p:spTgt>
                                        </p:tgtEl>
                                        <p:attrNameLst>
                                          <p:attrName>style.visibility</p:attrName>
                                        </p:attrNameLst>
                                      </p:cBhvr>
                                      <p:to>
                                        <p:strVal val="visible"/>
                                      </p:to>
                                    </p:set>
                                    <p:anim calcmode="lin" valueType="num">
                                      <p:cBhvr additive="base">
                                        <p:cTn id="22" dur="500" fill="hold"/>
                                        <p:tgtEl>
                                          <p:spTgt spid="25">
                                            <p:graphicEl>
                                              <a:dgm id="{14F7B6C1-5E8C-47D8-A946-18DEA8B22585}"/>
                                            </p:graphic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25">
                                            <p:graphicEl>
                                              <a:dgm id="{14F7B6C1-5E8C-47D8-A946-18DEA8B22585}"/>
                                            </p:graphicEl>
                                          </p:spTgt>
                                        </p:tgtEl>
                                        <p:attrNameLst>
                                          <p:attrName>ppt_y</p:attrName>
                                        </p:attrNameLst>
                                      </p:cBhvr>
                                      <p:tavLst>
                                        <p:tav tm="0">
                                          <p:val>
                                            <p:strVal val="#ppt_y"/>
                                          </p:val>
                                        </p:tav>
                                        <p:tav tm="100000">
                                          <p:val>
                                            <p:strVal val="#ppt_y"/>
                                          </p:val>
                                        </p:tav>
                                      </p:tavLst>
                                    </p:anim>
                                  </p:childTnLst>
                                </p:cTn>
                              </p:par>
                              <p:par>
                                <p:cTn id="24" presetID="2" presetClass="entr" presetSubtype="2" fill="hold" grpId="0" nodeType="withEffect">
                                  <p:stCondLst>
                                    <p:cond delay="0"/>
                                  </p:stCondLst>
                                  <p:childTnLst>
                                    <p:set>
                                      <p:cBhvr>
                                        <p:cTn id="25" dur="1" fill="hold">
                                          <p:stCondLst>
                                            <p:cond delay="0"/>
                                          </p:stCondLst>
                                        </p:cTn>
                                        <p:tgtEl>
                                          <p:spTgt spid="25">
                                            <p:graphicEl>
                                              <a:dgm id="{DB44DAE8-FFF5-4C9F-B0C8-0000397864D9}"/>
                                            </p:graphicEl>
                                          </p:spTgt>
                                        </p:tgtEl>
                                        <p:attrNameLst>
                                          <p:attrName>style.visibility</p:attrName>
                                        </p:attrNameLst>
                                      </p:cBhvr>
                                      <p:to>
                                        <p:strVal val="visible"/>
                                      </p:to>
                                    </p:set>
                                    <p:anim calcmode="lin" valueType="num">
                                      <p:cBhvr additive="base">
                                        <p:cTn id="26" dur="500" fill="hold"/>
                                        <p:tgtEl>
                                          <p:spTgt spid="25">
                                            <p:graphicEl>
                                              <a:dgm id="{DB44DAE8-FFF5-4C9F-B0C8-0000397864D9}"/>
                                            </p:graphicEl>
                                          </p:spTgt>
                                        </p:tgtEl>
                                        <p:attrNameLst>
                                          <p:attrName>ppt_x</p:attrName>
                                        </p:attrNameLst>
                                      </p:cBhvr>
                                      <p:tavLst>
                                        <p:tav tm="0">
                                          <p:val>
                                            <p:strVal val="1+#ppt_w/2"/>
                                          </p:val>
                                        </p:tav>
                                        <p:tav tm="100000">
                                          <p:val>
                                            <p:strVal val="#ppt_x"/>
                                          </p:val>
                                        </p:tav>
                                      </p:tavLst>
                                    </p:anim>
                                    <p:anim calcmode="lin" valueType="num">
                                      <p:cBhvr additive="base">
                                        <p:cTn id="27" dur="500" fill="hold"/>
                                        <p:tgtEl>
                                          <p:spTgt spid="25">
                                            <p:graphicEl>
                                              <a:dgm id="{DB44DAE8-FFF5-4C9F-B0C8-0000397864D9}"/>
                                            </p:graphicEl>
                                          </p:spTgt>
                                        </p:tgtEl>
                                        <p:attrNameLst>
                                          <p:attrName>ppt_y</p:attrName>
                                        </p:attrNameLst>
                                      </p:cBhvr>
                                      <p:tavLst>
                                        <p:tav tm="0">
                                          <p:val>
                                            <p:strVal val="#ppt_y"/>
                                          </p:val>
                                        </p:tav>
                                        <p:tav tm="100000">
                                          <p:val>
                                            <p:strVal val="#ppt_y"/>
                                          </p:val>
                                        </p:tav>
                                      </p:tavLst>
                                    </p:anim>
                                  </p:childTnLst>
                                </p:cTn>
                              </p:par>
                            </p:childTnLst>
                          </p:cTn>
                        </p:par>
                        <p:par>
                          <p:cTn id="28" fill="hold">
                            <p:stCondLst>
                              <p:cond delay="3000"/>
                            </p:stCondLst>
                            <p:childTnLst>
                              <p:par>
                                <p:cTn id="29" presetID="2" presetClass="entr" presetSubtype="2" fill="hold" grpId="0" nodeType="afterEffect">
                                  <p:stCondLst>
                                    <p:cond delay="0"/>
                                  </p:stCondLst>
                                  <p:childTnLst>
                                    <p:set>
                                      <p:cBhvr>
                                        <p:cTn id="30" dur="1" fill="hold">
                                          <p:stCondLst>
                                            <p:cond delay="0"/>
                                          </p:stCondLst>
                                        </p:cTn>
                                        <p:tgtEl>
                                          <p:spTgt spid="25">
                                            <p:graphicEl>
                                              <a:dgm id="{BF02B726-00EC-4BA4-B883-771F68F45319}"/>
                                            </p:graphicEl>
                                          </p:spTgt>
                                        </p:tgtEl>
                                        <p:attrNameLst>
                                          <p:attrName>style.visibility</p:attrName>
                                        </p:attrNameLst>
                                      </p:cBhvr>
                                      <p:to>
                                        <p:strVal val="visible"/>
                                      </p:to>
                                    </p:set>
                                    <p:anim calcmode="lin" valueType="num">
                                      <p:cBhvr additive="base">
                                        <p:cTn id="31" dur="500" fill="hold"/>
                                        <p:tgtEl>
                                          <p:spTgt spid="25">
                                            <p:graphicEl>
                                              <a:dgm id="{BF02B726-00EC-4BA4-B883-771F68F45319}"/>
                                            </p:graphic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25">
                                            <p:graphicEl>
                                              <a:dgm id="{BF02B726-00EC-4BA4-B883-771F68F45319}"/>
                                            </p:graphic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25">
                                            <p:graphicEl>
                                              <a:dgm id="{EAADE16E-BEA3-4F7D-900B-D1DB5FF20C52}"/>
                                            </p:graphicEl>
                                          </p:spTgt>
                                        </p:tgtEl>
                                        <p:attrNameLst>
                                          <p:attrName>style.visibility</p:attrName>
                                        </p:attrNameLst>
                                      </p:cBhvr>
                                      <p:to>
                                        <p:strVal val="visible"/>
                                      </p:to>
                                    </p:set>
                                    <p:anim calcmode="lin" valueType="num">
                                      <p:cBhvr additive="base">
                                        <p:cTn id="35" dur="500" fill="hold"/>
                                        <p:tgtEl>
                                          <p:spTgt spid="25">
                                            <p:graphicEl>
                                              <a:dgm id="{EAADE16E-BEA3-4F7D-900B-D1DB5FF20C52}"/>
                                            </p:graphic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25">
                                            <p:graphicEl>
                                              <a:dgm id="{EAADE16E-BEA3-4F7D-900B-D1DB5FF20C52}"/>
                                            </p:graphicEl>
                                          </p:spTgt>
                                        </p:tgtEl>
                                        <p:attrNameLst>
                                          <p:attrName>ppt_y</p:attrName>
                                        </p:attrNameLst>
                                      </p:cBhvr>
                                      <p:tavLst>
                                        <p:tav tm="0">
                                          <p:val>
                                            <p:strVal val="#ppt_y"/>
                                          </p:val>
                                        </p:tav>
                                        <p:tav tm="100000">
                                          <p:val>
                                            <p:strVal val="#ppt_y"/>
                                          </p:val>
                                        </p:tav>
                                      </p:tavLst>
                                    </p:anim>
                                  </p:childTnLst>
                                </p:cTn>
                              </p:par>
                            </p:childTnLst>
                          </p:cTn>
                        </p:par>
                        <p:par>
                          <p:cTn id="37" fill="hold">
                            <p:stCondLst>
                              <p:cond delay="3500"/>
                            </p:stCondLst>
                            <p:childTnLst>
                              <p:par>
                                <p:cTn id="38" presetID="2" presetClass="entr" presetSubtype="2" fill="hold" grpId="0" nodeType="afterEffect">
                                  <p:stCondLst>
                                    <p:cond delay="0"/>
                                  </p:stCondLst>
                                  <p:childTnLst>
                                    <p:set>
                                      <p:cBhvr>
                                        <p:cTn id="39" dur="1" fill="hold">
                                          <p:stCondLst>
                                            <p:cond delay="0"/>
                                          </p:stCondLst>
                                        </p:cTn>
                                        <p:tgtEl>
                                          <p:spTgt spid="25">
                                            <p:graphicEl>
                                              <a:dgm id="{EFB6334D-8F41-4A0B-9380-9055C9020D90}"/>
                                            </p:graphicEl>
                                          </p:spTgt>
                                        </p:tgtEl>
                                        <p:attrNameLst>
                                          <p:attrName>style.visibility</p:attrName>
                                        </p:attrNameLst>
                                      </p:cBhvr>
                                      <p:to>
                                        <p:strVal val="visible"/>
                                      </p:to>
                                    </p:set>
                                    <p:anim calcmode="lin" valueType="num">
                                      <p:cBhvr additive="base">
                                        <p:cTn id="40" dur="500" fill="hold"/>
                                        <p:tgtEl>
                                          <p:spTgt spid="25">
                                            <p:graphicEl>
                                              <a:dgm id="{EFB6334D-8F41-4A0B-9380-9055C9020D90}"/>
                                            </p:graphicEl>
                                          </p:spTgt>
                                        </p:tgtEl>
                                        <p:attrNameLst>
                                          <p:attrName>ppt_x</p:attrName>
                                        </p:attrNameLst>
                                      </p:cBhvr>
                                      <p:tavLst>
                                        <p:tav tm="0">
                                          <p:val>
                                            <p:strVal val="1+#ppt_w/2"/>
                                          </p:val>
                                        </p:tav>
                                        <p:tav tm="100000">
                                          <p:val>
                                            <p:strVal val="#ppt_x"/>
                                          </p:val>
                                        </p:tav>
                                      </p:tavLst>
                                    </p:anim>
                                    <p:anim calcmode="lin" valueType="num">
                                      <p:cBhvr additive="base">
                                        <p:cTn id="41" dur="500" fill="hold"/>
                                        <p:tgtEl>
                                          <p:spTgt spid="25">
                                            <p:graphicEl>
                                              <a:dgm id="{EFB6334D-8F41-4A0B-9380-9055C9020D90}"/>
                                            </p:graphicEl>
                                          </p:spTgt>
                                        </p:tgtEl>
                                        <p:attrNameLst>
                                          <p:attrName>ppt_y</p:attrName>
                                        </p:attrNameLst>
                                      </p:cBhvr>
                                      <p:tavLst>
                                        <p:tav tm="0">
                                          <p:val>
                                            <p:strVal val="#ppt_y"/>
                                          </p:val>
                                        </p:tav>
                                        <p:tav tm="100000">
                                          <p:val>
                                            <p:strVal val="#ppt_y"/>
                                          </p:val>
                                        </p:tav>
                                      </p:tavLst>
                                    </p:anim>
                                  </p:childTnLst>
                                </p:cTn>
                              </p:par>
                              <p:par>
                                <p:cTn id="42" presetID="2" presetClass="entr" presetSubtype="2" fill="hold" grpId="0" nodeType="withEffect">
                                  <p:stCondLst>
                                    <p:cond delay="0"/>
                                  </p:stCondLst>
                                  <p:childTnLst>
                                    <p:set>
                                      <p:cBhvr>
                                        <p:cTn id="43" dur="1" fill="hold">
                                          <p:stCondLst>
                                            <p:cond delay="0"/>
                                          </p:stCondLst>
                                        </p:cTn>
                                        <p:tgtEl>
                                          <p:spTgt spid="25">
                                            <p:graphicEl>
                                              <a:dgm id="{C43841FC-04C6-4A58-B659-E70DB6B82CB6}"/>
                                            </p:graphicEl>
                                          </p:spTgt>
                                        </p:tgtEl>
                                        <p:attrNameLst>
                                          <p:attrName>style.visibility</p:attrName>
                                        </p:attrNameLst>
                                      </p:cBhvr>
                                      <p:to>
                                        <p:strVal val="visible"/>
                                      </p:to>
                                    </p:set>
                                    <p:anim calcmode="lin" valueType="num">
                                      <p:cBhvr additive="base">
                                        <p:cTn id="44" dur="500" fill="hold"/>
                                        <p:tgtEl>
                                          <p:spTgt spid="25">
                                            <p:graphicEl>
                                              <a:dgm id="{C43841FC-04C6-4A58-B659-E70DB6B82CB6}"/>
                                            </p:graphicEl>
                                          </p:spTgt>
                                        </p:tgtEl>
                                        <p:attrNameLst>
                                          <p:attrName>ppt_x</p:attrName>
                                        </p:attrNameLst>
                                      </p:cBhvr>
                                      <p:tavLst>
                                        <p:tav tm="0">
                                          <p:val>
                                            <p:strVal val="1+#ppt_w/2"/>
                                          </p:val>
                                        </p:tav>
                                        <p:tav tm="100000">
                                          <p:val>
                                            <p:strVal val="#ppt_x"/>
                                          </p:val>
                                        </p:tav>
                                      </p:tavLst>
                                    </p:anim>
                                    <p:anim calcmode="lin" valueType="num">
                                      <p:cBhvr additive="base">
                                        <p:cTn id="45" dur="500" fill="hold"/>
                                        <p:tgtEl>
                                          <p:spTgt spid="25">
                                            <p:graphicEl>
                                              <a:dgm id="{C43841FC-04C6-4A58-B659-E70DB6B82CB6}"/>
                                            </p:graphicEl>
                                          </p:spTgt>
                                        </p:tgtEl>
                                        <p:attrNameLst>
                                          <p:attrName>ppt_y</p:attrName>
                                        </p:attrNameLst>
                                      </p:cBhvr>
                                      <p:tavLst>
                                        <p:tav tm="0">
                                          <p:val>
                                            <p:strVal val="#ppt_y"/>
                                          </p:val>
                                        </p:tav>
                                        <p:tav tm="100000">
                                          <p:val>
                                            <p:strVal val="#ppt_y"/>
                                          </p:val>
                                        </p:tav>
                                      </p:tavLst>
                                    </p:anim>
                                  </p:childTnLst>
                                </p:cTn>
                              </p:par>
                            </p:childTnLst>
                          </p:cTn>
                        </p:par>
                        <p:par>
                          <p:cTn id="46" fill="hold">
                            <p:stCondLst>
                              <p:cond delay="4000"/>
                            </p:stCondLst>
                            <p:childTnLst>
                              <p:par>
                                <p:cTn id="47" presetID="2" presetClass="entr" presetSubtype="2" fill="hold" grpId="0" nodeType="afterEffect">
                                  <p:stCondLst>
                                    <p:cond delay="0"/>
                                  </p:stCondLst>
                                  <p:childTnLst>
                                    <p:set>
                                      <p:cBhvr>
                                        <p:cTn id="48" dur="1" fill="hold">
                                          <p:stCondLst>
                                            <p:cond delay="0"/>
                                          </p:stCondLst>
                                        </p:cTn>
                                        <p:tgtEl>
                                          <p:spTgt spid="25">
                                            <p:graphicEl>
                                              <a:dgm id="{B4363446-C517-40CA-B91B-57D9343C7477}"/>
                                            </p:graphicEl>
                                          </p:spTgt>
                                        </p:tgtEl>
                                        <p:attrNameLst>
                                          <p:attrName>style.visibility</p:attrName>
                                        </p:attrNameLst>
                                      </p:cBhvr>
                                      <p:to>
                                        <p:strVal val="visible"/>
                                      </p:to>
                                    </p:set>
                                    <p:anim calcmode="lin" valueType="num">
                                      <p:cBhvr additive="base">
                                        <p:cTn id="49" dur="500" fill="hold"/>
                                        <p:tgtEl>
                                          <p:spTgt spid="25">
                                            <p:graphicEl>
                                              <a:dgm id="{B4363446-C517-40CA-B91B-57D9343C7477}"/>
                                            </p:graphic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25">
                                            <p:graphicEl>
                                              <a:dgm id="{B4363446-C517-40CA-B91B-57D9343C7477}"/>
                                            </p:graphicEl>
                                          </p:spTgt>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25">
                                            <p:graphicEl>
                                              <a:dgm id="{91E2690F-FCFA-41F9-AE89-5E640BE53E9C}"/>
                                            </p:graphicEl>
                                          </p:spTgt>
                                        </p:tgtEl>
                                        <p:attrNameLst>
                                          <p:attrName>style.visibility</p:attrName>
                                        </p:attrNameLst>
                                      </p:cBhvr>
                                      <p:to>
                                        <p:strVal val="visible"/>
                                      </p:to>
                                    </p:set>
                                    <p:anim calcmode="lin" valueType="num">
                                      <p:cBhvr additive="base">
                                        <p:cTn id="53" dur="500" fill="hold"/>
                                        <p:tgtEl>
                                          <p:spTgt spid="25">
                                            <p:graphicEl>
                                              <a:dgm id="{91E2690F-FCFA-41F9-AE89-5E640BE53E9C}"/>
                                            </p:graphic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25">
                                            <p:graphicEl>
                                              <a:dgm id="{91E2690F-FCFA-41F9-AE89-5E640BE53E9C}"/>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5" grpId="0" uiExpand="1">
        <p:bldSub>
          <a:bldDgm bld="one"/>
        </p:bldSub>
      </p:bldGraphic>
      <p:bldP spid="27" grpId="0"/>
      <p:bldP spid="27" grpId="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e">
  <a:themeElements>
    <a:clrScheme name="Parallaxe">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e">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e">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TM03457496[[fn=Parallaxe]]</Template>
  <TotalTime>8175</TotalTime>
  <Words>1348</Words>
  <Application>Microsoft Office PowerPoint</Application>
  <PresentationFormat>Widescreen</PresentationFormat>
  <Paragraphs>175</Paragraphs>
  <Slides>20</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Adobe Garamond Pro Bold</vt:lpstr>
      <vt:lpstr>Arial</vt:lpstr>
      <vt:lpstr>Calibri</vt:lpstr>
      <vt:lpstr>Corbel</vt:lpstr>
      <vt:lpstr>Söhne</vt:lpstr>
      <vt:lpstr>Wingdings</vt:lpstr>
      <vt:lpstr>Parallaxe</vt:lpstr>
      <vt:lpstr>PowerPoint Presentation</vt:lpstr>
      <vt:lpstr>Plan</vt:lpstr>
      <vt:lpstr>PowerPoint Presentation</vt:lpstr>
      <vt:lpstr>PowerPoint Presentation</vt:lpstr>
      <vt:lpstr>PowerPoint Presentation</vt:lpstr>
      <vt:lpstr>PowerPoint Presentation</vt:lpstr>
      <vt:lpstr>PowerPoint Presentation</vt:lpstr>
      <vt:lpstr>PowerPoint Presentation</vt:lpstr>
      <vt:lpstr>Besoins Fonctionnels</vt:lpstr>
      <vt:lpstr>PowerPoint Presentation</vt:lpstr>
      <vt:lpstr>PowerPoint Presentation</vt:lpstr>
      <vt:lpstr>PowerPoint Presentation</vt:lpstr>
      <vt:lpstr>PowerPoint Presentation</vt:lpstr>
      <vt:lpstr>Architecture</vt:lpstr>
      <vt:lpstr>PowerPoint Presentation</vt:lpstr>
      <vt:lpstr>PowerPoint Presentation</vt:lpstr>
      <vt:lpstr>PowerPoint Presentation</vt:lpstr>
      <vt:lpstr>PowerPoint Presentation</vt:lpstr>
      <vt:lpstr>Conclusion et perspectives</vt:lpstr>
      <vt:lpstr> MERCI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Etat d’avancement du projet</dc:title>
  <dc:creator>Omar EL HASSANI</dc:creator>
  <cp:lastModifiedBy>Omar 12</cp:lastModifiedBy>
  <cp:revision>384</cp:revision>
  <dcterms:created xsi:type="dcterms:W3CDTF">2017-03-17T14:34:03Z</dcterms:created>
  <dcterms:modified xsi:type="dcterms:W3CDTF">2023-06-13T13:32:55Z</dcterms:modified>
  <cp:version>1</cp:version>
</cp:coreProperties>
</file>