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28" autoAdjust="0"/>
    <p:restoredTop sz="93969" autoAdjust="0"/>
  </p:normalViewPr>
  <p:slideViewPr>
    <p:cSldViewPr snapToGrid="0" snapToObjects="1">
      <p:cViewPr>
        <p:scale>
          <a:sx n="75" d="100"/>
          <a:sy n="75" d="100"/>
        </p:scale>
        <p:origin x="954" y="-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10A85-3C2D-4AEC-9AE8-61138EB53578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FF2EE-FDC1-44EA-9607-2F8589BEC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8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Quantity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Years With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207d84d-2427-42c8-918a-1342c80b2988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 ,barChart ,barChart ,columnChart ,Revenue ,shape ,Sales Quantity ,Customers ,Markets ,Products ,lineChart ,Years ,Years With Month ,shape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200"/>
            <a:ext cx="12192000" cy="66548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80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Custom Design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Omar Saeed</cp:lastModifiedBy>
  <cp:revision>6</cp:revision>
  <dcterms:created xsi:type="dcterms:W3CDTF">2016-09-04T11:54:55Z</dcterms:created>
  <dcterms:modified xsi:type="dcterms:W3CDTF">2024-03-31T14:19:37Z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2024-03-31T14:13:32Z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d468e324-7074-4eff-a5f6-9e07c36b1871</vt:lpwstr>
  </property>
  <property fmtid="{D5CDD505-2E9C-101B-9397-08002B2CF9AE}" pid="7" name="MSIP_Label_defa4170-0d19-0005-0004-bc88714345d2_ActionId">
    <vt:lpwstr>af46ce50-6b67-45c9-ab12-6b8b488a3479</vt:lpwstr>
  </property>
  <property fmtid="{D5CDD505-2E9C-101B-9397-08002B2CF9AE}" pid="8" name="MSIP_Label_defa4170-0d19-0005-0004-bc88714345d2_ContentBits">
    <vt:lpwstr>0</vt:lpwstr>
  </property>
</Properties>
</file>