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ar Khaled Elsewify" userId="572c0cb5-a2ef-4e44-a8f4-a962d3eea9d0" providerId="ADAL" clId="{4178751F-D2FE-EE47-816F-C2C0A3791B34}"/>
    <pc:docChg chg="undo redo custSel modSld">
      <pc:chgData name="Omar Khaled Elsewify" userId="572c0cb5-a2ef-4e44-a8f4-a962d3eea9d0" providerId="ADAL" clId="{4178751F-D2FE-EE47-816F-C2C0A3791B34}" dt="2020-10-20T18:08:22.483" v="512" actId="1076"/>
      <pc:docMkLst>
        <pc:docMk/>
      </pc:docMkLst>
      <pc:sldChg chg="addSp delSp">
        <pc:chgData name="Omar Khaled Elsewify" userId="572c0cb5-a2ef-4e44-a8f4-a962d3eea9d0" providerId="ADAL" clId="{4178751F-D2FE-EE47-816F-C2C0A3791B34}" dt="2020-10-20T17:43:36.435" v="124"/>
        <pc:sldMkLst>
          <pc:docMk/>
          <pc:sldMk cId="1933177598" sldId="257"/>
        </pc:sldMkLst>
        <pc:grpChg chg="add del">
          <ac:chgData name="Omar Khaled Elsewify" userId="572c0cb5-a2ef-4e44-a8f4-a962d3eea9d0" providerId="ADAL" clId="{4178751F-D2FE-EE47-816F-C2C0A3791B34}" dt="2020-10-20T17:42:09.284" v="24"/>
          <ac:grpSpMkLst>
            <pc:docMk/>
            <pc:sldMk cId="1933177598" sldId="257"/>
            <ac:grpSpMk id="15" creationId="{34D7A059-4105-CA49-A2B4-295A8FFCF6A4}"/>
          </ac:grpSpMkLst>
        </pc:grpChg>
        <pc:grpChg chg="add del">
          <ac:chgData name="Omar Khaled Elsewify" userId="572c0cb5-a2ef-4e44-a8f4-a962d3eea9d0" providerId="ADAL" clId="{4178751F-D2FE-EE47-816F-C2C0A3791B34}" dt="2020-10-20T17:42:08.767" v="22"/>
          <ac:grpSpMkLst>
            <pc:docMk/>
            <pc:sldMk cId="1933177598" sldId="257"/>
            <ac:grpSpMk id="18" creationId="{88BD196F-89B8-3B4A-9060-9600BEF5AF94}"/>
          </ac:grpSpMkLst>
        </pc:grpChg>
        <pc:grpChg chg="add">
          <ac:chgData name="Omar Khaled Elsewify" userId="572c0cb5-a2ef-4e44-a8f4-a962d3eea9d0" providerId="ADAL" clId="{4178751F-D2FE-EE47-816F-C2C0A3791B34}" dt="2020-10-20T17:42:20.105" v="39"/>
          <ac:grpSpMkLst>
            <pc:docMk/>
            <pc:sldMk cId="1933177598" sldId="257"/>
            <ac:grpSpMk id="29" creationId="{69278F61-AEB8-E342-99A0-BE404709DCD5}"/>
          </ac:grpSpMkLst>
        </pc:grpChg>
        <pc:grpChg chg="add">
          <ac:chgData name="Omar Khaled Elsewify" userId="572c0cb5-a2ef-4e44-a8f4-a962d3eea9d0" providerId="ADAL" clId="{4178751F-D2FE-EE47-816F-C2C0A3791B34}" dt="2020-10-20T17:42:36.816" v="51"/>
          <ac:grpSpMkLst>
            <pc:docMk/>
            <pc:sldMk cId="1933177598" sldId="257"/>
            <ac:grpSpMk id="40" creationId="{CFD61471-3F52-5940-8C72-E5127CF2EE52}"/>
          </ac:grpSpMkLst>
        </pc:grpChg>
        <pc:grpChg chg="add">
          <ac:chgData name="Omar Khaled Elsewify" userId="572c0cb5-a2ef-4e44-a8f4-a962d3eea9d0" providerId="ADAL" clId="{4178751F-D2FE-EE47-816F-C2C0A3791B34}" dt="2020-10-20T17:42:40.299" v="59"/>
          <ac:grpSpMkLst>
            <pc:docMk/>
            <pc:sldMk cId="1933177598" sldId="257"/>
            <ac:grpSpMk id="48" creationId="{20259C7F-820F-EC4E-A7C4-B65DDC15E51E}"/>
          </ac:grpSpMkLst>
        </pc:grpChg>
        <pc:grpChg chg="add">
          <ac:chgData name="Omar Khaled Elsewify" userId="572c0cb5-a2ef-4e44-a8f4-a962d3eea9d0" providerId="ADAL" clId="{4178751F-D2FE-EE47-816F-C2C0A3791B34}" dt="2020-10-20T17:42:58.813" v="81"/>
          <ac:grpSpMkLst>
            <pc:docMk/>
            <pc:sldMk cId="1933177598" sldId="257"/>
            <ac:grpSpMk id="70" creationId="{16F6FAFF-CCD1-D94C-94AD-E23CC7CD08D1}"/>
          </ac:grpSpMkLst>
        </pc:grpChg>
        <pc:grpChg chg="add">
          <ac:chgData name="Omar Khaled Elsewify" userId="572c0cb5-a2ef-4e44-a8f4-a962d3eea9d0" providerId="ADAL" clId="{4178751F-D2FE-EE47-816F-C2C0A3791B34}" dt="2020-10-20T17:42:58.813" v="81"/>
          <ac:grpSpMkLst>
            <pc:docMk/>
            <pc:sldMk cId="1933177598" sldId="257"/>
            <ac:grpSpMk id="71" creationId="{59A86C5D-CD61-0149-986C-164CE8E1C6D5}"/>
          </ac:grpSpMkLst>
        </pc:grpChg>
        <pc:grpChg chg="add">
          <ac:chgData name="Omar Khaled Elsewify" userId="572c0cb5-a2ef-4e44-a8f4-a962d3eea9d0" providerId="ADAL" clId="{4178751F-D2FE-EE47-816F-C2C0A3791B34}" dt="2020-10-20T17:42:58.813" v="81"/>
          <ac:grpSpMkLst>
            <pc:docMk/>
            <pc:sldMk cId="1933177598" sldId="257"/>
            <ac:grpSpMk id="72" creationId="{F0900CC1-6987-CB40-8629-E013BBFD8681}"/>
          </ac:grpSpMkLst>
        </pc:grpChg>
        <pc:grpChg chg="add">
          <ac:chgData name="Omar Khaled Elsewify" userId="572c0cb5-a2ef-4e44-a8f4-a962d3eea9d0" providerId="ADAL" clId="{4178751F-D2FE-EE47-816F-C2C0A3791B34}" dt="2020-10-20T17:43:12.946" v="90"/>
          <ac:grpSpMkLst>
            <pc:docMk/>
            <pc:sldMk cId="1933177598" sldId="257"/>
            <ac:grpSpMk id="81" creationId="{02F53F35-5E1C-EA49-B286-7978A5607230}"/>
          </ac:grpSpMkLst>
        </pc:grpChg>
        <pc:grpChg chg="add del">
          <ac:chgData name="Omar Khaled Elsewify" userId="572c0cb5-a2ef-4e44-a8f4-a962d3eea9d0" providerId="ADAL" clId="{4178751F-D2FE-EE47-816F-C2C0A3791B34}" dt="2020-10-20T17:43:31.257" v="112"/>
          <ac:grpSpMkLst>
            <pc:docMk/>
            <pc:sldMk cId="1933177598" sldId="257"/>
            <ac:grpSpMk id="99" creationId="{A6F56F85-6A8B-9C47-A708-20FB2F419D35}"/>
          </ac:grpSpMkLst>
        </pc:grpChg>
        <pc:grpChg chg="add del">
          <ac:chgData name="Omar Khaled Elsewify" userId="572c0cb5-a2ef-4e44-a8f4-a962d3eea9d0" providerId="ADAL" clId="{4178751F-D2FE-EE47-816F-C2C0A3791B34}" dt="2020-10-20T17:43:31.257" v="112"/>
          <ac:grpSpMkLst>
            <pc:docMk/>
            <pc:sldMk cId="1933177598" sldId="257"/>
            <ac:grpSpMk id="100" creationId="{3C8AA90B-EBFF-4D4B-84D6-751D1E48EAFF}"/>
          </ac:grpSpMkLst>
        </pc:grpChg>
        <pc:grpChg chg="add del">
          <ac:chgData name="Omar Khaled Elsewify" userId="572c0cb5-a2ef-4e44-a8f4-a962d3eea9d0" providerId="ADAL" clId="{4178751F-D2FE-EE47-816F-C2C0A3791B34}" dt="2020-10-20T17:43:31.257" v="112"/>
          <ac:grpSpMkLst>
            <pc:docMk/>
            <pc:sldMk cId="1933177598" sldId="257"/>
            <ac:grpSpMk id="101" creationId="{256980C8-C4E5-3C44-8FD2-DEEEF7AE5345}"/>
          </ac:grpSpMkLst>
        </pc:grpChg>
        <pc:grpChg chg="add">
          <ac:chgData name="Omar Khaled Elsewify" userId="572c0cb5-a2ef-4e44-a8f4-a962d3eea9d0" providerId="ADAL" clId="{4178751F-D2FE-EE47-816F-C2C0A3791B34}" dt="2020-10-20T17:43:36.435" v="124"/>
          <ac:grpSpMkLst>
            <pc:docMk/>
            <pc:sldMk cId="1933177598" sldId="257"/>
            <ac:grpSpMk id="113" creationId="{1388F20E-99F0-FC4F-8414-2CF7AC5325D0}"/>
          </ac:grpSpMkLst>
        </pc:grpChg>
        <pc:inkChg chg="add">
          <ac:chgData name="Omar Khaled Elsewify" userId="572c0cb5-a2ef-4e44-a8f4-a962d3eea9d0" providerId="ADAL" clId="{4178751F-D2FE-EE47-816F-C2C0A3791B34}" dt="2020-10-20T17:41:51.299" v="7"/>
          <ac:inkMkLst>
            <pc:docMk/>
            <pc:sldMk cId="1933177598" sldId="257"/>
            <ac:inkMk id="2" creationId="{77C30A3C-A988-AF4D-BD64-6F9481E713B3}"/>
          </ac:inkMkLst>
        </pc:inkChg>
        <pc:inkChg chg="add">
          <ac:chgData name="Omar Khaled Elsewify" userId="572c0cb5-a2ef-4e44-a8f4-a962d3eea9d0" providerId="ADAL" clId="{4178751F-D2FE-EE47-816F-C2C0A3791B34}" dt="2020-10-20T17:41:51.870" v="8"/>
          <ac:inkMkLst>
            <pc:docMk/>
            <pc:sldMk cId="1933177598" sldId="257"/>
            <ac:inkMk id="3" creationId="{16ADDBA3-1075-3242-8C0D-764D5BFD386E}"/>
          </ac:inkMkLst>
        </pc:inkChg>
        <pc:inkChg chg="add">
          <ac:chgData name="Omar Khaled Elsewify" userId="572c0cb5-a2ef-4e44-a8f4-a962d3eea9d0" providerId="ADAL" clId="{4178751F-D2FE-EE47-816F-C2C0A3791B34}" dt="2020-10-20T17:41:52.538" v="9"/>
          <ac:inkMkLst>
            <pc:docMk/>
            <pc:sldMk cId="1933177598" sldId="257"/>
            <ac:inkMk id="4" creationId="{533E1989-6312-3F42-B545-F72EF7362374}"/>
          </ac:inkMkLst>
        </pc:inkChg>
        <pc:inkChg chg="add">
          <ac:chgData name="Omar Khaled Elsewify" userId="572c0cb5-a2ef-4e44-a8f4-a962d3eea9d0" providerId="ADAL" clId="{4178751F-D2FE-EE47-816F-C2C0A3791B34}" dt="2020-10-20T17:41:52.941" v="10"/>
          <ac:inkMkLst>
            <pc:docMk/>
            <pc:sldMk cId="1933177598" sldId="257"/>
            <ac:inkMk id="5" creationId="{63AF6D72-1E8D-214A-A909-C37EC42AD569}"/>
          </ac:inkMkLst>
        </pc:inkChg>
        <pc:inkChg chg="add">
          <ac:chgData name="Omar Khaled Elsewify" userId="572c0cb5-a2ef-4e44-a8f4-a962d3eea9d0" providerId="ADAL" clId="{4178751F-D2FE-EE47-816F-C2C0A3791B34}" dt="2020-10-20T17:41:53.552" v="11"/>
          <ac:inkMkLst>
            <pc:docMk/>
            <pc:sldMk cId="1933177598" sldId="257"/>
            <ac:inkMk id="6" creationId="{1B8A4C25-D1E0-5046-A098-2A8D44C24706}"/>
          </ac:inkMkLst>
        </pc:inkChg>
        <pc:inkChg chg="add del">
          <ac:chgData name="Omar Khaled Elsewify" userId="572c0cb5-a2ef-4e44-a8f4-a962d3eea9d0" providerId="ADAL" clId="{4178751F-D2FE-EE47-816F-C2C0A3791B34}" dt="2020-10-20T17:42:21.127" v="40"/>
          <ac:inkMkLst>
            <pc:docMk/>
            <pc:sldMk cId="1933177598" sldId="257"/>
            <ac:inkMk id="7" creationId="{13928260-9345-8D42-A8C9-560FB34FC028}"/>
          </ac:inkMkLst>
        </pc:inkChg>
        <pc:inkChg chg="add del topLvl">
          <ac:chgData name="Omar Khaled Elsewify" userId="572c0cb5-a2ef-4e44-a8f4-a962d3eea9d0" providerId="ADAL" clId="{4178751F-D2FE-EE47-816F-C2C0A3791B34}" dt="2020-10-20T17:42:10.870" v="28"/>
          <ac:inkMkLst>
            <pc:docMk/>
            <pc:sldMk cId="1933177598" sldId="257"/>
            <ac:inkMk id="8" creationId="{D0D3C65B-8FB5-C045-858E-DE11BFEFAD85}"/>
          </ac:inkMkLst>
        </pc:inkChg>
        <pc:inkChg chg="add del topLvl">
          <ac:chgData name="Omar Khaled Elsewify" userId="572c0cb5-a2ef-4e44-a8f4-a962d3eea9d0" providerId="ADAL" clId="{4178751F-D2FE-EE47-816F-C2C0A3791B34}" dt="2020-10-20T17:42:10.635" v="27"/>
          <ac:inkMkLst>
            <pc:docMk/>
            <pc:sldMk cId="1933177598" sldId="257"/>
            <ac:inkMk id="9" creationId="{77B01CA5-5539-9240-98DA-9A8044AC2049}"/>
          </ac:inkMkLst>
        </pc:inkChg>
        <pc:inkChg chg="add del topLvl">
          <ac:chgData name="Omar Khaled Elsewify" userId="572c0cb5-a2ef-4e44-a8f4-a962d3eea9d0" providerId="ADAL" clId="{4178751F-D2FE-EE47-816F-C2C0A3791B34}" dt="2020-10-20T17:42:10.450" v="26"/>
          <ac:inkMkLst>
            <pc:docMk/>
            <pc:sldMk cId="1933177598" sldId="257"/>
            <ac:inkMk id="11" creationId="{5E21FB81-C9CD-AB4F-A6DA-1E4006C69390}"/>
          </ac:inkMkLst>
        </pc:inkChg>
        <pc:inkChg chg="add del topLvl">
          <ac:chgData name="Omar Khaled Elsewify" userId="572c0cb5-a2ef-4e44-a8f4-a962d3eea9d0" providerId="ADAL" clId="{4178751F-D2FE-EE47-816F-C2C0A3791B34}" dt="2020-10-20T17:42:10.244" v="25"/>
          <ac:inkMkLst>
            <pc:docMk/>
            <pc:sldMk cId="1933177598" sldId="257"/>
            <ac:inkMk id="13" creationId="{CA55BC75-05FA-694C-BF0F-A9BF0F17E682}"/>
          </ac:inkMkLst>
        </pc:inkChg>
        <pc:inkChg chg="add del topLvl">
          <ac:chgData name="Omar Khaled Elsewify" userId="572c0cb5-a2ef-4e44-a8f4-a962d3eea9d0" providerId="ADAL" clId="{4178751F-D2FE-EE47-816F-C2C0A3791B34}" dt="2020-10-20T17:42:09.284" v="24"/>
          <ac:inkMkLst>
            <pc:docMk/>
            <pc:sldMk cId="1933177598" sldId="257"/>
            <ac:inkMk id="14" creationId="{22EA351F-ADEC-AF44-8E46-1DE20EEFA311}"/>
          </ac:inkMkLst>
        </pc:inkChg>
        <pc:inkChg chg="add del topLvl">
          <ac:chgData name="Omar Khaled Elsewify" userId="572c0cb5-a2ef-4e44-a8f4-a962d3eea9d0" providerId="ADAL" clId="{4178751F-D2FE-EE47-816F-C2C0A3791B34}" dt="2020-10-20T17:42:08.942" v="23"/>
          <ac:inkMkLst>
            <pc:docMk/>
            <pc:sldMk cId="1933177598" sldId="257"/>
            <ac:inkMk id="16" creationId="{68540018-9491-7E4C-A5DD-9C8B6C569BD6}"/>
          </ac:inkMkLst>
        </pc:inkChg>
        <pc:inkChg chg="add del topLvl">
          <ac:chgData name="Omar Khaled Elsewify" userId="572c0cb5-a2ef-4e44-a8f4-a962d3eea9d0" providerId="ADAL" clId="{4178751F-D2FE-EE47-816F-C2C0A3791B34}" dt="2020-10-20T17:42:08.767" v="22"/>
          <ac:inkMkLst>
            <pc:docMk/>
            <pc:sldMk cId="1933177598" sldId="257"/>
            <ac:inkMk id="17" creationId="{BAA33354-0133-8242-BA2A-A9E5367FB5C8}"/>
          </ac:inkMkLst>
        </pc:inkChg>
        <pc:inkChg chg="add">
          <ac:chgData name="Omar Khaled Elsewify" userId="572c0cb5-a2ef-4e44-a8f4-a962d3eea9d0" providerId="ADAL" clId="{4178751F-D2FE-EE47-816F-C2C0A3791B34}" dt="2020-10-20T17:42:14.658" v="29"/>
          <ac:inkMkLst>
            <pc:docMk/>
            <pc:sldMk cId="1933177598" sldId="257"/>
            <ac:inkMk id="19" creationId="{99290230-F846-9E45-883D-8B5343EA4D5A}"/>
          </ac:inkMkLst>
        </pc:inkChg>
        <pc:inkChg chg="add">
          <ac:chgData name="Omar Khaled Elsewify" userId="572c0cb5-a2ef-4e44-a8f4-a962d3eea9d0" providerId="ADAL" clId="{4178751F-D2FE-EE47-816F-C2C0A3791B34}" dt="2020-10-20T17:42:15.211" v="30"/>
          <ac:inkMkLst>
            <pc:docMk/>
            <pc:sldMk cId="1933177598" sldId="257"/>
            <ac:inkMk id="20" creationId="{CE6FBD5F-2A14-1744-97A7-F141DF935FC2}"/>
          </ac:inkMkLst>
        </pc:inkChg>
        <pc:inkChg chg="add">
          <ac:chgData name="Omar Khaled Elsewify" userId="572c0cb5-a2ef-4e44-a8f4-a962d3eea9d0" providerId="ADAL" clId="{4178751F-D2FE-EE47-816F-C2C0A3791B34}" dt="2020-10-20T17:42:15.874" v="31"/>
          <ac:inkMkLst>
            <pc:docMk/>
            <pc:sldMk cId="1933177598" sldId="257"/>
            <ac:inkMk id="21" creationId="{CF276299-A87A-D84A-B18F-0B9721C8F34C}"/>
          </ac:inkMkLst>
        </pc:inkChg>
        <pc:inkChg chg="add">
          <ac:chgData name="Omar Khaled Elsewify" userId="572c0cb5-a2ef-4e44-a8f4-a962d3eea9d0" providerId="ADAL" clId="{4178751F-D2FE-EE47-816F-C2C0A3791B34}" dt="2020-10-20T17:42:16.066" v="32"/>
          <ac:inkMkLst>
            <pc:docMk/>
            <pc:sldMk cId="1933177598" sldId="257"/>
            <ac:inkMk id="22" creationId="{FBE74AC2-AF1E-F749-8725-FFB4D9139A9B}"/>
          </ac:inkMkLst>
        </pc:inkChg>
        <pc:inkChg chg="add">
          <ac:chgData name="Omar Khaled Elsewify" userId="572c0cb5-a2ef-4e44-a8f4-a962d3eea9d0" providerId="ADAL" clId="{4178751F-D2FE-EE47-816F-C2C0A3791B34}" dt="2020-10-20T17:42:17.181" v="33"/>
          <ac:inkMkLst>
            <pc:docMk/>
            <pc:sldMk cId="1933177598" sldId="257"/>
            <ac:inkMk id="23" creationId="{9AB668FD-3F9A-5D46-9104-661527AB4168}"/>
          </ac:inkMkLst>
        </pc:inkChg>
        <pc:inkChg chg="add">
          <ac:chgData name="Omar Khaled Elsewify" userId="572c0cb5-a2ef-4e44-a8f4-a962d3eea9d0" providerId="ADAL" clId="{4178751F-D2FE-EE47-816F-C2C0A3791B34}" dt="2020-10-20T17:42:17.567" v="34"/>
          <ac:inkMkLst>
            <pc:docMk/>
            <pc:sldMk cId="1933177598" sldId="257"/>
            <ac:inkMk id="24" creationId="{AF039BDC-7398-7F48-980F-50FA9F5594E9}"/>
          </ac:inkMkLst>
        </pc:inkChg>
        <pc:inkChg chg="add">
          <ac:chgData name="Omar Khaled Elsewify" userId="572c0cb5-a2ef-4e44-a8f4-a962d3eea9d0" providerId="ADAL" clId="{4178751F-D2FE-EE47-816F-C2C0A3791B34}" dt="2020-10-20T17:42:17.935" v="35"/>
          <ac:inkMkLst>
            <pc:docMk/>
            <pc:sldMk cId="1933177598" sldId="257"/>
            <ac:inkMk id="25" creationId="{74511A32-015C-6249-AE4A-9BF39CD9800A}"/>
          </ac:inkMkLst>
        </pc:inkChg>
        <pc:inkChg chg="add">
          <ac:chgData name="Omar Khaled Elsewify" userId="572c0cb5-a2ef-4e44-a8f4-a962d3eea9d0" providerId="ADAL" clId="{4178751F-D2FE-EE47-816F-C2C0A3791B34}" dt="2020-10-20T17:42:18.419" v="36"/>
          <ac:inkMkLst>
            <pc:docMk/>
            <pc:sldMk cId="1933177598" sldId="257"/>
            <ac:inkMk id="26" creationId="{7221D235-1434-4740-90EA-2E74A341AE3A}"/>
          </ac:inkMkLst>
        </pc:inkChg>
        <pc:inkChg chg="add">
          <ac:chgData name="Omar Khaled Elsewify" userId="572c0cb5-a2ef-4e44-a8f4-a962d3eea9d0" providerId="ADAL" clId="{4178751F-D2FE-EE47-816F-C2C0A3791B34}" dt="2020-10-20T17:42:18.832" v="37"/>
          <ac:inkMkLst>
            <pc:docMk/>
            <pc:sldMk cId="1933177598" sldId="257"/>
            <ac:inkMk id="27" creationId="{01F89ACE-304B-0B4F-96CF-49F52233903F}"/>
          </ac:inkMkLst>
        </pc:inkChg>
        <pc:inkChg chg="add">
          <ac:chgData name="Omar Khaled Elsewify" userId="572c0cb5-a2ef-4e44-a8f4-a962d3eea9d0" providerId="ADAL" clId="{4178751F-D2FE-EE47-816F-C2C0A3791B34}" dt="2020-10-20T17:42:19.276" v="38"/>
          <ac:inkMkLst>
            <pc:docMk/>
            <pc:sldMk cId="1933177598" sldId="257"/>
            <ac:inkMk id="28" creationId="{7743F49C-2ABD-9748-82B3-3AD81BB7E80F}"/>
          </ac:inkMkLst>
        </pc:inkChg>
        <pc:inkChg chg="add">
          <ac:chgData name="Omar Khaled Elsewify" userId="572c0cb5-a2ef-4e44-a8f4-a962d3eea9d0" providerId="ADAL" clId="{4178751F-D2FE-EE47-816F-C2C0A3791B34}" dt="2020-10-20T17:42:28.917" v="41"/>
          <ac:inkMkLst>
            <pc:docMk/>
            <pc:sldMk cId="1933177598" sldId="257"/>
            <ac:inkMk id="30" creationId="{B04280C6-EB4F-1942-95C7-5379B5773498}"/>
          </ac:inkMkLst>
        </pc:inkChg>
        <pc:inkChg chg="add">
          <ac:chgData name="Omar Khaled Elsewify" userId="572c0cb5-a2ef-4e44-a8f4-a962d3eea9d0" providerId="ADAL" clId="{4178751F-D2FE-EE47-816F-C2C0A3791B34}" dt="2020-10-20T17:42:32.534" v="42"/>
          <ac:inkMkLst>
            <pc:docMk/>
            <pc:sldMk cId="1933177598" sldId="257"/>
            <ac:inkMk id="31" creationId="{3619E1BD-72CD-B544-BADC-64359C164655}"/>
          </ac:inkMkLst>
        </pc:inkChg>
        <pc:inkChg chg="add">
          <ac:chgData name="Omar Khaled Elsewify" userId="572c0cb5-a2ef-4e44-a8f4-a962d3eea9d0" providerId="ADAL" clId="{4178751F-D2FE-EE47-816F-C2C0A3791B34}" dt="2020-10-20T17:42:33.256" v="43"/>
          <ac:inkMkLst>
            <pc:docMk/>
            <pc:sldMk cId="1933177598" sldId="257"/>
            <ac:inkMk id="32" creationId="{DC12C518-F7F0-C546-9F8E-5188BF4CD617}"/>
          </ac:inkMkLst>
        </pc:inkChg>
        <pc:inkChg chg="add">
          <ac:chgData name="Omar Khaled Elsewify" userId="572c0cb5-a2ef-4e44-a8f4-a962d3eea9d0" providerId="ADAL" clId="{4178751F-D2FE-EE47-816F-C2C0A3791B34}" dt="2020-10-20T17:42:33.678" v="44"/>
          <ac:inkMkLst>
            <pc:docMk/>
            <pc:sldMk cId="1933177598" sldId="257"/>
            <ac:inkMk id="33" creationId="{0B4F6077-3681-6F43-B63E-DA1F2732FD37}"/>
          </ac:inkMkLst>
        </pc:inkChg>
        <pc:inkChg chg="add">
          <ac:chgData name="Omar Khaled Elsewify" userId="572c0cb5-a2ef-4e44-a8f4-a962d3eea9d0" providerId="ADAL" clId="{4178751F-D2FE-EE47-816F-C2C0A3791B34}" dt="2020-10-20T17:42:34.016" v="45"/>
          <ac:inkMkLst>
            <pc:docMk/>
            <pc:sldMk cId="1933177598" sldId="257"/>
            <ac:inkMk id="34" creationId="{F3D0F372-9DF9-594E-BFFF-348E251F614D}"/>
          </ac:inkMkLst>
        </pc:inkChg>
        <pc:inkChg chg="add">
          <ac:chgData name="Omar Khaled Elsewify" userId="572c0cb5-a2ef-4e44-a8f4-a962d3eea9d0" providerId="ADAL" clId="{4178751F-D2FE-EE47-816F-C2C0A3791B34}" dt="2020-10-20T17:42:34.197" v="46"/>
          <ac:inkMkLst>
            <pc:docMk/>
            <pc:sldMk cId="1933177598" sldId="257"/>
            <ac:inkMk id="35" creationId="{BD37F27C-7AF6-A942-9B1C-2C2530D5A6C8}"/>
          </ac:inkMkLst>
        </pc:inkChg>
        <pc:inkChg chg="add">
          <ac:chgData name="Omar Khaled Elsewify" userId="572c0cb5-a2ef-4e44-a8f4-a962d3eea9d0" providerId="ADAL" clId="{4178751F-D2FE-EE47-816F-C2C0A3791B34}" dt="2020-10-20T17:42:34.636" v="47"/>
          <ac:inkMkLst>
            <pc:docMk/>
            <pc:sldMk cId="1933177598" sldId="257"/>
            <ac:inkMk id="36" creationId="{FFCC94CD-5AEF-4F45-AAFD-FEF4CF93C5A2}"/>
          </ac:inkMkLst>
        </pc:inkChg>
        <pc:inkChg chg="add">
          <ac:chgData name="Omar Khaled Elsewify" userId="572c0cb5-a2ef-4e44-a8f4-a962d3eea9d0" providerId="ADAL" clId="{4178751F-D2FE-EE47-816F-C2C0A3791B34}" dt="2020-10-20T17:42:35.386" v="48"/>
          <ac:inkMkLst>
            <pc:docMk/>
            <pc:sldMk cId="1933177598" sldId="257"/>
            <ac:inkMk id="37" creationId="{62147716-43E3-994C-B64E-F7F61676931F}"/>
          </ac:inkMkLst>
        </pc:inkChg>
        <pc:inkChg chg="add">
          <ac:chgData name="Omar Khaled Elsewify" userId="572c0cb5-a2ef-4e44-a8f4-a962d3eea9d0" providerId="ADAL" clId="{4178751F-D2FE-EE47-816F-C2C0A3791B34}" dt="2020-10-20T17:42:35.704" v="49"/>
          <ac:inkMkLst>
            <pc:docMk/>
            <pc:sldMk cId="1933177598" sldId="257"/>
            <ac:inkMk id="38" creationId="{3A3C0AB6-A5CB-BF46-8EDB-DFE8BAE3853B}"/>
          </ac:inkMkLst>
        </pc:inkChg>
        <pc:inkChg chg="add">
          <ac:chgData name="Omar Khaled Elsewify" userId="572c0cb5-a2ef-4e44-a8f4-a962d3eea9d0" providerId="ADAL" clId="{4178751F-D2FE-EE47-816F-C2C0A3791B34}" dt="2020-10-20T17:42:35.903" v="50"/>
          <ac:inkMkLst>
            <pc:docMk/>
            <pc:sldMk cId="1933177598" sldId="257"/>
            <ac:inkMk id="39" creationId="{8A6D101A-469A-B945-90BE-420E350EF5CD}"/>
          </ac:inkMkLst>
        </pc:inkChg>
        <pc:inkChg chg="add">
          <ac:chgData name="Omar Khaled Elsewify" userId="572c0cb5-a2ef-4e44-a8f4-a962d3eea9d0" providerId="ADAL" clId="{4178751F-D2FE-EE47-816F-C2C0A3791B34}" dt="2020-10-20T17:42:37.059" v="52"/>
          <ac:inkMkLst>
            <pc:docMk/>
            <pc:sldMk cId="1933177598" sldId="257"/>
            <ac:inkMk id="41" creationId="{D49800A7-7ABB-1849-8417-6B215D771A45}"/>
          </ac:inkMkLst>
        </pc:inkChg>
        <pc:inkChg chg="add">
          <ac:chgData name="Omar Khaled Elsewify" userId="572c0cb5-a2ef-4e44-a8f4-a962d3eea9d0" providerId="ADAL" clId="{4178751F-D2FE-EE47-816F-C2C0A3791B34}" dt="2020-10-20T17:42:37.233" v="53"/>
          <ac:inkMkLst>
            <pc:docMk/>
            <pc:sldMk cId="1933177598" sldId="257"/>
            <ac:inkMk id="42" creationId="{9181499A-139A-D941-98B5-5F6643D9DC16}"/>
          </ac:inkMkLst>
        </pc:inkChg>
        <pc:inkChg chg="add">
          <ac:chgData name="Omar Khaled Elsewify" userId="572c0cb5-a2ef-4e44-a8f4-a962d3eea9d0" providerId="ADAL" clId="{4178751F-D2FE-EE47-816F-C2C0A3791B34}" dt="2020-10-20T17:42:37.697" v="54"/>
          <ac:inkMkLst>
            <pc:docMk/>
            <pc:sldMk cId="1933177598" sldId="257"/>
            <ac:inkMk id="43" creationId="{20D3D29B-7673-4D42-9E2E-3DBE3EFA8EE3}"/>
          </ac:inkMkLst>
        </pc:inkChg>
        <pc:inkChg chg="add">
          <ac:chgData name="Omar Khaled Elsewify" userId="572c0cb5-a2ef-4e44-a8f4-a962d3eea9d0" providerId="ADAL" clId="{4178751F-D2FE-EE47-816F-C2C0A3791B34}" dt="2020-10-20T17:42:38.051" v="55"/>
          <ac:inkMkLst>
            <pc:docMk/>
            <pc:sldMk cId="1933177598" sldId="257"/>
            <ac:inkMk id="44" creationId="{AAE0F584-AD11-494C-85BB-349901F9FF22}"/>
          </ac:inkMkLst>
        </pc:inkChg>
        <pc:inkChg chg="add">
          <ac:chgData name="Omar Khaled Elsewify" userId="572c0cb5-a2ef-4e44-a8f4-a962d3eea9d0" providerId="ADAL" clId="{4178751F-D2FE-EE47-816F-C2C0A3791B34}" dt="2020-10-20T17:42:38.518" v="56"/>
          <ac:inkMkLst>
            <pc:docMk/>
            <pc:sldMk cId="1933177598" sldId="257"/>
            <ac:inkMk id="45" creationId="{ED3959B6-6843-C84C-9E70-5A436591CE01}"/>
          </ac:inkMkLst>
        </pc:inkChg>
        <pc:inkChg chg="add">
          <ac:chgData name="Omar Khaled Elsewify" userId="572c0cb5-a2ef-4e44-a8f4-a962d3eea9d0" providerId="ADAL" clId="{4178751F-D2FE-EE47-816F-C2C0A3791B34}" dt="2020-10-20T17:42:38.913" v="57"/>
          <ac:inkMkLst>
            <pc:docMk/>
            <pc:sldMk cId="1933177598" sldId="257"/>
            <ac:inkMk id="46" creationId="{2BDE281F-1BCF-6B40-9695-3DE437FA3A49}"/>
          </ac:inkMkLst>
        </pc:inkChg>
        <pc:inkChg chg="add">
          <ac:chgData name="Omar Khaled Elsewify" userId="572c0cb5-a2ef-4e44-a8f4-a962d3eea9d0" providerId="ADAL" clId="{4178751F-D2FE-EE47-816F-C2C0A3791B34}" dt="2020-10-20T17:42:39.777" v="58"/>
          <ac:inkMkLst>
            <pc:docMk/>
            <pc:sldMk cId="1933177598" sldId="257"/>
            <ac:inkMk id="47" creationId="{F8803A94-1774-FA4B-A024-E66713FA8B31}"/>
          </ac:inkMkLst>
        </pc:inkChg>
        <pc:inkChg chg="add">
          <ac:chgData name="Omar Khaled Elsewify" userId="572c0cb5-a2ef-4e44-a8f4-a962d3eea9d0" providerId="ADAL" clId="{4178751F-D2FE-EE47-816F-C2C0A3791B34}" dt="2020-10-20T17:42:50.737" v="60"/>
          <ac:inkMkLst>
            <pc:docMk/>
            <pc:sldMk cId="1933177598" sldId="257"/>
            <ac:inkMk id="49" creationId="{D08DEE53-AA9A-924C-B30E-C2F58EAA1387}"/>
          </ac:inkMkLst>
        </pc:inkChg>
        <pc:inkChg chg="add">
          <ac:chgData name="Omar Khaled Elsewify" userId="572c0cb5-a2ef-4e44-a8f4-a962d3eea9d0" providerId="ADAL" clId="{4178751F-D2FE-EE47-816F-C2C0A3791B34}" dt="2020-10-20T17:42:51.151" v="61"/>
          <ac:inkMkLst>
            <pc:docMk/>
            <pc:sldMk cId="1933177598" sldId="257"/>
            <ac:inkMk id="50" creationId="{297856F6-047F-FB4E-A54F-C01A9576C7B3}"/>
          </ac:inkMkLst>
        </pc:inkChg>
        <pc:inkChg chg="add">
          <ac:chgData name="Omar Khaled Elsewify" userId="572c0cb5-a2ef-4e44-a8f4-a962d3eea9d0" providerId="ADAL" clId="{4178751F-D2FE-EE47-816F-C2C0A3791B34}" dt="2020-10-20T17:42:51.507" v="62"/>
          <ac:inkMkLst>
            <pc:docMk/>
            <pc:sldMk cId="1933177598" sldId="257"/>
            <ac:inkMk id="51" creationId="{FFBCB0C0-DC76-BC44-B6C6-2CC8C82A3DAD}"/>
          </ac:inkMkLst>
        </pc:inkChg>
        <pc:inkChg chg="add">
          <ac:chgData name="Omar Khaled Elsewify" userId="572c0cb5-a2ef-4e44-a8f4-a962d3eea9d0" providerId="ADAL" clId="{4178751F-D2FE-EE47-816F-C2C0A3791B34}" dt="2020-10-20T17:42:51.748" v="63"/>
          <ac:inkMkLst>
            <pc:docMk/>
            <pc:sldMk cId="1933177598" sldId="257"/>
            <ac:inkMk id="52" creationId="{74D74759-5ED6-DA49-B4CD-5896C5E95ED4}"/>
          </ac:inkMkLst>
        </pc:inkChg>
        <pc:inkChg chg="add">
          <ac:chgData name="Omar Khaled Elsewify" userId="572c0cb5-a2ef-4e44-a8f4-a962d3eea9d0" providerId="ADAL" clId="{4178751F-D2FE-EE47-816F-C2C0A3791B34}" dt="2020-10-20T17:42:51.935" v="64"/>
          <ac:inkMkLst>
            <pc:docMk/>
            <pc:sldMk cId="1933177598" sldId="257"/>
            <ac:inkMk id="53" creationId="{EA01DD01-913A-7548-8506-0FD8F34A04B3}"/>
          </ac:inkMkLst>
        </pc:inkChg>
        <pc:inkChg chg="add">
          <ac:chgData name="Omar Khaled Elsewify" userId="572c0cb5-a2ef-4e44-a8f4-a962d3eea9d0" providerId="ADAL" clId="{4178751F-D2FE-EE47-816F-C2C0A3791B34}" dt="2020-10-20T17:42:52.486" v="65"/>
          <ac:inkMkLst>
            <pc:docMk/>
            <pc:sldMk cId="1933177598" sldId="257"/>
            <ac:inkMk id="54" creationId="{0A10B31C-D57B-F547-B880-AF2056711A32}"/>
          </ac:inkMkLst>
        </pc:inkChg>
        <pc:inkChg chg="add">
          <ac:chgData name="Omar Khaled Elsewify" userId="572c0cb5-a2ef-4e44-a8f4-a962d3eea9d0" providerId="ADAL" clId="{4178751F-D2FE-EE47-816F-C2C0A3791B34}" dt="2020-10-20T17:42:52.747" v="66"/>
          <ac:inkMkLst>
            <pc:docMk/>
            <pc:sldMk cId="1933177598" sldId="257"/>
            <ac:inkMk id="55" creationId="{633A1325-FC9A-324B-AAB1-582518FD0DB0}"/>
          </ac:inkMkLst>
        </pc:inkChg>
        <pc:inkChg chg="add">
          <ac:chgData name="Omar Khaled Elsewify" userId="572c0cb5-a2ef-4e44-a8f4-a962d3eea9d0" providerId="ADAL" clId="{4178751F-D2FE-EE47-816F-C2C0A3791B34}" dt="2020-10-20T17:42:52.887" v="67"/>
          <ac:inkMkLst>
            <pc:docMk/>
            <pc:sldMk cId="1933177598" sldId="257"/>
            <ac:inkMk id="56" creationId="{4127ECBE-5132-B642-8C6D-755F3D16DB21}"/>
          </ac:inkMkLst>
        </pc:inkChg>
        <pc:inkChg chg="add">
          <ac:chgData name="Omar Khaled Elsewify" userId="572c0cb5-a2ef-4e44-a8f4-a962d3eea9d0" providerId="ADAL" clId="{4178751F-D2FE-EE47-816F-C2C0A3791B34}" dt="2020-10-20T17:42:53.153" v="68"/>
          <ac:inkMkLst>
            <pc:docMk/>
            <pc:sldMk cId="1933177598" sldId="257"/>
            <ac:inkMk id="57" creationId="{8CAD087B-01B3-3B45-B993-6BA1364C9437}"/>
          </ac:inkMkLst>
        </pc:inkChg>
        <pc:inkChg chg="add">
          <ac:chgData name="Omar Khaled Elsewify" userId="572c0cb5-a2ef-4e44-a8f4-a962d3eea9d0" providerId="ADAL" clId="{4178751F-D2FE-EE47-816F-C2C0A3791B34}" dt="2020-10-20T17:42:53.352" v="69"/>
          <ac:inkMkLst>
            <pc:docMk/>
            <pc:sldMk cId="1933177598" sldId="257"/>
            <ac:inkMk id="58" creationId="{05529A8C-0EEB-E042-8F60-4D5E74742F7E}"/>
          </ac:inkMkLst>
        </pc:inkChg>
        <pc:inkChg chg="add">
          <ac:chgData name="Omar Khaled Elsewify" userId="572c0cb5-a2ef-4e44-a8f4-a962d3eea9d0" providerId="ADAL" clId="{4178751F-D2FE-EE47-816F-C2C0A3791B34}" dt="2020-10-20T17:42:53.681" v="70"/>
          <ac:inkMkLst>
            <pc:docMk/>
            <pc:sldMk cId="1933177598" sldId="257"/>
            <ac:inkMk id="59" creationId="{0FEAAE8C-796A-8A46-B219-AE0BB694443E}"/>
          </ac:inkMkLst>
        </pc:inkChg>
        <pc:inkChg chg="add">
          <ac:chgData name="Omar Khaled Elsewify" userId="572c0cb5-a2ef-4e44-a8f4-a962d3eea9d0" providerId="ADAL" clId="{4178751F-D2FE-EE47-816F-C2C0A3791B34}" dt="2020-10-20T17:42:54.647" v="71"/>
          <ac:inkMkLst>
            <pc:docMk/>
            <pc:sldMk cId="1933177598" sldId="257"/>
            <ac:inkMk id="60" creationId="{6F0264F7-62F8-3946-9C08-387A678A1C23}"/>
          </ac:inkMkLst>
        </pc:inkChg>
        <pc:inkChg chg="add">
          <ac:chgData name="Omar Khaled Elsewify" userId="572c0cb5-a2ef-4e44-a8f4-a962d3eea9d0" providerId="ADAL" clId="{4178751F-D2FE-EE47-816F-C2C0A3791B34}" dt="2020-10-20T17:42:55.065" v="72"/>
          <ac:inkMkLst>
            <pc:docMk/>
            <pc:sldMk cId="1933177598" sldId="257"/>
            <ac:inkMk id="61" creationId="{0B0FD95B-C49E-424C-9019-23256A38E16B}"/>
          </ac:inkMkLst>
        </pc:inkChg>
        <pc:inkChg chg="add">
          <ac:chgData name="Omar Khaled Elsewify" userId="572c0cb5-a2ef-4e44-a8f4-a962d3eea9d0" providerId="ADAL" clId="{4178751F-D2FE-EE47-816F-C2C0A3791B34}" dt="2020-10-20T17:42:55.656" v="73"/>
          <ac:inkMkLst>
            <pc:docMk/>
            <pc:sldMk cId="1933177598" sldId="257"/>
            <ac:inkMk id="62" creationId="{A69A14E5-1A18-2B45-9665-5A6B4AAFD5A1}"/>
          </ac:inkMkLst>
        </pc:inkChg>
        <pc:inkChg chg="add">
          <ac:chgData name="Omar Khaled Elsewify" userId="572c0cb5-a2ef-4e44-a8f4-a962d3eea9d0" providerId="ADAL" clId="{4178751F-D2FE-EE47-816F-C2C0A3791B34}" dt="2020-10-20T17:42:55.842" v="74"/>
          <ac:inkMkLst>
            <pc:docMk/>
            <pc:sldMk cId="1933177598" sldId="257"/>
            <ac:inkMk id="63" creationId="{78BFC590-D731-CA48-8052-D0E05D2B0272}"/>
          </ac:inkMkLst>
        </pc:inkChg>
        <pc:inkChg chg="add">
          <ac:chgData name="Omar Khaled Elsewify" userId="572c0cb5-a2ef-4e44-a8f4-a962d3eea9d0" providerId="ADAL" clId="{4178751F-D2FE-EE47-816F-C2C0A3791B34}" dt="2020-10-20T17:42:56.200" v="75"/>
          <ac:inkMkLst>
            <pc:docMk/>
            <pc:sldMk cId="1933177598" sldId="257"/>
            <ac:inkMk id="64" creationId="{4BBA1349-5335-D64E-96AD-D13C8DC001D2}"/>
          </ac:inkMkLst>
        </pc:inkChg>
        <pc:inkChg chg="add">
          <ac:chgData name="Omar Khaled Elsewify" userId="572c0cb5-a2ef-4e44-a8f4-a962d3eea9d0" providerId="ADAL" clId="{4178751F-D2FE-EE47-816F-C2C0A3791B34}" dt="2020-10-20T17:42:56.935" v="76"/>
          <ac:inkMkLst>
            <pc:docMk/>
            <pc:sldMk cId="1933177598" sldId="257"/>
            <ac:inkMk id="65" creationId="{55C37992-90FF-0F48-9A8A-F23FB1485BFC}"/>
          </ac:inkMkLst>
        </pc:inkChg>
        <pc:inkChg chg="add">
          <ac:chgData name="Omar Khaled Elsewify" userId="572c0cb5-a2ef-4e44-a8f4-a962d3eea9d0" providerId="ADAL" clId="{4178751F-D2FE-EE47-816F-C2C0A3791B34}" dt="2020-10-20T17:42:57.169" v="77"/>
          <ac:inkMkLst>
            <pc:docMk/>
            <pc:sldMk cId="1933177598" sldId="257"/>
            <ac:inkMk id="66" creationId="{250FDE56-DDD2-A24B-8A2E-375D5FADA504}"/>
          </ac:inkMkLst>
        </pc:inkChg>
        <pc:inkChg chg="add">
          <ac:chgData name="Omar Khaled Elsewify" userId="572c0cb5-a2ef-4e44-a8f4-a962d3eea9d0" providerId="ADAL" clId="{4178751F-D2FE-EE47-816F-C2C0A3791B34}" dt="2020-10-20T17:42:57.349" v="78"/>
          <ac:inkMkLst>
            <pc:docMk/>
            <pc:sldMk cId="1933177598" sldId="257"/>
            <ac:inkMk id="67" creationId="{EA29F056-4BB0-7F44-BCF7-CBFF26512486}"/>
          </ac:inkMkLst>
        </pc:inkChg>
        <pc:inkChg chg="add">
          <ac:chgData name="Omar Khaled Elsewify" userId="572c0cb5-a2ef-4e44-a8f4-a962d3eea9d0" providerId="ADAL" clId="{4178751F-D2FE-EE47-816F-C2C0A3791B34}" dt="2020-10-20T17:42:57.807" v="79"/>
          <ac:inkMkLst>
            <pc:docMk/>
            <pc:sldMk cId="1933177598" sldId="257"/>
            <ac:inkMk id="68" creationId="{7AAF7649-90E9-2840-8BE2-216D8C15DF59}"/>
          </ac:inkMkLst>
        </pc:inkChg>
        <pc:inkChg chg="add">
          <ac:chgData name="Omar Khaled Elsewify" userId="572c0cb5-a2ef-4e44-a8f4-a962d3eea9d0" providerId="ADAL" clId="{4178751F-D2FE-EE47-816F-C2C0A3791B34}" dt="2020-10-20T17:42:58.191" v="80"/>
          <ac:inkMkLst>
            <pc:docMk/>
            <pc:sldMk cId="1933177598" sldId="257"/>
            <ac:inkMk id="69" creationId="{64F1C34E-F8F7-CC48-A857-A7277A200D4D}"/>
          </ac:inkMkLst>
        </pc:inkChg>
        <pc:inkChg chg="add">
          <ac:chgData name="Omar Khaled Elsewify" userId="572c0cb5-a2ef-4e44-a8f4-a962d3eea9d0" providerId="ADAL" clId="{4178751F-D2FE-EE47-816F-C2C0A3791B34}" dt="2020-10-20T17:43:07.747" v="82"/>
          <ac:inkMkLst>
            <pc:docMk/>
            <pc:sldMk cId="1933177598" sldId="257"/>
            <ac:inkMk id="73" creationId="{7931BF9F-6A62-7043-A3D1-CB701374389A}"/>
          </ac:inkMkLst>
        </pc:inkChg>
        <pc:inkChg chg="add">
          <ac:chgData name="Omar Khaled Elsewify" userId="572c0cb5-a2ef-4e44-a8f4-a962d3eea9d0" providerId="ADAL" clId="{4178751F-D2FE-EE47-816F-C2C0A3791B34}" dt="2020-10-20T17:43:09.254" v="83"/>
          <ac:inkMkLst>
            <pc:docMk/>
            <pc:sldMk cId="1933177598" sldId="257"/>
            <ac:inkMk id="74" creationId="{65731002-2389-F248-AA89-0180DDA09291}"/>
          </ac:inkMkLst>
        </pc:inkChg>
        <pc:inkChg chg="add">
          <ac:chgData name="Omar Khaled Elsewify" userId="572c0cb5-a2ef-4e44-a8f4-a962d3eea9d0" providerId="ADAL" clId="{4178751F-D2FE-EE47-816F-C2C0A3791B34}" dt="2020-10-20T17:43:09.729" v="84"/>
          <ac:inkMkLst>
            <pc:docMk/>
            <pc:sldMk cId="1933177598" sldId="257"/>
            <ac:inkMk id="75" creationId="{961CA77F-8213-2243-90B0-6AEF9A062548}"/>
          </ac:inkMkLst>
        </pc:inkChg>
        <pc:inkChg chg="add">
          <ac:chgData name="Omar Khaled Elsewify" userId="572c0cb5-a2ef-4e44-a8f4-a962d3eea9d0" providerId="ADAL" clId="{4178751F-D2FE-EE47-816F-C2C0A3791B34}" dt="2020-10-20T17:43:09.948" v="85"/>
          <ac:inkMkLst>
            <pc:docMk/>
            <pc:sldMk cId="1933177598" sldId="257"/>
            <ac:inkMk id="76" creationId="{1AFC9B9F-88AC-A04B-96C8-AA5CF75BAB01}"/>
          </ac:inkMkLst>
        </pc:inkChg>
        <pc:inkChg chg="add">
          <ac:chgData name="Omar Khaled Elsewify" userId="572c0cb5-a2ef-4e44-a8f4-a962d3eea9d0" providerId="ADAL" clId="{4178751F-D2FE-EE47-816F-C2C0A3791B34}" dt="2020-10-20T17:43:10.102" v="86"/>
          <ac:inkMkLst>
            <pc:docMk/>
            <pc:sldMk cId="1933177598" sldId="257"/>
            <ac:inkMk id="77" creationId="{389AAAB6-14C7-E748-8D02-D78D1798DB6F}"/>
          </ac:inkMkLst>
        </pc:inkChg>
        <pc:inkChg chg="add">
          <ac:chgData name="Omar Khaled Elsewify" userId="572c0cb5-a2ef-4e44-a8f4-a962d3eea9d0" providerId="ADAL" clId="{4178751F-D2FE-EE47-816F-C2C0A3791B34}" dt="2020-10-20T17:43:10.517" v="87"/>
          <ac:inkMkLst>
            <pc:docMk/>
            <pc:sldMk cId="1933177598" sldId="257"/>
            <ac:inkMk id="78" creationId="{54559FF5-1606-5449-BA4F-04E5E6A97D88}"/>
          </ac:inkMkLst>
        </pc:inkChg>
        <pc:inkChg chg="add">
          <ac:chgData name="Omar Khaled Elsewify" userId="572c0cb5-a2ef-4e44-a8f4-a962d3eea9d0" providerId="ADAL" clId="{4178751F-D2FE-EE47-816F-C2C0A3791B34}" dt="2020-10-20T17:43:10.984" v="88"/>
          <ac:inkMkLst>
            <pc:docMk/>
            <pc:sldMk cId="1933177598" sldId="257"/>
            <ac:inkMk id="79" creationId="{FEA4D63D-9A02-D949-AEE2-F37599C93C70}"/>
          </ac:inkMkLst>
        </pc:inkChg>
        <pc:inkChg chg="add">
          <ac:chgData name="Omar Khaled Elsewify" userId="572c0cb5-a2ef-4e44-a8f4-a962d3eea9d0" providerId="ADAL" clId="{4178751F-D2FE-EE47-816F-C2C0A3791B34}" dt="2020-10-20T17:43:12.076" v="89"/>
          <ac:inkMkLst>
            <pc:docMk/>
            <pc:sldMk cId="1933177598" sldId="257"/>
            <ac:inkMk id="80" creationId="{570B992C-5F47-0A45-A2B0-7E4C111BE1FD}"/>
          </ac:inkMkLst>
        </pc:inkChg>
        <pc:inkChg chg="add topLvl">
          <ac:chgData name="Omar Khaled Elsewify" userId="572c0cb5-a2ef-4e44-a8f4-a962d3eea9d0" providerId="ADAL" clId="{4178751F-D2FE-EE47-816F-C2C0A3791B34}" dt="2020-10-20T17:43:31.257" v="112"/>
          <ac:inkMkLst>
            <pc:docMk/>
            <pc:sldMk cId="1933177598" sldId="257"/>
            <ac:inkMk id="82" creationId="{9999B02E-7637-BE4E-B204-1EA2A6745457}"/>
          </ac:inkMkLst>
        </pc:inkChg>
        <pc:inkChg chg="add topLvl">
          <ac:chgData name="Omar Khaled Elsewify" userId="572c0cb5-a2ef-4e44-a8f4-a962d3eea9d0" providerId="ADAL" clId="{4178751F-D2FE-EE47-816F-C2C0A3791B34}" dt="2020-10-20T17:43:31.257" v="112"/>
          <ac:inkMkLst>
            <pc:docMk/>
            <pc:sldMk cId="1933177598" sldId="257"/>
            <ac:inkMk id="83" creationId="{13C77702-6863-3F40-A9CA-5F733714855A}"/>
          </ac:inkMkLst>
        </pc:inkChg>
        <pc:inkChg chg="add topLvl">
          <ac:chgData name="Omar Khaled Elsewify" userId="572c0cb5-a2ef-4e44-a8f4-a962d3eea9d0" providerId="ADAL" clId="{4178751F-D2FE-EE47-816F-C2C0A3791B34}" dt="2020-10-20T17:43:31.257" v="112"/>
          <ac:inkMkLst>
            <pc:docMk/>
            <pc:sldMk cId="1933177598" sldId="257"/>
            <ac:inkMk id="84" creationId="{48A39EA8-9610-4043-B3B3-41B4C4357D70}"/>
          </ac:inkMkLst>
        </pc:inkChg>
        <pc:inkChg chg="add topLvl">
          <ac:chgData name="Omar Khaled Elsewify" userId="572c0cb5-a2ef-4e44-a8f4-a962d3eea9d0" providerId="ADAL" clId="{4178751F-D2FE-EE47-816F-C2C0A3791B34}" dt="2020-10-20T17:43:31.257" v="112"/>
          <ac:inkMkLst>
            <pc:docMk/>
            <pc:sldMk cId="1933177598" sldId="257"/>
            <ac:inkMk id="85" creationId="{6537552C-3DC0-334E-B14C-40099D25B5B8}"/>
          </ac:inkMkLst>
        </pc:inkChg>
        <pc:inkChg chg="add topLvl">
          <ac:chgData name="Omar Khaled Elsewify" userId="572c0cb5-a2ef-4e44-a8f4-a962d3eea9d0" providerId="ADAL" clId="{4178751F-D2FE-EE47-816F-C2C0A3791B34}" dt="2020-10-20T17:43:31.257" v="112"/>
          <ac:inkMkLst>
            <pc:docMk/>
            <pc:sldMk cId="1933177598" sldId="257"/>
            <ac:inkMk id="86" creationId="{C2DD6808-04D6-A74D-B37F-8BD570B3222D}"/>
          </ac:inkMkLst>
        </pc:inkChg>
        <pc:inkChg chg="add topLvl">
          <ac:chgData name="Omar Khaled Elsewify" userId="572c0cb5-a2ef-4e44-a8f4-a962d3eea9d0" providerId="ADAL" clId="{4178751F-D2FE-EE47-816F-C2C0A3791B34}" dt="2020-10-20T17:43:31.257" v="112"/>
          <ac:inkMkLst>
            <pc:docMk/>
            <pc:sldMk cId="1933177598" sldId="257"/>
            <ac:inkMk id="87" creationId="{CC2A50DB-8CED-3A43-8A3B-119CF08E7C47}"/>
          </ac:inkMkLst>
        </pc:inkChg>
        <pc:inkChg chg="add topLvl">
          <ac:chgData name="Omar Khaled Elsewify" userId="572c0cb5-a2ef-4e44-a8f4-a962d3eea9d0" providerId="ADAL" clId="{4178751F-D2FE-EE47-816F-C2C0A3791B34}" dt="2020-10-20T17:43:31.257" v="112"/>
          <ac:inkMkLst>
            <pc:docMk/>
            <pc:sldMk cId="1933177598" sldId="257"/>
            <ac:inkMk id="88" creationId="{CB414425-B760-0B41-8706-3F6A05114E09}"/>
          </ac:inkMkLst>
        </pc:inkChg>
        <pc:inkChg chg="add topLvl">
          <ac:chgData name="Omar Khaled Elsewify" userId="572c0cb5-a2ef-4e44-a8f4-a962d3eea9d0" providerId="ADAL" clId="{4178751F-D2FE-EE47-816F-C2C0A3791B34}" dt="2020-10-20T17:43:31.257" v="112"/>
          <ac:inkMkLst>
            <pc:docMk/>
            <pc:sldMk cId="1933177598" sldId="257"/>
            <ac:inkMk id="89" creationId="{1B9070C2-9F83-6C48-87E2-8DD75F5DDA7A}"/>
          </ac:inkMkLst>
        </pc:inkChg>
        <pc:inkChg chg="add topLvl">
          <ac:chgData name="Omar Khaled Elsewify" userId="572c0cb5-a2ef-4e44-a8f4-a962d3eea9d0" providerId="ADAL" clId="{4178751F-D2FE-EE47-816F-C2C0A3791B34}" dt="2020-10-20T17:43:31.257" v="112"/>
          <ac:inkMkLst>
            <pc:docMk/>
            <pc:sldMk cId="1933177598" sldId="257"/>
            <ac:inkMk id="90" creationId="{B0BBB22B-6FB7-2D48-9968-3DE573F4FE94}"/>
          </ac:inkMkLst>
        </pc:inkChg>
        <pc:inkChg chg="add topLvl">
          <ac:chgData name="Omar Khaled Elsewify" userId="572c0cb5-a2ef-4e44-a8f4-a962d3eea9d0" providerId="ADAL" clId="{4178751F-D2FE-EE47-816F-C2C0A3791B34}" dt="2020-10-20T17:43:31.257" v="112"/>
          <ac:inkMkLst>
            <pc:docMk/>
            <pc:sldMk cId="1933177598" sldId="257"/>
            <ac:inkMk id="91" creationId="{7FEAFC85-0E98-014C-9BD1-01BD0C291989}"/>
          </ac:inkMkLst>
        </pc:inkChg>
        <pc:inkChg chg="add topLvl">
          <ac:chgData name="Omar Khaled Elsewify" userId="572c0cb5-a2ef-4e44-a8f4-a962d3eea9d0" providerId="ADAL" clId="{4178751F-D2FE-EE47-816F-C2C0A3791B34}" dt="2020-10-20T17:43:31.257" v="112"/>
          <ac:inkMkLst>
            <pc:docMk/>
            <pc:sldMk cId="1933177598" sldId="257"/>
            <ac:inkMk id="92" creationId="{5AB7D67C-467F-EE4B-AFA7-BBE8245E80FF}"/>
          </ac:inkMkLst>
        </pc:inkChg>
        <pc:inkChg chg="add topLvl">
          <ac:chgData name="Omar Khaled Elsewify" userId="572c0cb5-a2ef-4e44-a8f4-a962d3eea9d0" providerId="ADAL" clId="{4178751F-D2FE-EE47-816F-C2C0A3791B34}" dt="2020-10-20T17:43:31.257" v="112"/>
          <ac:inkMkLst>
            <pc:docMk/>
            <pc:sldMk cId="1933177598" sldId="257"/>
            <ac:inkMk id="93" creationId="{43AC5EA9-BEA4-9B47-B58C-545F2E1A163A}"/>
          </ac:inkMkLst>
        </pc:inkChg>
        <pc:inkChg chg="add topLvl">
          <ac:chgData name="Omar Khaled Elsewify" userId="572c0cb5-a2ef-4e44-a8f4-a962d3eea9d0" providerId="ADAL" clId="{4178751F-D2FE-EE47-816F-C2C0A3791B34}" dt="2020-10-20T17:43:31.257" v="112"/>
          <ac:inkMkLst>
            <pc:docMk/>
            <pc:sldMk cId="1933177598" sldId="257"/>
            <ac:inkMk id="94" creationId="{9AD8157D-9920-6A4B-9282-45CB1CF4ACFF}"/>
          </ac:inkMkLst>
        </pc:inkChg>
        <pc:inkChg chg="add del">
          <ac:chgData name="Omar Khaled Elsewify" userId="572c0cb5-a2ef-4e44-a8f4-a962d3eea9d0" providerId="ADAL" clId="{4178751F-D2FE-EE47-816F-C2C0A3791B34}" dt="2020-10-20T17:43:27.210" v="109"/>
          <ac:inkMkLst>
            <pc:docMk/>
            <pc:sldMk cId="1933177598" sldId="257"/>
            <ac:inkMk id="95" creationId="{F32AE70C-A0EB-5B4A-8577-A73CF0E0AF8C}"/>
          </ac:inkMkLst>
        </pc:inkChg>
        <pc:inkChg chg="add del">
          <ac:chgData name="Omar Khaled Elsewify" userId="572c0cb5-a2ef-4e44-a8f4-a962d3eea9d0" providerId="ADAL" clId="{4178751F-D2FE-EE47-816F-C2C0A3791B34}" dt="2020-10-20T17:43:27.002" v="108"/>
          <ac:inkMkLst>
            <pc:docMk/>
            <pc:sldMk cId="1933177598" sldId="257"/>
            <ac:inkMk id="96" creationId="{3659E5A3-C0CE-1442-A624-5427C507DC06}"/>
          </ac:inkMkLst>
        </pc:inkChg>
        <pc:inkChg chg="add del">
          <ac:chgData name="Omar Khaled Elsewify" userId="572c0cb5-a2ef-4e44-a8f4-a962d3eea9d0" providerId="ADAL" clId="{4178751F-D2FE-EE47-816F-C2C0A3791B34}" dt="2020-10-20T17:43:26.103" v="107"/>
          <ac:inkMkLst>
            <pc:docMk/>
            <pc:sldMk cId="1933177598" sldId="257"/>
            <ac:inkMk id="97" creationId="{FDCFF910-1BCC-D145-828D-B294877CAEFE}"/>
          </ac:inkMkLst>
        </pc:inkChg>
        <pc:inkChg chg="add del">
          <ac:chgData name="Omar Khaled Elsewify" userId="572c0cb5-a2ef-4e44-a8f4-a962d3eea9d0" providerId="ADAL" clId="{4178751F-D2FE-EE47-816F-C2C0A3791B34}" dt="2020-10-20T17:43:31.257" v="112"/>
          <ac:inkMkLst>
            <pc:docMk/>
            <pc:sldMk cId="1933177598" sldId="257"/>
            <ac:inkMk id="98" creationId="{F2113A09-7136-224C-9E3E-AF44B0C75144}"/>
          </ac:inkMkLst>
        </pc:inkChg>
        <pc:inkChg chg="add">
          <ac:chgData name="Omar Khaled Elsewify" userId="572c0cb5-a2ef-4e44-a8f4-a962d3eea9d0" providerId="ADAL" clId="{4178751F-D2FE-EE47-816F-C2C0A3791B34}" dt="2020-10-20T17:43:32.640" v="113"/>
          <ac:inkMkLst>
            <pc:docMk/>
            <pc:sldMk cId="1933177598" sldId="257"/>
            <ac:inkMk id="102" creationId="{5840926B-B2A5-7B49-A6BF-9E1374238E1F}"/>
          </ac:inkMkLst>
        </pc:inkChg>
        <pc:inkChg chg="add">
          <ac:chgData name="Omar Khaled Elsewify" userId="572c0cb5-a2ef-4e44-a8f4-a962d3eea9d0" providerId="ADAL" clId="{4178751F-D2FE-EE47-816F-C2C0A3791B34}" dt="2020-10-20T17:43:32.942" v="114"/>
          <ac:inkMkLst>
            <pc:docMk/>
            <pc:sldMk cId="1933177598" sldId="257"/>
            <ac:inkMk id="103" creationId="{2FA2F415-2BB3-AA47-8F96-B3AC8E20A986}"/>
          </ac:inkMkLst>
        </pc:inkChg>
        <pc:inkChg chg="add">
          <ac:chgData name="Omar Khaled Elsewify" userId="572c0cb5-a2ef-4e44-a8f4-a962d3eea9d0" providerId="ADAL" clId="{4178751F-D2FE-EE47-816F-C2C0A3791B34}" dt="2020-10-20T17:43:33.103" v="115"/>
          <ac:inkMkLst>
            <pc:docMk/>
            <pc:sldMk cId="1933177598" sldId="257"/>
            <ac:inkMk id="104" creationId="{A3C217D8-2982-F94D-AE8E-F0A80164814F}"/>
          </ac:inkMkLst>
        </pc:inkChg>
        <pc:inkChg chg="add">
          <ac:chgData name="Omar Khaled Elsewify" userId="572c0cb5-a2ef-4e44-a8f4-a962d3eea9d0" providerId="ADAL" clId="{4178751F-D2FE-EE47-816F-C2C0A3791B34}" dt="2020-10-20T17:43:33.661" v="116"/>
          <ac:inkMkLst>
            <pc:docMk/>
            <pc:sldMk cId="1933177598" sldId="257"/>
            <ac:inkMk id="105" creationId="{35023909-1CD5-4F4A-B6DE-AB602CC84AEE}"/>
          </ac:inkMkLst>
        </pc:inkChg>
        <pc:inkChg chg="add">
          <ac:chgData name="Omar Khaled Elsewify" userId="572c0cb5-a2ef-4e44-a8f4-a962d3eea9d0" providerId="ADAL" clId="{4178751F-D2FE-EE47-816F-C2C0A3791B34}" dt="2020-10-20T17:43:33.907" v="117"/>
          <ac:inkMkLst>
            <pc:docMk/>
            <pc:sldMk cId="1933177598" sldId="257"/>
            <ac:inkMk id="106" creationId="{F7C19FFE-6879-3B46-9F11-3A11885EDFAD}"/>
          </ac:inkMkLst>
        </pc:inkChg>
        <pc:inkChg chg="add">
          <ac:chgData name="Omar Khaled Elsewify" userId="572c0cb5-a2ef-4e44-a8f4-a962d3eea9d0" providerId="ADAL" clId="{4178751F-D2FE-EE47-816F-C2C0A3791B34}" dt="2020-10-20T17:43:34.060" v="118"/>
          <ac:inkMkLst>
            <pc:docMk/>
            <pc:sldMk cId="1933177598" sldId="257"/>
            <ac:inkMk id="107" creationId="{C4DC4EB6-B19E-FD47-8C1F-EB0B0FD4601D}"/>
          </ac:inkMkLst>
        </pc:inkChg>
        <pc:inkChg chg="add">
          <ac:chgData name="Omar Khaled Elsewify" userId="572c0cb5-a2ef-4e44-a8f4-a962d3eea9d0" providerId="ADAL" clId="{4178751F-D2FE-EE47-816F-C2C0A3791B34}" dt="2020-10-20T17:43:34.327" v="119"/>
          <ac:inkMkLst>
            <pc:docMk/>
            <pc:sldMk cId="1933177598" sldId="257"/>
            <ac:inkMk id="108" creationId="{43EEBF4E-BE2B-0041-A9C2-24F8CC8EB1F9}"/>
          </ac:inkMkLst>
        </pc:inkChg>
        <pc:inkChg chg="add">
          <ac:chgData name="Omar Khaled Elsewify" userId="572c0cb5-a2ef-4e44-a8f4-a962d3eea9d0" providerId="ADAL" clId="{4178751F-D2FE-EE47-816F-C2C0A3791B34}" dt="2020-10-20T17:43:34.574" v="120"/>
          <ac:inkMkLst>
            <pc:docMk/>
            <pc:sldMk cId="1933177598" sldId="257"/>
            <ac:inkMk id="109" creationId="{EF520716-7809-E143-910E-1B53897D38A2}"/>
          </ac:inkMkLst>
        </pc:inkChg>
        <pc:inkChg chg="add">
          <ac:chgData name="Omar Khaled Elsewify" userId="572c0cb5-a2ef-4e44-a8f4-a962d3eea9d0" providerId="ADAL" clId="{4178751F-D2FE-EE47-816F-C2C0A3791B34}" dt="2020-10-20T17:43:34.723" v="121"/>
          <ac:inkMkLst>
            <pc:docMk/>
            <pc:sldMk cId="1933177598" sldId="257"/>
            <ac:inkMk id="110" creationId="{48EC01D5-0517-2745-8768-4101B3BBA30E}"/>
          </ac:inkMkLst>
        </pc:inkChg>
        <pc:inkChg chg="add">
          <ac:chgData name="Omar Khaled Elsewify" userId="572c0cb5-a2ef-4e44-a8f4-a962d3eea9d0" providerId="ADAL" clId="{4178751F-D2FE-EE47-816F-C2C0A3791B34}" dt="2020-10-20T17:43:35.123" v="122"/>
          <ac:inkMkLst>
            <pc:docMk/>
            <pc:sldMk cId="1933177598" sldId="257"/>
            <ac:inkMk id="111" creationId="{F755899F-3798-3347-B98E-37FE6356ACDE}"/>
          </ac:inkMkLst>
        </pc:inkChg>
        <pc:inkChg chg="add">
          <ac:chgData name="Omar Khaled Elsewify" userId="572c0cb5-a2ef-4e44-a8f4-a962d3eea9d0" providerId="ADAL" clId="{4178751F-D2FE-EE47-816F-C2C0A3791B34}" dt="2020-10-20T17:43:35.606" v="123"/>
          <ac:inkMkLst>
            <pc:docMk/>
            <pc:sldMk cId="1933177598" sldId="257"/>
            <ac:inkMk id="112" creationId="{3E0412EF-54D0-2743-A361-DD5C094FBC88}"/>
          </ac:inkMkLst>
        </pc:inkChg>
      </pc:sldChg>
      <pc:sldChg chg="addSp delSp modSp">
        <pc:chgData name="Omar Khaled Elsewify" userId="572c0cb5-a2ef-4e44-a8f4-a962d3eea9d0" providerId="ADAL" clId="{4178751F-D2FE-EE47-816F-C2C0A3791B34}" dt="2020-10-20T17:47:56.621" v="218" actId="1076"/>
        <pc:sldMkLst>
          <pc:docMk/>
          <pc:sldMk cId="3409241510" sldId="258"/>
        </pc:sldMkLst>
        <pc:grpChg chg="add">
          <ac:chgData name="Omar Khaled Elsewify" userId="572c0cb5-a2ef-4e44-a8f4-a962d3eea9d0" providerId="ADAL" clId="{4178751F-D2FE-EE47-816F-C2C0A3791B34}" dt="2020-10-20T17:43:55.887" v="128"/>
          <ac:grpSpMkLst>
            <pc:docMk/>
            <pc:sldMk cId="3409241510" sldId="258"/>
            <ac:grpSpMk id="7" creationId="{F9A1F2D5-165D-D34A-96D3-16C895066698}"/>
          </ac:grpSpMkLst>
        </pc:grpChg>
        <pc:grpChg chg="add">
          <ac:chgData name="Omar Khaled Elsewify" userId="572c0cb5-a2ef-4e44-a8f4-a962d3eea9d0" providerId="ADAL" clId="{4178751F-D2FE-EE47-816F-C2C0A3791B34}" dt="2020-10-20T17:43:59.861" v="135"/>
          <ac:grpSpMkLst>
            <pc:docMk/>
            <pc:sldMk cId="3409241510" sldId="258"/>
            <ac:grpSpMk id="14" creationId="{7537A772-2EEB-0841-BDE4-52B84BC74D00}"/>
          </ac:grpSpMkLst>
        </pc:grpChg>
        <pc:grpChg chg="add">
          <ac:chgData name="Omar Khaled Elsewify" userId="572c0cb5-a2ef-4e44-a8f4-a962d3eea9d0" providerId="ADAL" clId="{4178751F-D2FE-EE47-816F-C2C0A3791B34}" dt="2020-10-20T17:43:59.861" v="135"/>
          <ac:grpSpMkLst>
            <pc:docMk/>
            <pc:sldMk cId="3409241510" sldId="258"/>
            <ac:grpSpMk id="15" creationId="{59DF1E45-0D68-124E-9954-2BF14D2D34AA}"/>
          </ac:grpSpMkLst>
        </pc:grpChg>
        <pc:grpChg chg="add del">
          <ac:chgData name="Omar Khaled Elsewify" userId="572c0cb5-a2ef-4e44-a8f4-a962d3eea9d0" providerId="ADAL" clId="{4178751F-D2FE-EE47-816F-C2C0A3791B34}" dt="2020-10-20T17:44:04.866" v="142"/>
          <ac:grpSpMkLst>
            <pc:docMk/>
            <pc:sldMk cId="3409241510" sldId="258"/>
            <ac:grpSpMk id="21" creationId="{E02F4F33-72BB-864C-9D2A-545A4B6B75DE}"/>
          </ac:grpSpMkLst>
        </pc:grpChg>
        <pc:grpChg chg="add del">
          <ac:chgData name="Omar Khaled Elsewify" userId="572c0cb5-a2ef-4e44-a8f4-a962d3eea9d0" providerId="ADAL" clId="{4178751F-D2FE-EE47-816F-C2C0A3791B34}" dt="2020-10-20T17:44:15.259" v="163"/>
          <ac:grpSpMkLst>
            <pc:docMk/>
            <pc:sldMk cId="3409241510" sldId="258"/>
            <ac:grpSpMk id="37" creationId="{88BE2507-FAB5-424A-A866-123E6DF25F75}"/>
          </ac:grpSpMkLst>
        </pc:grpChg>
        <pc:grpChg chg="add">
          <ac:chgData name="Omar Khaled Elsewify" userId="572c0cb5-a2ef-4e44-a8f4-a962d3eea9d0" providerId="ADAL" clId="{4178751F-D2FE-EE47-816F-C2C0A3791B34}" dt="2020-10-20T17:44:12.043" v="159"/>
          <ac:grpSpMkLst>
            <pc:docMk/>
            <pc:sldMk cId="3409241510" sldId="258"/>
            <ac:grpSpMk id="38" creationId="{FFC754E4-50D6-3048-8789-52F571DBA94E}"/>
          </ac:grpSpMkLst>
        </pc:grpChg>
        <pc:grpChg chg="add">
          <ac:chgData name="Omar Khaled Elsewify" userId="572c0cb5-a2ef-4e44-a8f4-a962d3eea9d0" providerId="ADAL" clId="{4178751F-D2FE-EE47-816F-C2C0A3791B34}" dt="2020-10-20T17:44:15.259" v="163"/>
          <ac:grpSpMkLst>
            <pc:docMk/>
            <pc:sldMk cId="3409241510" sldId="258"/>
            <ac:grpSpMk id="42" creationId="{6ACD0B24-AFD6-FB49-A421-27B281A2F11C}"/>
          </ac:grpSpMkLst>
        </pc:grpChg>
        <pc:grpChg chg="add">
          <ac:chgData name="Omar Khaled Elsewify" userId="572c0cb5-a2ef-4e44-a8f4-a962d3eea9d0" providerId="ADAL" clId="{4178751F-D2FE-EE47-816F-C2C0A3791B34}" dt="2020-10-20T17:44:28.122" v="181"/>
          <ac:grpSpMkLst>
            <pc:docMk/>
            <pc:sldMk cId="3409241510" sldId="258"/>
            <ac:grpSpMk id="59" creationId="{CD968E57-A697-9946-9459-85792AC040DB}"/>
          </ac:grpSpMkLst>
        </pc:grpChg>
        <pc:grpChg chg="add">
          <ac:chgData name="Omar Khaled Elsewify" userId="572c0cb5-a2ef-4e44-a8f4-a962d3eea9d0" providerId="ADAL" clId="{4178751F-D2FE-EE47-816F-C2C0A3791B34}" dt="2020-10-20T17:44:38.482" v="189"/>
          <ac:grpSpMkLst>
            <pc:docMk/>
            <pc:sldMk cId="3409241510" sldId="258"/>
            <ac:grpSpMk id="67" creationId="{52722F0D-5A38-C741-9C08-EC79AA1DD175}"/>
          </ac:grpSpMkLst>
        </pc:grpChg>
        <pc:grpChg chg="add del">
          <ac:chgData name="Omar Khaled Elsewify" userId="572c0cb5-a2ef-4e44-a8f4-a962d3eea9d0" providerId="ADAL" clId="{4178751F-D2FE-EE47-816F-C2C0A3791B34}" dt="2020-10-20T17:44:41.389" v="196"/>
          <ac:grpSpMkLst>
            <pc:docMk/>
            <pc:sldMk cId="3409241510" sldId="258"/>
            <ac:grpSpMk id="73" creationId="{1CBA2A53-7902-F94E-87DE-12FA723FD683}"/>
          </ac:grpSpMkLst>
        </pc:grpChg>
        <pc:grpChg chg="add">
          <ac:chgData name="Omar Khaled Elsewify" userId="572c0cb5-a2ef-4e44-a8f4-a962d3eea9d0" providerId="ADAL" clId="{4178751F-D2FE-EE47-816F-C2C0A3791B34}" dt="2020-10-20T17:44:46.802" v="206"/>
          <ac:grpSpMkLst>
            <pc:docMk/>
            <pc:sldMk cId="3409241510" sldId="258"/>
            <ac:grpSpMk id="83" creationId="{8CC10197-E290-B843-8A2A-9B89BE697CB9}"/>
          </ac:grpSpMkLst>
        </pc:grpChg>
        <pc:grpChg chg="add">
          <ac:chgData name="Omar Khaled Elsewify" userId="572c0cb5-a2ef-4e44-a8f4-a962d3eea9d0" providerId="ADAL" clId="{4178751F-D2FE-EE47-816F-C2C0A3791B34}" dt="2020-10-20T17:44:46.802" v="206"/>
          <ac:grpSpMkLst>
            <pc:docMk/>
            <pc:sldMk cId="3409241510" sldId="258"/>
            <ac:grpSpMk id="84" creationId="{E461C2D3-0A52-8044-B372-3D72F09D3BC8}"/>
          </ac:grpSpMkLst>
        </pc:grpChg>
        <pc:picChg chg="mod">
          <ac:chgData name="Omar Khaled Elsewify" userId="572c0cb5-a2ef-4e44-a8f4-a962d3eea9d0" providerId="ADAL" clId="{4178751F-D2FE-EE47-816F-C2C0A3791B34}" dt="2020-10-20T17:44:17.607" v="164" actId="1076"/>
          <ac:picMkLst>
            <pc:docMk/>
            <pc:sldMk cId="3409241510" sldId="258"/>
            <ac:picMk id="5" creationId="{F573F31D-88D7-4A42-AB3E-99AD94FE4296}"/>
          </ac:picMkLst>
        </pc:picChg>
        <pc:inkChg chg="add mod">
          <ac:chgData name="Omar Khaled Elsewify" userId="572c0cb5-a2ef-4e44-a8f4-a962d3eea9d0" providerId="ADAL" clId="{4178751F-D2FE-EE47-816F-C2C0A3791B34}" dt="2020-10-20T17:46:26.071" v="217" actId="1076"/>
          <ac:inkMkLst>
            <pc:docMk/>
            <pc:sldMk cId="3409241510" sldId="258"/>
            <ac:inkMk id="3" creationId="{420AC448-7914-264C-A965-A72995BE9EFF}"/>
          </ac:inkMkLst>
        </pc:inkChg>
        <pc:inkChg chg="add mod">
          <ac:chgData name="Omar Khaled Elsewify" userId="572c0cb5-a2ef-4e44-a8f4-a962d3eea9d0" providerId="ADAL" clId="{4178751F-D2FE-EE47-816F-C2C0A3791B34}" dt="2020-10-20T17:46:26.071" v="217" actId="1076"/>
          <ac:inkMkLst>
            <pc:docMk/>
            <pc:sldMk cId="3409241510" sldId="258"/>
            <ac:inkMk id="4" creationId="{1AFCBE15-42E6-0849-AA30-F2EA6ED24AC8}"/>
          </ac:inkMkLst>
        </pc:inkChg>
        <pc:inkChg chg="add mod">
          <ac:chgData name="Omar Khaled Elsewify" userId="572c0cb5-a2ef-4e44-a8f4-a962d3eea9d0" providerId="ADAL" clId="{4178751F-D2FE-EE47-816F-C2C0A3791B34}" dt="2020-10-20T17:46:26.071" v="217" actId="1076"/>
          <ac:inkMkLst>
            <pc:docMk/>
            <pc:sldMk cId="3409241510" sldId="258"/>
            <ac:inkMk id="6" creationId="{B9E42738-8C41-2340-A0AC-7D73FFB4D4B0}"/>
          </ac:inkMkLst>
        </pc:inkChg>
        <pc:inkChg chg="add mod">
          <ac:chgData name="Omar Khaled Elsewify" userId="572c0cb5-a2ef-4e44-a8f4-a962d3eea9d0" providerId="ADAL" clId="{4178751F-D2FE-EE47-816F-C2C0A3791B34}" dt="2020-10-20T17:46:26.071" v="217" actId="1076"/>
          <ac:inkMkLst>
            <pc:docMk/>
            <pc:sldMk cId="3409241510" sldId="258"/>
            <ac:inkMk id="8" creationId="{01274F4B-E136-7747-94FE-D59CEB8658CB}"/>
          </ac:inkMkLst>
        </pc:inkChg>
        <pc:inkChg chg="add mod">
          <ac:chgData name="Omar Khaled Elsewify" userId="572c0cb5-a2ef-4e44-a8f4-a962d3eea9d0" providerId="ADAL" clId="{4178751F-D2FE-EE47-816F-C2C0A3791B34}" dt="2020-10-20T17:46:26.071" v="217" actId="1076"/>
          <ac:inkMkLst>
            <pc:docMk/>
            <pc:sldMk cId="3409241510" sldId="258"/>
            <ac:inkMk id="9" creationId="{433D52C9-3A82-2040-A02E-C06B728845C0}"/>
          </ac:inkMkLst>
        </pc:inkChg>
        <pc:inkChg chg="add mod">
          <ac:chgData name="Omar Khaled Elsewify" userId="572c0cb5-a2ef-4e44-a8f4-a962d3eea9d0" providerId="ADAL" clId="{4178751F-D2FE-EE47-816F-C2C0A3791B34}" dt="2020-10-20T17:46:26.071" v="217" actId="1076"/>
          <ac:inkMkLst>
            <pc:docMk/>
            <pc:sldMk cId="3409241510" sldId="258"/>
            <ac:inkMk id="10" creationId="{21EC4FAB-309B-B540-9076-9D96565EC694}"/>
          </ac:inkMkLst>
        </pc:inkChg>
        <pc:inkChg chg="add mod">
          <ac:chgData name="Omar Khaled Elsewify" userId="572c0cb5-a2ef-4e44-a8f4-a962d3eea9d0" providerId="ADAL" clId="{4178751F-D2FE-EE47-816F-C2C0A3791B34}" dt="2020-10-20T17:46:26.071" v="217" actId="1076"/>
          <ac:inkMkLst>
            <pc:docMk/>
            <pc:sldMk cId="3409241510" sldId="258"/>
            <ac:inkMk id="11" creationId="{A8B887AB-16D2-0E42-86FF-75A09F5370BA}"/>
          </ac:inkMkLst>
        </pc:inkChg>
        <pc:inkChg chg="add mod">
          <ac:chgData name="Omar Khaled Elsewify" userId="572c0cb5-a2ef-4e44-a8f4-a962d3eea9d0" providerId="ADAL" clId="{4178751F-D2FE-EE47-816F-C2C0A3791B34}" dt="2020-10-20T17:46:26.071" v="217" actId="1076"/>
          <ac:inkMkLst>
            <pc:docMk/>
            <pc:sldMk cId="3409241510" sldId="258"/>
            <ac:inkMk id="12" creationId="{874D2A0C-C861-1049-93E9-3B5B074DEF56}"/>
          </ac:inkMkLst>
        </pc:inkChg>
        <pc:inkChg chg="add mod">
          <ac:chgData name="Omar Khaled Elsewify" userId="572c0cb5-a2ef-4e44-a8f4-a962d3eea9d0" providerId="ADAL" clId="{4178751F-D2FE-EE47-816F-C2C0A3791B34}" dt="2020-10-20T17:46:26.071" v="217" actId="1076"/>
          <ac:inkMkLst>
            <pc:docMk/>
            <pc:sldMk cId="3409241510" sldId="258"/>
            <ac:inkMk id="13" creationId="{CAF03A60-C524-024B-8F12-597A972743CA}"/>
          </ac:inkMkLst>
        </pc:inkChg>
        <pc:inkChg chg="add mod topLvl">
          <ac:chgData name="Omar Khaled Elsewify" userId="572c0cb5-a2ef-4e44-a8f4-a962d3eea9d0" providerId="ADAL" clId="{4178751F-D2FE-EE47-816F-C2C0A3791B34}" dt="2020-10-20T17:46:26.071" v="217" actId="1076"/>
          <ac:inkMkLst>
            <pc:docMk/>
            <pc:sldMk cId="3409241510" sldId="258"/>
            <ac:inkMk id="16" creationId="{63275285-F9E8-5F4F-B4F0-C186873C958C}"/>
          </ac:inkMkLst>
        </pc:inkChg>
        <pc:inkChg chg="add mod topLvl">
          <ac:chgData name="Omar Khaled Elsewify" userId="572c0cb5-a2ef-4e44-a8f4-a962d3eea9d0" providerId="ADAL" clId="{4178751F-D2FE-EE47-816F-C2C0A3791B34}" dt="2020-10-20T17:46:26.071" v="217" actId="1076"/>
          <ac:inkMkLst>
            <pc:docMk/>
            <pc:sldMk cId="3409241510" sldId="258"/>
            <ac:inkMk id="17" creationId="{F8A3AC6F-2F68-4247-8BD6-F891966C8804}"/>
          </ac:inkMkLst>
        </pc:inkChg>
        <pc:inkChg chg="add mod topLvl">
          <ac:chgData name="Omar Khaled Elsewify" userId="572c0cb5-a2ef-4e44-a8f4-a962d3eea9d0" providerId="ADAL" clId="{4178751F-D2FE-EE47-816F-C2C0A3791B34}" dt="2020-10-20T17:46:26.071" v="217" actId="1076"/>
          <ac:inkMkLst>
            <pc:docMk/>
            <pc:sldMk cId="3409241510" sldId="258"/>
            <ac:inkMk id="18" creationId="{F556A75F-0AE4-5F4C-A6E4-0847F5FAE943}"/>
          </ac:inkMkLst>
        </pc:inkChg>
        <pc:inkChg chg="add mod topLvl">
          <ac:chgData name="Omar Khaled Elsewify" userId="572c0cb5-a2ef-4e44-a8f4-a962d3eea9d0" providerId="ADAL" clId="{4178751F-D2FE-EE47-816F-C2C0A3791B34}" dt="2020-10-20T17:46:26.071" v="217" actId="1076"/>
          <ac:inkMkLst>
            <pc:docMk/>
            <pc:sldMk cId="3409241510" sldId="258"/>
            <ac:inkMk id="19" creationId="{6924D89C-3C27-DE41-81BB-4C38E27A0FB9}"/>
          </ac:inkMkLst>
        </pc:inkChg>
        <pc:inkChg chg="add del topLvl">
          <ac:chgData name="Omar Khaled Elsewify" userId="572c0cb5-a2ef-4e44-a8f4-a962d3eea9d0" providerId="ADAL" clId="{4178751F-D2FE-EE47-816F-C2C0A3791B34}" dt="2020-10-20T17:44:04.866" v="142"/>
          <ac:inkMkLst>
            <pc:docMk/>
            <pc:sldMk cId="3409241510" sldId="258"/>
            <ac:inkMk id="20" creationId="{3B106C39-6C07-C643-A99F-A4D86DA9E0DA}"/>
          </ac:inkMkLst>
        </pc:inkChg>
        <pc:inkChg chg="add mod">
          <ac:chgData name="Omar Khaled Elsewify" userId="572c0cb5-a2ef-4e44-a8f4-a962d3eea9d0" providerId="ADAL" clId="{4178751F-D2FE-EE47-816F-C2C0A3791B34}" dt="2020-10-20T17:46:26.071" v="217" actId="1076"/>
          <ac:inkMkLst>
            <pc:docMk/>
            <pc:sldMk cId="3409241510" sldId="258"/>
            <ac:inkMk id="22" creationId="{D210EEF9-5518-2449-943F-87BECC657606}"/>
          </ac:inkMkLst>
        </pc:inkChg>
        <pc:inkChg chg="add mod">
          <ac:chgData name="Omar Khaled Elsewify" userId="572c0cb5-a2ef-4e44-a8f4-a962d3eea9d0" providerId="ADAL" clId="{4178751F-D2FE-EE47-816F-C2C0A3791B34}" dt="2020-10-20T17:46:26.071" v="217" actId="1076"/>
          <ac:inkMkLst>
            <pc:docMk/>
            <pc:sldMk cId="3409241510" sldId="258"/>
            <ac:inkMk id="23" creationId="{73C8070E-08B6-9A45-8855-9E1809E4DCE1}"/>
          </ac:inkMkLst>
        </pc:inkChg>
        <pc:inkChg chg="add mod">
          <ac:chgData name="Omar Khaled Elsewify" userId="572c0cb5-a2ef-4e44-a8f4-a962d3eea9d0" providerId="ADAL" clId="{4178751F-D2FE-EE47-816F-C2C0A3791B34}" dt="2020-10-20T17:46:26.071" v="217" actId="1076"/>
          <ac:inkMkLst>
            <pc:docMk/>
            <pc:sldMk cId="3409241510" sldId="258"/>
            <ac:inkMk id="24" creationId="{54D9F125-0891-E24F-A6A6-E301D5055947}"/>
          </ac:inkMkLst>
        </pc:inkChg>
        <pc:inkChg chg="add mod">
          <ac:chgData name="Omar Khaled Elsewify" userId="572c0cb5-a2ef-4e44-a8f4-a962d3eea9d0" providerId="ADAL" clId="{4178751F-D2FE-EE47-816F-C2C0A3791B34}" dt="2020-10-20T17:46:26.071" v="217" actId="1076"/>
          <ac:inkMkLst>
            <pc:docMk/>
            <pc:sldMk cId="3409241510" sldId="258"/>
            <ac:inkMk id="25" creationId="{3A74E22D-EF06-6448-9AA9-F1A193C3A80A}"/>
          </ac:inkMkLst>
        </pc:inkChg>
        <pc:inkChg chg="add mod">
          <ac:chgData name="Omar Khaled Elsewify" userId="572c0cb5-a2ef-4e44-a8f4-a962d3eea9d0" providerId="ADAL" clId="{4178751F-D2FE-EE47-816F-C2C0A3791B34}" dt="2020-10-20T17:46:26.071" v="217" actId="1076"/>
          <ac:inkMkLst>
            <pc:docMk/>
            <pc:sldMk cId="3409241510" sldId="258"/>
            <ac:inkMk id="26" creationId="{62411F47-EA03-1D48-AE75-C5F13454FD72}"/>
          </ac:inkMkLst>
        </pc:inkChg>
        <pc:inkChg chg="add mod">
          <ac:chgData name="Omar Khaled Elsewify" userId="572c0cb5-a2ef-4e44-a8f4-a962d3eea9d0" providerId="ADAL" clId="{4178751F-D2FE-EE47-816F-C2C0A3791B34}" dt="2020-10-20T17:46:26.071" v="217" actId="1076"/>
          <ac:inkMkLst>
            <pc:docMk/>
            <pc:sldMk cId="3409241510" sldId="258"/>
            <ac:inkMk id="27" creationId="{E60535DB-E832-FC4E-8C66-81E1D5180B10}"/>
          </ac:inkMkLst>
        </pc:inkChg>
        <pc:inkChg chg="add mod">
          <ac:chgData name="Omar Khaled Elsewify" userId="572c0cb5-a2ef-4e44-a8f4-a962d3eea9d0" providerId="ADAL" clId="{4178751F-D2FE-EE47-816F-C2C0A3791B34}" dt="2020-10-20T17:46:26.071" v="217" actId="1076"/>
          <ac:inkMkLst>
            <pc:docMk/>
            <pc:sldMk cId="3409241510" sldId="258"/>
            <ac:inkMk id="28" creationId="{1DC750BE-8EF4-F946-99F1-51C825276088}"/>
          </ac:inkMkLst>
        </pc:inkChg>
        <pc:inkChg chg="add mod topLvl">
          <ac:chgData name="Omar Khaled Elsewify" userId="572c0cb5-a2ef-4e44-a8f4-a962d3eea9d0" providerId="ADAL" clId="{4178751F-D2FE-EE47-816F-C2C0A3791B34}" dt="2020-10-20T17:46:26.071" v="217" actId="1076"/>
          <ac:inkMkLst>
            <pc:docMk/>
            <pc:sldMk cId="3409241510" sldId="258"/>
            <ac:inkMk id="29" creationId="{4D06340E-4ED1-9246-92E8-5B834F6DF083}"/>
          </ac:inkMkLst>
        </pc:inkChg>
        <pc:inkChg chg="add mod topLvl">
          <ac:chgData name="Omar Khaled Elsewify" userId="572c0cb5-a2ef-4e44-a8f4-a962d3eea9d0" providerId="ADAL" clId="{4178751F-D2FE-EE47-816F-C2C0A3791B34}" dt="2020-10-20T17:46:26.071" v="217" actId="1076"/>
          <ac:inkMkLst>
            <pc:docMk/>
            <pc:sldMk cId="3409241510" sldId="258"/>
            <ac:inkMk id="30" creationId="{DB25E8E0-E8A0-D947-8BFA-184076717207}"/>
          </ac:inkMkLst>
        </pc:inkChg>
        <pc:inkChg chg="add mod topLvl">
          <ac:chgData name="Omar Khaled Elsewify" userId="572c0cb5-a2ef-4e44-a8f4-a962d3eea9d0" providerId="ADAL" clId="{4178751F-D2FE-EE47-816F-C2C0A3791B34}" dt="2020-10-20T17:46:26.071" v="217" actId="1076"/>
          <ac:inkMkLst>
            <pc:docMk/>
            <pc:sldMk cId="3409241510" sldId="258"/>
            <ac:inkMk id="31" creationId="{D8F62645-CA27-8941-9E28-F1B755621F39}"/>
          </ac:inkMkLst>
        </pc:inkChg>
        <pc:inkChg chg="add mod topLvl">
          <ac:chgData name="Omar Khaled Elsewify" userId="572c0cb5-a2ef-4e44-a8f4-a962d3eea9d0" providerId="ADAL" clId="{4178751F-D2FE-EE47-816F-C2C0A3791B34}" dt="2020-10-20T17:46:26.071" v="217" actId="1076"/>
          <ac:inkMkLst>
            <pc:docMk/>
            <pc:sldMk cId="3409241510" sldId="258"/>
            <ac:inkMk id="32" creationId="{0AD86A66-3832-114A-B331-C6715593FB1C}"/>
          </ac:inkMkLst>
        </pc:inkChg>
        <pc:inkChg chg="add mod topLvl">
          <ac:chgData name="Omar Khaled Elsewify" userId="572c0cb5-a2ef-4e44-a8f4-a962d3eea9d0" providerId="ADAL" clId="{4178751F-D2FE-EE47-816F-C2C0A3791B34}" dt="2020-10-20T17:46:26.071" v="217" actId="1076"/>
          <ac:inkMkLst>
            <pc:docMk/>
            <pc:sldMk cId="3409241510" sldId="258"/>
            <ac:inkMk id="33" creationId="{B4EA9302-56E2-3E43-AB2F-B2E339761B15}"/>
          </ac:inkMkLst>
        </pc:inkChg>
        <pc:inkChg chg="add mod topLvl">
          <ac:chgData name="Omar Khaled Elsewify" userId="572c0cb5-a2ef-4e44-a8f4-a962d3eea9d0" providerId="ADAL" clId="{4178751F-D2FE-EE47-816F-C2C0A3791B34}" dt="2020-10-20T17:46:26.071" v="217" actId="1076"/>
          <ac:inkMkLst>
            <pc:docMk/>
            <pc:sldMk cId="3409241510" sldId="258"/>
            <ac:inkMk id="34" creationId="{503E751C-C6FD-6241-BC03-13FA912E6DA5}"/>
          </ac:inkMkLst>
        </pc:inkChg>
        <pc:inkChg chg="add mod topLvl">
          <ac:chgData name="Omar Khaled Elsewify" userId="572c0cb5-a2ef-4e44-a8f4-a962d3eea9d0" providerId="ADAL" clId="{4178751F-D2FE-EE47-816F-C2C0A3791B34}" dt="2020-10-20T17:46:26.071" v="217" actId="1076"/>
          <ac:inkMkLst>
            <pc:docMk/>
            <pc:sldMk cId="3409241510" sldId="258"/>
            <ac:inkMk id="35" creationId="{9E1FE451-2739-3B41-8F2C-019B8EC88C67}"/>
          </ac:inkMkLst>
        </pc:inkChg>
        <pc:inkChg chg="add mod topLvl">
          <ac:chgData name="Omar Khaled Elsewify" userId="572c0cb5-a2ef-4e44-a8f4-a962d3eea9d0" providerId="ADAL" clId="{4178751F-D2FE-EE47-816F-C2C0A3791B34}" dt="2020-10-20T17:46:26.071" v="217" actId="1076"/>
          <ac:inkMkLst>
            <pc:docMk/>
            <pc:sldMk cId="3409241510" sldId="258"/>
            <ac:inkMk id="36" creationId="{2A4747B4-D60B-2944-B861-D7AAF87DEBAF}"/>
          </ac:inkMkLst>
        </pc:inkChg>
        <pc:inkChg chg="add mod">
          <ac:chgData name="Omar Khaled Elsewify" userId="572c0cb5-a2ef-4e44-a8f4-a962d3eea9d0" providerId="ADAL" clId="{4178751F-D2FE-EE47-816F-C2C0A3791B34}" dt="2020-10-20T17:46:26.071" v="217" actId="1076"/>
          <ac:inkMkLst>
            <pc:docMk/>
            <pc:sldMk cId="3409241510" sldId="258"/>
            <ac:inkMk id="39" creationId="{70003A32-FAC0-704B-86BD-AE7AB2013FBC}"/>
          </ac:inkMkLst>
        </pc:inkChg>
        <pc:inkChg chg="add mod">
          <ac:chgData name="Omar Khaled Elsewify" userId="572c0cb5-a2ef-4e44-a8f4-a962d3eea9d0" providerId="ADAL" clId="{4178751F-D2FE-EE47-816F-C2C0A3791B34}" dt="2020-10-20T17:46:26.071" v="217" actId="1076"/>
          <ac:inkMkLst>
            <pc:docMk/>
            <pc:sldMk cId="3409241510" sldId="258"/>
            <ac:inkMk id="40" creationId="{63138CDD-320F-EE47-A490-AC2E4459C8DC}"/>
          </ac:inkMkLst>
        </pc:inkChg>
        <pc:inkChg chg="add mod">
          <ac:chgData name="Omar Khaled Elsewify" userId="572c0cb5-a2ef-4e44-a8f4-a962d3eea9d0" providerId="ADAL" clId="{4178751F-D2FE-EE47-816F-C2C0A3791B34}" dt="2020-10-20T17:46:26.071" v="217" actId="1076"/>
          <ac:inkMkLst>
            <pc:docMk/>
            <pc:sldMk cId="3409241510" sldId="258"/>
            <ac:inkMk id="41" creationId="{F769DA2E-A3AC-3342-B86F-040E7F304B34}"/>
          </ac:inkMkLst>
        </pc:inkChg>
        <pc:inkChg chg="add mod">
          <ac:chgData name="Omar Khaled Elsewify" userId="572c0cb5-a2ef-4e44-a8f4-a962d3eea9d0" providerId="ADAL" clId="{4178751F-D2FE-EE47-816F-C2C0A3791B34}" dt="2020-10-20T17:46:26.071" v="217" actId="1076"/>
          <ac:inkMkLst>
            <pc:docMk/>
            <pc:sldMk cId="3409241510" sldId="258"/>
            <ac:inkMk id="43" creationId="{6FBF0ADF-3AE8-3B46-B420-ECF9051B08EC}"/>
          </ac:inkMkLst>
        </pc:inkChg>
        <pc:inkChg chg="add mod">
          <ac:chgData name="Omar Khaled Elsewify" userId="572c0cb5-a2ef-4e44-a8f4-a962d3eea9d0" providerId="ADAL" clId="{4178751F-D2FE-EE47-816F-C2C0A3791B34}" dt="2020-10-20T17:46:26.071" v="217" actId="1076"/>
          <ac:inkMkLst>
            <pc:docMk/>
            <pc:sldMk cId="3409241510" sldId="258"/>
            <ac:inkMk id="44" creationId="{B4A744DA-14F3-AA4E-AD3E-43F3142C0042}"/>
          </ac:inkMkLst>
        </pc:inkChg>
        <pc:inkChg chg="add mod">
          <ac:chgData name="Omar Khaled Elsewify" userId="572c0cb5-a2ef-4e44-a8f4-a962d3eea9d0" providerId="ADAL" clId="{4178751F-D2FE-EE47-816F-C2C0A3791B34}" dt="2020-10-20T17:46:26.071" v="217" actId="1076"/>
          <ac:inkMkLst>
            <pc:docMk/>
            <pc:sldMk cId="3409241510" sldId="258"/>
            <ac:inkMk id="45" creationId="{9987A6C9-37B8-CA42-ACD1-DB9892194177}"/>
          </ac:inkMkLst>
        </pc:inkChg>
        <pc:inkChg chg="add mod">
          <ac:chgData name="Omar Khaled Elsewify" userId="572c0cb5-a2ef-4e44-a8f4-a962d3eea9d0" providerId="ADAL" clId="{4178751F-D2FE-EE47-816F-C2C0A3791B34}" dt="2020-10-20T17:46:26.071" v="217" actId="1076"/>
          <ac:inkMkLst>
            <pc:docMk/>
            <pc:sldMk cId="3409241510" sldId="258"/>
            <ac:inkMk id="46" creationId="{D995CA65-DEE7-C849-B738-03BFCBC00A56}"/>
          </ac:inkMkLst>
        </pc:inkChg>
        <pc:inkChg chg="add mod">
          <ac:chgData name="Omar Khaled Elsewify" userId="572c0cb5-a2ef-4e44-a8f4-a962d3eea9d0" providerId="ADAL" clId="{4178751F-D2FE-EE47-816F-C2C0A3791B34}" dt="2020-10-20T17:46:26.071" v="217" actId="1076"/>
          <ac:inkMkLst>
            <pc:docMk/>
            <pc:sldMk cId="3409241510" sldId="258"/>
            <ac:inkMk id="47" creationId="{17F2C150-29BA-4648-892D-5F6FCB422E7D}"/>
          </ac:inkMkLst>
        </pc:inkChg>
        <pc:inkChg chg="add mod">
          <ac:chgData name="Omar Khaled Elsewify" userId="572c0cb5-a2ef-4e44-a8f4-a962d3eea9d0" providerId="ADAL" clId="{4178751F-D2FE-EE47-816F-C2C0A3791B34}" dt="2020-10-20T17:46:26.071" v="217" actId="1076"/>
          <ac:inkMkLst>
            <pc:docMk/>
            <pc:sldMk cId="3409241510" sldId="258"/>
            <ac:inkMk id="48" creationId="{A701D91E-8264-2043-8578-7058E2D914C3}"/>
          </ac:inkMkLst>
        </pc:inkChg>
        <pc:inkChg chg="add mod">
          <ac:chgData name="Omar Khaled Elsewify" userId="572c0cb5-a2ef-4e44-a8f4-a962d3eea9d0" providerId="ADAL" clId="{4178751F-D2FE-EE47-816F-C2C0A3791B34}" dt="2020-10-20T17:46:26.071" v="217" actId="1076"/>
          <ac:inkMkLst>
            <pc:docMk/>
            <pc:sldMk cId="3409241510" sldId="258"/>
            <ac:inkMk id="49" creationId="{47B20965-89D3-AC45-A2C9-EF38A8CDCEB5}"/>
          </ac:inkMkLst>
        </pc:inkChg>
        <pc:inkChg chg="add mod">
          <ac:chgData name="Omar Khaled Elsewify" userId="572c0cb5-a2ef-4e44-a8f4-a962d3eea9d0" providerId="ADAL" clId="{4178751F-D2FE-EE47-816F-C2C0A3791B34}" dt="2020-10-20T17:46:26.071" v="217" actId="1076"/>
          <ac:inkMkLst>
            <pc:docMk/>
            <pc:sldMk cId="3409241510" sldId="258"/>
            <ac:inkMk id="50" creationId="{DDD2B938-E952-244C-98F3-BCDB66ECF6AC}"/>
          </ac:inkMkLst>
        </pc:inkChg>
        <pc:inkChg chg="add mod">
          <ac:chgData name="Omar Khaled Elsewify" userId="572c0cb5-a2ef-4e44-a8f4-a962d3eea9d0" providerId="ADAL" clId="{4178751F-D2FE-EE47-816F-C2C0A3791B34}" dt="2020-10-20T17:46:26.071" v="217" actId="1076"/>
          <ac:inkMkLst>
            <pc:docMk/>
            <pc:sldMk cId="3409241510" sldId="258"/>
            <ac:inkMk id="51" creationId="{ACDE0AD3-F597-F04E-A5C1-1D0722375334}"/>
          </ac:inkMkLst>
        </pc:inkChg>
        <pc:inkChg chg="add mod">
          <ac:chgData name="Omar Khaled Elsewify" userId="572c0cb5-a2ef-4e44-a8f4-a962d3eea9d0" providerId="ADAL" clId="{4178751F-D2FE-EE47-816F-C2C0A3791B34}" dt="2020-10-20T17:46:26.071" v="217" actId="1076"/>
          <ac:inkMkLst>
            <pc:docMk/>
            <pc:sldMk cId="3409241510" sldId="258"/>
            <ac:inkMk id="52" creationId="{F2B2C51E-27E5-A14D-902E-7C9D9319A76F}"/>
          </ac:inkMkLst>
        </pc:inkChg>
        <pc:inkChg chg="add mod">
          <ac:chgData name="Omar Khaled Elsewify" userId="572c0cb5-a2ef-4e44-a8f4-a962d3eea9d0" providerId="ADAL" clId="{4178751F-D2FE-EE47-816F-C2C0A3791B34}" dt="2020-10-20T17:46:26.071" v="217" actId="1076"/>
          <ac:inkMkLst>
            <pc:docMk/>
            <pc:sldMk cId="3409241510" sldId="258"/>
            <ac:inkMk id="53" creationId="{3644283F-D795-1F4A-BBD3-05254AA44538}"/>
          </ac:inkMkLst>
        </pc:inkChg>
        <pc:inkChg chg="add mod">
          <ac:chgData name="Omar Khaled Elsewify" userId="572c0cb5-a2ef-4e44-a8f4-a962d3eea9d0" providerId="ADAL" clId="{4178751F-D2FE-EE47-816F-C2C0A3791B34}" dt="2020-10-20T17:46:26.071" v="217" actId="1076"/>
          <ac:inkMkLst>
            <pc:docMk/>
            <pc:sldMk cId="3409241510" sldId="258"/>
            <ac:inkMk id="54" creationId="{13D72648-4F51-1845-9004-F67EF0F827D1}"/>
          </ac:inkMkLst>
        </pc:inkChg>
        <pc:inkChg chg="add mod">
          <ac:chgData name="Omar Khaled Elsewify" userId="572c0cb5-a2ef-4e44-a8f4-a962d3eea9d0" providerId="ADAL" clId="{4178751F-D2FE-EE47-816F-C2C0A3791B34}" dt="2020-10-20T17:46:26.071" v="217" actId="1076"/>
          <ac:inkMkLst>
            <pc:docMk/>
            <pc:sldMk cId="3409241510" sldId="258"/>
            <ac:inkMk id="55" creationId="{65DF9F0C-7D81-AB4D-A34E-6686AB0D18A7}"/>
          </ac:inkMkLst>
        </pc:inkChg>
        <pc:inkChg chg="add mod">
          <ac:chgData name="Omar Khaled Elsewify" userId="572c0cb5-a2ef-4e44-a8f4-a962d3eea9d0" providerId="ADAL" clId="{4178751F-D2FE-EE47-816F-C2C0A3791B34}" dt="2020-10-20T17:46:26.071" v="217" actId="1076"/>
          <ac:inkMkLst>
            <pc:docMk/>
            <pc:sldMk cId="3409241510" sldId="258"/>
            <ac:inkMk id="56" creationId="{4CD28B8F-E726-CF4E-82EA-95A25C9FA5B0}"/>
          </ac:inkMkLst>
        </pc:inkChg>
        <pc:inkChg chg="add mod">
          <ac:chgData name="Omar Khaled Elsewify" userId="572c0cb5-a2ef-4e44-a8f4-a962d3eea9d0" providerId="ADAL" clId="{4178751F-D2FE-EE47-816F-C2C0A3791B34}" dt="2020-10-20T17:46:26.071" v="217" actId="1076"/>
          <ac:inkMkLst>
            <pc:docMk/>
            <pc:sldMk cId="3409241510" sldId="258"/>
            <ac:inkMk id="57" creationId="{754B3778-CBF6-DA41-84F2-8D2BF492E85C}"/>
          </ac:inkMkLst>
        </pc:inkChg>
        <pc:inkChg chg="add mod">
          <ac:chgData name="Omar Khaled Elsewify" userId="572c0cb5-a2ef-4e44-a8f4-a962d3eea9d0" providerId="ADAL" clId="{4178751F-D2FE-EE47-816F-C2C0A3791B34}" dt="2020-10-20T17:46:26.071" v="217" actId="1076"/>
          <ac:inkMkLst>
            <pc:docMk/>
            <pc:sldMk cId="3409241510" sldId="258"/>
            <ac:inkMk id="58" creationId="{39F338C6-F0F2-164D-B15F-35F7B5B24F74}"/>
          </ac:inkMkLst>
        </pc:inkChg>
        <pc:inkChg chg="add del">
          <ac:chgData name="Omar Khaled Elsewify" userId="572c0cb5-a2ef-4e44-a8f4-a962d3eea9d0" providerId="ADAL" clId="{4178751F-D2FE-EE47-816F-C2C0A3791B34}" dt="2020-10-20T17:45:40.408" v="207"/>
          <ac:inkMkLst>
            <pc:docMk/>
            <pc:sldMk cId="3409241510" sldId="258"/>
            <ac:inkMk id="60" creationId="{B6394D37-0A88-5F41-BF90-D9A862A58EFB}"/>
          </ac:inkMkLst>
        </pc:inkChg>
        <pc:inkChg chg="add mod">
          <ac:chgData name="Omar Khaled Elsewify" userId="572c0cb5-a2ef-4e44-a8f4-a962d3eea9d0" providerId="ADAL" clId="{4178751F-D2FE-EE47-816F-C2C0A3791B34}" dt="2020-10-20T17:47:56.621" v="218" actId="1076"/>
          <ac:inkMkLst>
            <pc:docMk/>
            <pc:sldMk cId="3409241510" sldId="258"/>
            <ac:inkMk id="61" creationId="{65CC1753-17F6-C640-889A-1D7BAE1B6C99}"/>
          </ac:inkMkLst>
        </pc:inkChg>
        <pc:inkChg chg="add mod">
          <ac:chgData name="Omar Khaled Elsewify" userId="572c0cb5-a2ef-4e44-a8f4-a962d3eea9d0" providerId="ADAL" clId="{4178751F-D2FE-EE47-816F-C2C0A3791B34}" dt="2020-10-20T17:47:56.621" v="218" actId="1076"/>
          <ac:inkMkLst>
            <pc:docMk/>
            <pc:sldMk cId="3409241510" sldId="258"/>
            <ac:inkMk id="62" creationId="{AD62AE81-A6A7-0844-8908-A1BAB15E7337}"/>
          </ac:inkMkLst>
        </pc:inkChg>
        <pc:inkChg chg="add mod">
          <ac:chgData name="Omar Khaled Elsewify" userId="572c0cb5-a2ef-4e44-a8f4-a962d3eea9d0" providerId="ADAL" clId="{4178751F-D2FE-EE47-816F-C2C0A3791B34}" dt="2020-10-20T17:47:56.621" v="218" actId="1076"/>
          <ac:inkMkLst>
            <pc:docMk/>
            <pc:sldMk cId="3409241510" sldId="258"/>
            <ac:inkMk id="63" creationId="{AB540F32-562E-8048-9171-28174BE77D41}"/>
          </ac:inkMkLst>
        </pc:inkChg>
        <pc:inkChg chg="add mod">
          <ac:chgData name="Omar Khaled Elsewify" userId="572c0cb5-a2ef-4e44-a8f4-a962d3eea9d0" providerId="ADAL" clId="{4178751F-D2FE-EE47-816F-C2C0A3791B34}" dt="2020-10-20T17:47:56.621" v="218" actId="1076"/>
          <ac:inkMkLst>
            <pc:docMk/>
            <pc:sldMk cId="3409241510" sldId="258"/>
            <ac:inkMk id="64" creationId="{5BB11E65-AE7C-D141-B40E-2A08DB0A0E43}"/>
          </ac:inkMkLst>
        </pc:inkChg>
        <pc:inkChg chg="add mod">
          <ac:chgData name="Omar Khaled Elsewify" userId="572c0cb5-a2ef-4e44-a8f4-a962d3eea9d0" providerId="ADAL" clId="{4178751F-D2FE-EE47-816F-C2C0A3791B34}" dt="2020-10-20T17:47:56.621" v="218" actId="1076"/>
          <ac:inkMkLst>
            <pc:docMk/>
            <pc:sldMk cId="3409241510" sldId="258"/>
            <ac:inkMk id="65" creationId="{F01BB9A8-C1C8-7249-9AD3-F69EB199AB52}"/>
          </ac:inkMkLst>
        </pc:inkChg>
        <pc:inkChg chg="add mod">
          <ac:chgData name="Omar Khaled Elsewify" userId="572c0cb5-a2ef-4e44-a8f4-a962d3eea9d0" providerId="ADAL" clId="{4178751F-D2FE-EE47-816F-C2C0A3791B34}" dt="2020-10-20T17:47:56.621" v="218" actId="1076"/>
          <ac:inkMkLst>
            <pc:docMk/>
            <pc:sldMk cId="3409241510" sldId="258"/>
            <ac:inkMk id="66" creationId="{E318B00D-9B32-0441-8DF4-BBC3762DB989}"/>
          </ac:inkMkLst>
        </pc:inkChg>
        <pc:inkChg chg="add mod topLvl">
          <ac:chgData name="Omar Khaled Elsewify" userId="572c0cb5-a2ef-4e44-a8f4-a962d3eea9d0" providerId="ADAL" clId="{4178751F-D2FE-EE47-816F-C2C0A3791B34}" dt="2020-10-20T17:47:56.621" v="218" actId="1076"/>
          <ac:inkMkLst>
            <pc:docMk/>
            <pc:sldMk cId="3409241510" sldId="258"/>
            <ac:inkMk id="68" creationId="{B121C62A-A255-124A-A73C-B07373A48C96}"/>
          </ac:inkMkLst>
        </pc:inkChg>
        <pc:inkChg chg="add mod topLvl">
          <ac:chgData name="Omar Khaled Elsewify" userId="572c0cb5-a2ef-4e44-a8f4-a962d3eea9d0" providerId="ADAL" clId="{4178751F-D2FE-EE47-816F-C2C0A3791B34}" dt="2020-10-20T17:47:56.621" v="218" actId="1076"/>
          <ac:inkMkLst>
            <pc:docMk/>
            <pc:sldMk cId="3409241510" sldId="258"/>
            <ac:inkMk id="69" creationId="{DFA957E4-A98E-E942-A6B8-A95F9A8F9F84}"/>
          </ac:inkMkLst>
        </pc:inkChg>
        <pc:inkChg chg="add mod topLvl">
          <ac:chgData name="Omar Khaled Elsewify" userId="572c0cb5-a2ef-4e44-a8f4-a962d3eea9d0" providerId="ADAL" clId="{4178751F-D2FE-EE47-816F-C2C0A3791B34}" dt="2020-10-20T17:47:56.621" v="218" actId="1076"/>
          <ac:inkMkLst>
            <pc:docMk/>
            <pc:sldMk cId="3409241510" sldId="258"/>
            <ac:inkMk id="70" creationId="{E28B04B6-DFDA-8C49-95B9-C54ABA8BF14A}"/>
          </ac:inkMkLst>
        </pc:inkChg>
        <pc:inkChg chg="add mod topLvl">
          <ac:chgData name="Omar Khaled Elsewify" userId="572c0cb5-a2ef-4e44-a8f4-a962d3eea9d0" providerId="ADAL" clId="{4178751F-D2FE-EE47-816F-C2C0A3791B34}" dt="2020-10-20T17:47:56.621" v="218" actId="1076"/>
          <ac:inkMkLst>
            <pc:docMk/>
            <pc:sldMk cId="3409241510" sldId="258"/>
            <ac:inkMk id="71" creationId="{7235A183-3F61-5748-81F0-AF56DC9B97C1}"/>
          </ac:inkMkLst>
        </pc:inkChg>
        <pc:inkChg chg="add del topLvl">
          <ac:chgData name="Omar Khaled Elsewify" userId="572c0cb5-a2ef-4e44-a8f4-a962d3eea9d0" providerId="ADAL" clId="{4178751F-D2FE-EE47-816F-C2C0A3791B34}" dt="2020-10-20T17:44:41.389" v="196"/>
          <ac:inkMkLst>
            <pc:docMk/>
            <pc:sldMk cId="3409241510" sldId="258"/>
            <ac:inkMk id="72" creationId="{7C776CA1-3486-084E-98EA-AD4E9B4A8583}"/>
          </ac:inkMkLst>
        </pc:inkChg>
        <pc:inkChg chg="add mod">
          <ac:chgData name="Omar Khaled Elsewify" userId="572c0cb5-a2ef-4e44-a8f4-a962d3eea9d0" providerId="ADAL" clId="{4178751F-D2FE-EE47-816F-C2C0A3791B34}" dt="2020-10-20T17:47:56.621" v="218" actId="1076"/>
          <ac:inkMkLst>
            <pc:docMk/>
            <pc:sldMk cId="3409241510" sldId="258"/>
            <ac:inkMk id="74" creationId="{709C2014-CA42-1E47-9E35-D8F160C7CE05}"/>
          </ac:inkMkLst>
        </pc:inkChg>
        <pc:inkChg chg="add mod">
          <ac:chgData name="Omar Khaled Elsewify" userId="572c0cb5-a2ef-4e44-a8f4-a962d3eea9d0" providerId="ADAL" clId="{4178751F-D2FE-EE47-816F-C2C0A3791B34}" dt="2020-10-20T17:47:56.621" v="218" actId="1076"/>
          <ac:inkMkLst>
            <pc:docMk/>
            <pc:sldMk cId="3409241510" sldId="258"/>
            <ac:inkMk id="75" creationId="{0619296F-03B8-EE4B-A2DB-82D694DFCDCB}"/>
          </ac:inkMkLst>
        </pc:inkChg>
        <pc:inkChg chg="add mod">
          <ac:chgData name="Omar Khaled Elsewify" userId="572c0cb5-a2ef-4e44-a8f4-a962d3eea9d0" providerId="ADAL" clId="{4178751F-D2FE-EE47-816F-C2C0A3791B34}" dt="2020-10-20T17:47:56.621" v="218" actId="1076"/>
          <ac:inkMkLst>
            <pc:docMk/>
            <pc:sldMk cId="3409241510" sldId="258"/>
            <ac:inkMk id="76" creationId="{FCC18016-FD69-2F41-B25F-8ACC537BFFF2}"/>
          </ac:inkMkLst>
        </pc:inkChg>
        <pc:inkChg chg="add mod">
          <ac:chgData name="Omar Khaled Elsewify" userId="572c0cb5-a2ef-4e44-a8f4-a962d3eea9d0" providerId="ADAL" clId="{4178751F-D2FE-EE47-816F-C2C0A3791B34}" dt="2020-10-20T17:47:56.621" v="218" actId="1076"/>
          <ac:inkMkLst>
            <pc:docMk/>
            <pc:sldMk cId="3409241510" sldId="258"/>
            <ac:inkMk id="77" creationId="{B85CAC87-1FB8-254B-A987-C5964353DF24}"/>
          </ac:inkMkLst>
        </pc:inkChg>
        <pc:inkChg chg="add mod">
          <ac:chgData name="Omar Khaled Elsewify" userId="572c0cb5-a2ef-4e44-a8f4-a962d3eea9d0" providerId="ADAL" clId="{4178751F-D2FE-EE47-816F-C2C0A3791B34}" dt="2020-10-20T17:47:56.621" v="218" actId="1076"/>
          <ac:inkMkLst>
            <pc:docMk/>
            <pc:sldMk cId="3409241510" sldId="258"/>
            <ac:inkMk id="78" creationId="{7C28A6FC-8AF0-AC46-BC0C-A3FAB3CEA763}"/>
          </ac:inkMkLst>
        </pc:inkChg>
        <pc:inkChg chg="add mod">
          <ac:chgData name="Omar Khaled Elsewify" userId="572c0cb5-a2ef-4e44-a8f4-a962d3eea9d0" providerId="ADAL" clId="{4178751F-D2FE-EE47-816F-C2C0A3791B34}" dt="2020-10-20T17:47:56.621" v="218" actId="1076"/>
          <ac:inkMkLst>
            <pc:docMk/>
            <pc:sldMk cId="3409241510" sldId="258"/>
            <ac:inkMk id="79" creationId="{F634DDEC-EC73-774F-9C4F-A837B454A8D6}"/>
          </ac:inkMkLst>
        </pc:inkChg>
        <pc:inkChg chg="add mod">
          <ac:chgData name="Omar Khaled Elsewify" userId="572c0cb5-a2ef-4e44-a8f4-a962d3eea9d0" providerId="ADAL" clId="{4178751F-D2FE-EE47-816F-C2C0A3791B34}" dt="2020-10-20T17:47:56.621" v="218" actId="1076"/>
          <ac:inkMkLst>
            <pc:docMk/>
            <pc:sldMk cId="3409241510" sldId="258"/>
            <ac:inkMk id="80" creationId="{19E62336-228E-6F47-AD8C-2829136CA151}"/>
          </ac:inkMkLst>
        </pc:inkChg>
        <pc:inkChg chg="add mod">
          <ac:chgData name="Omar Khaled Elsewify" userId="572c0cb5-a2ef-4e44-a8f4-a962d3eea9d0" providerId="ADAL" clId="{4178751F-D2FE-EE47-816F-C2C0A3791B34}" dt="2020-10-20T17:47:56.621" v="218" actId="1076"/>
          <ac:inkMkLst>
            <pc:docMk/>
            <pc:sldMk cId="3409241510" sldId="258"/>
            <ac:inkMk id="81" creationId="{E179714C-69E8-B44C-BE26-E000D43027A2}"/>
          </ac:inkMkLst>
        </pc:inkChg>
        <pc:inkChg chg="add mod">
          <ac:chgData name="Omar Khaled Elsewify" userId="572c0cb5-a2ef-4e44-a8f4-a962d3eea9d0" providerId="ADAL" clId="{4178751F-D2FE-EE47-816F-C2C0A3791B34}" dt="2020-10-20T17:47:56.621" v="218" actId="1076"/>
          <ac:inkMkLst>
            <pc:docMk/>
            <pc:sldMk cId="3409241510" sldId="258"/>
            <ac:inkMk id="82" creationId="{7F48D8BA-D0A1-1044-9D8F-ED1CCE6650DB}"/>
          </ac:inkMkLst>
        </pc:inkChg>
      </pc:sldChg>
      <pc:sldChg chg="addSp delSp modSp">
        <pc:chgData name="Omar Khaled Elsewify" userId="572c0cb5-a2ef-4e44-a8f4-a962d3eea9d0" providerId="ADAL" clId="{4178751F-D2FE-EE47-816F-C2C0A3791B34}" dt="2020-10-20T17:50:34.814" v="318" actId="1076"/>
        <pc:sldMkLst>
          <pc:docMk/>
          <pc:sldMk cId="133771272" sldId="259"/>
        </pc:sldMkLst>
        <pc:grpChg chg="add">
          <ac:chgData name="Omar Khaled Elsewify" userId="572c0cb5-a2ef-4e44-a8f4-a962d3eea9d0" providerId="ADAL" clId="{4178751F-D2FE-EE47-816F-C2C0A3791B34}" dt="2020-10-20T17:48:10.146" v="231"/>
          <ac:grpSpMkLst>
            <pc:docMk/>
            <pc:sldMk cId="133771272" sldId="259"/>
            <ac:grpSpMk id="17" creationId="{4465E623-18CC-6B46-9DA2-93A9BA2C5A71}"/>
          </ac:grpSpMkLst>
        </pc:grpChg>
        <pc:grpChg chg="add">
          <ac:chgData name="Omar Khaled Elsewify" userId="572c0cb5-a2ef-4e44-a8f4-a962d3eea9d0" providerId="ADAL" clId="{4178751F-D2FE-EE47-816F-C2C0A3791B34}" dt="2020-10-20T17:48:10.146" v="231"/>
          <ac:grpSpMkLst>
            <pc:docMk/>
            <pc:sldMk cId="133771272" sldId="259"/>
            <ac:grpSpMk id="18" creationId="{13F5BCEE-1F06-6241-B458-7FF08CF5C3DA}"/>
          </ac:grpSpMkLst>
        </pc:grpChg>
        <pc:grpChg chg="add">
          <ac:chgData name="Omar Khaled Elsewify" userId="572c0cb5-a2ef-4e44-a8f4-a962d3eea9d0" providerId="ADAL" clId="{4178751F-D2FE-EE47-816F-C2C0A3791B34}" dt="2020-10-20T17:48:17.299" v="242"/>
          <ac:grpSpMkLst>
            <pc:docMk/>
            <pc:sldMk cId="133771272" sldId="259"/>
            <ac:grpSpMk id="29" creationId="{C0F3AC59-FA5C-D34C-804F-2F59089D52A1}"/>
          </ac:grpSpMkLst>
        </pc:grpChg>
        <pc:grpChg chg="add">
          <ac:chgData name="Omar Khaled Elsewify" userId="572c0cb5-a2ef-4e44-a8f4-a962d3eea9d0" providerId="ADAL" clId="{4178751F-D2FE-EE47-816F-C2C0A3791B34}" dt="2020-10-20T17:48:17.299" v="242"/>
          <ac:grpSpMkLst>
            <pc:docMk/>
            <pc:sldMk cId="133771272" sldId="259"/>
            <ac:grpSpMk id="30" creationId="{6277DFC3-94CB-E049-96CC-55451A54C124}"/>
          </ac:grpSpMkLst>
        </pc:grpChg>
        <pc:grpChg chg="add">
          <ac:chgData name="Omar Khaled Elsewify" userId="572c0cb5-a2ef-4e44-a8f4-a962d3eea9d0" providerId="ADAL" clId="{4178751F-D2FE-EE47-816F-C2C0A3791B34}" dt="2020-10-20T17:48:20.973" v="251"/>
          <ac:grpSpMkLst>
            <pc:docMk/>
            <pc:sldMk cId="133771272" sldId="259"/>
            <ac:grpSpMk id="39" creationId="{152513FC-9754-2C44-A04D-1E4354FADB28}"/>
          </ac:grpSpMkLst>
        </pc:grpChg>
        <pc:grpChg chg="add">
          <ac:chgData name="Omar Khaled Elsewify" userId="572c0cb5-a2ef-4e44-a8f4-a962d3eea9d0" providerId="ADAL" clId="{4178751F-D2FE-EE47-816F-C2C0A3791B34}" dt="2020-10-20T17:48:24.327" v="256"/>
          <ac:grpSpMkLst>
            <pc:docMk/>
            <pc:sldMk cId="133771272" sldId="259"/>
            <ac:grpSpMk id="44" creationId="{75B102E1-981F-4349-B8F3-61B1A009EE12}"/>
          </ac:grpSpMkLst>
        </pc:grpChg>
        <pc:grpChg chg="add">
          <ac:chgData name="Omar Khaled Elsewify" userId="572c0cb5-a2ef-4e44-a8f4-a962d3eea9d0" providerId="ADAL" clId="{4178751F-D2FE-EE47-816F-C2C0A3791B34}" dt="2020-10-20T17:48:47.477" v="265"/>
          <ac:grpSpMkLst>
            <pc:docMk/>
            <pc:sldMk cId="133771272" sldId="259"/>
            <ac:grpSpMk id="53" creationId="{B539F7B8-D64D-6C49-B2AC-AC83142A22C7}"/>
          </ac:grpSpMkLst>
        </pc:grpChg>
        <pc:grpChg chg="add">
          <ac:chgData name="Omar Khaled Elsewify" userId="572c0cb5-a2ef-4e44-a8f4-a962d3eea9d0" providerId="ADAL" clId="{4178751F-D2FE-EE47-816F-C2C0A3791B34}" dt="2020-10-20T17:48:49.135" v="268"/>
          <ac:grpSpMkLst>
            <pc:docMk/>
            <pc:sldMk cId="133771272" sldId="259"/>
            <ac:grpSpMk id="56" creationId="{A0779E44-0473-7242-8F48-B5986000AAF2}"/>
          </ac:grpSpMkLst>
        </pc:grpChg>
        <pc:grpChg chg="add">
          <ac:chgData name="Omar Khaled Elsewify" userId="572c0cb5-a2ef-4e44-a8f4-a962d3eea9d0" providerId="ADAL" clId="{4178751F-D2FE-EE47-816F-C2C0A3791B34}" dt="2020-10-20T17:48:52.753" v="276"/>
          <ac:grpSpMkLst>
            <pc:docMk/>
            <pc:sldMk cId="133771272" sldId="259"/>
            <ac:grpSpMk id="64" creationId="{BCDC5E22-BB67-F042-B087-D42CECE488A4}"/>
          </ac:grpSpMkLst>
        </pc:grpChg>
        <pc:grpChg chg="add del">
          <ac:chgData name="Omar Khaled Elsewify" userId="572c0cb5-a2ef-4e44-a8f4-a962d3eea9d0" providerId="ADAL" clId="{4178751F-D2FE-EE47-816F-C2C0A3791B34}" dt="2020-10-20T17:49:13.464" v="300"/>
          <ac:grpSpMkLst>
            <pc:docMk/>
            <pc:sldMk cId="133771272" sldId="259"/>
            <ac:grpSpMk id="74" creationId="{7A77800B-49A8-6243-9A1D-82E4BB991CAC}"/>
          </ac:grpSpMkLst>
        </pc:grpChg>
        <pc:inkChg chg="add mod">
          <ac:chgData name="Omar Khaled Elsewify" userId="572c0cb5-a2ef-4e44-a8f4-a962d3eea9d0" providerId="ADAL" clId="{4178751F-D2FE-EE47-816F-C2C0A3791B34}" dt="2020-10-20T17:50:02.326" v="310" actId="1076"/>
          <ac:inkMkLst>
            <pc:docMk/>
            <pc:sldMk cId="133771272" sldId="259"/>
            <ac:inkMk id="3" creationId="{A10462E8-322F-3E47-9D5B-22E1B5725597}"/>
          </ac:inkMkLst>
        </pc:inkChg>
        <pc:inkChg chg="add mod">
          <ac:chgData name="Omar Khaled Elsewify" userId="572c0cb5-a2ef-4e44-a8f4-a962d3eea9d0" providerId="ADAL" clId="{4178751F-D2FE-EE47-816F-C2C0A3791B34}" dt="2020-10-20T17:50:02.326" v="310" actId="1076"/>
          <ac:inkMkLst>
            <pc:docMk/>
            <pc:sldMk cId="133771272" sldId="259"/>
            <ac:inkMk id="4" creationId="{CBDA7575-BA33-2642-A158-E3A95CE9415B}"/>
          </ac:inkMkLst>
        </pc:inkChg>
        <pc:inkChg chg="add mod">
          <ac:chgData name="Omar Khaled Elsewify" userId="572c0cb5-a2ef-4e44-a8f4-a962d3eea9d0" providerId="ADAL" clId="{4178751F-D2FE-EE47-816F-C2C0A3791B34}" dt="2020-10-20T17:50:02.326" v="310" actId="1076"/>
          <ac:inkMkLst>
            <pc:docMk/>
            <pc:sldMk cId="133771272" sldId="259"/>
            <ac:inkMk id="7" creationId="{D5DE938A-DB0D-7042-991E-363DB1EC44EC}"/>
          </ac:inkMkLst>
        </pc:inkChg>
        <pc:inkChg chg="add mod">
          <ac:chgData name="Omar Khaled Elsewify" userId="572c0cb5-a2ef-4e44-a8f4-a962d3eea9d0" providerId="ADAL" clId="{4178751F-D2FE-EE47-816F-C2C0A3791B34}" dt="2020-10-20T17:50:02.326" v="310" actId="1076"/>
          <ac:inkMkLst>
            <pc:docMk/>
            <pc:sldMk cId="133771272" sldId="259"/>
            <ac:inkMk id="8" creationId="{F3E68F12-7695-C942-BD3A-8B5733EB3741}"/>
          </ac:inkMkLst>
        </pc:inkChg>
        <pc:inkChg chg="add mod">
          <ac:chgData name="Omar Khaled Elsewify" userId="572c0cb5-a2ef-4e44-a8f4-a962d3eea9d0" providerId="ADAL" clId="{4178751F-D2FE-EE47-816F-C2C0A3791B34}" dt="2020-10-20T17:50:02.326" v="310" actId="1076"/>
          <ac:inkMkLst>
            <pc:docMk/>
            <pc:sldMk cId="133771272" sldId="259"/>
            <ac:inkMk id="9" creationId="{0260099D-0AA7-664C-82CB-30D250BE2611}"/>
          </ac:inkMkLst>
        </pc:inkChg>
        <pc:inkChg chg="add mod">
          <ac:chgData name="Omar Khaled Elsewify" userId="572c0cb5-a2ef-4e44-a8f4-a962d3eea9d0" providerId="ADAL" clId="{4178751F-D2FE-EE47-816F-C2C0A3791B34}" dt="2020-10-20T17:50:02.326" v="310" actId="1076"/>
          <ac:inkMkLst>
            <pc:docMk/>
            <pc:sldMk cId="133771272" sldId="259"/>
            <ac:inkMk id="10" creationId="{DF43E744-5386-EC4C-91F1-411A93088C1D}"/>
          </ac:inkMkLst>
        </pc:inkChg>
        <pc:inkChg chg="add mod">
          <ac:chgData name="Omar Khaled Elsewify" userId="572c0cb5-a2ef-4e44-a8f4-a962d3eea9d0" providerId="ADAL" clId="{4178751F-D2FE-EE47-816F-C2C0A3791B34}" dt="2020-10-20T17:50:02.326" v="310" actId="1076"/>
          <ac:inkMkLst>
            <pc:docMk/>
            <pc:sldMk cId="133771272" sldId="259"/>
            <ac:inkMk id="11" creationId="{31E48BEB-0E59-EB43-B2E6-60E7A3081985}"/>
          </ac:inkMkLst>
        </pc:inkChg>
        <pc:inkChg chg="add mod">
          <ac:chgData name="Omar Khaled Elsewify" userId="572c0cb5-a2ef-4e44-a8f4-a962d3eea9d0" providerId="ADAL" clId="{4178751F-D2FE-EE47-816F-C2C0A3791B34}" dt="2020-10-20T17:50:02.326" v="310" actId="1076"/>
          <ac:inkMkLst>
            <pc:docMk/>
            <pc:sldMk cId="133771272" sldId="259"/>
            <ac:inkMk id="12" creationId="{771D006F-AF88-9546-A77A-170FCB2D4FA5}"/>
          </ac:inkMkLst>
        </pc:inkChg>
        <pc:inkChg chg="add mod">
          <ac:chgData name="Omar Khaled Elsewify" userId="572c0cb5-a2ef-4e44-a8f4-a962d3eea9d0" providerId="ADAL" clId="{4178751F-D2FE-EE47-816F-C2C0A3791B34}" dt="2020-10-20T17:50:02.326" v="310" actId="1076"/>
          <ac:inkMkLst>
            <pc:docMk/>
            <pc:sldMk cId="133771272" sldId="259"/>
            <ac:inkMk id="13" creationId="{62A09C4D-B07D-F44C-9482-BD17D3833621}"/>
          </ac:inkMkLst>
        </pc:inkChg>
        <pc:inkChg chg="add mod">
          <ac:chgData name="Omar Khaled Elsewify" userId="572c0cb5-a2ef-4e44-a8f4-a962d3eea9d0" providerId="ADAL" clId="{4178751F-D2FE-EE47-816F-C2C0A3791B34}" dt="2020-10-20T17:50:02.326" v="310" actId="1076"/>
          <ac:inkMkLst>
            <pc:docMk/>
            <pc:sldMk cId="133771272" sldId="259"/>
            <ac:inkMk id="14" creationId="{5EDE1CEB-3392-A142-8E0A-7C3A7A94F724}"/>
          </ac:inkMkLst>
        </pc:inkChg>
        <pc:inkChg chg="add mod">
          <ac:chgData name="Omar Khaled Elsewify" userId="572c0cb5-a2ef-4e44-a8f4-a962d3eea9d0" providerId="ADAL" clId="{4178751F-D2FE-EE47-816F-C2C0A3791B34}" dt="2020-10-20T17:50:02.326" v="310" actId="1076"/>
          <ac:inkMkLst>
            <pc:docMk/>
            <pc:sldMk cId="133771272" sldId="259"/>
            <ac:inkMk id="15" creationId="{9879E6E3-DA7B-7346-8368-0A05F9A2E58F}"/>
          </ac:inkMkLst>
        </pc:inkChg>
        <pc:inkChg chg="add mod">
          <ac:chgData name="Omar Khaled Elsewify" userId="572c0cb5-a2ef-4e44-a8f4-a962d3eea9d0" providerId="ADAL" clId="{4178751F-D2FE-EE47-816F-C2C0A3791B34}" dt="2020-10-20T17:50:02.326" v="310" actId="1076"/>
          <ac:inkMkLst>
            <pc:docMk/>
            <pc:sldMk cId="133771272" sldId="259"/>
            <ac:inkMk id="16" creationId="{E9C3B8A1-D1B9-A24F-BDCD-F896C72F5AA7}"/>
          </ac:inkMkLst>
        </pc:inkChg>
        <pc:inkChg chg="add mod">
          <ac:chgData name="Omar Khaled Elsewify" userId="572c0cb5-a2ef-4e44-a8f4-a962d3eea9d0" providerId="ADAL" clId="{4178751F-D2FE-EE47-816F-C2C0A3791B34}" dt="2020-10-20T17:50:02.326" v="310" actId="1076"/>
          <ac:inkMkLst>
            <pc:docMk/>
            <pc:sldMk cId="133771272" sldId="259"/>
            <ac:inkMk id="19" creationId="{D11715AF-57EB-244F-84FC-8B785E84242D}"/>
          </ac:inkMkLst>
        </pc:inkChg>
        <pc:inkChg chg="add mod">
          <ac:chgData name="Omar Khaled Elsewify" userId="572c0cb5-a2ef-4e44-a8f4-a962d3eea9d0" providerId="ADAL" clId="{4178751F-D2FE-EE47-816F-C2C0A3791B34}" dt="2020-10-20T17:50:02.326" v="310" actId="1076"/>
          <ac:inkMkLst>
            <pc:docMk/>
            <pc:sldMk cId="133771272" sldId="259"/>
            <ac:inkMk id="20" creationId="{44FD8D24-1CF0-E846-AA12-658EC58DCBC8}"/>
          </ac:inkMkLst>
        </pc:inkChg>
        <pc:inkChg chg="add mod">
          <ac:chgData name="Omar Khaled Elsewify" userId="572c0cb5-a2ef-4e44-a8f4-a962d3eea9d0" providerId="ADAL" clId="{4178751F-D2FE-EE47-816F-C2C0A3791B34}" dt="2020-10-20T17:50:02.326" v="310" actId="1076"/>
          <ac:inkMkLst>
            <pc:docMk/>
            <pc:sldMk cId="133771272" sldId="259"/>
            <ac:inkMk id="21" creationId="{B352AF56-0863-8C4E-A7B4-9E3F207364F4}"/>
          </ac:inkMkLst>
        </pc:inkChg>
        <pc:inkChg chg="add mod">
          <ac:chgData name="Omar Khaled Elsewify" userId="572c0cb5-a2ef-4e44-a8f4-a962d3eea9d0" providerId="ADAL" clId="{4178751F-D2FE-EE47-816F-C2C0A3791B34}" dt="2020-10-20T17:50:02.326" v="310" actId="1076"/>
          <ac:inkMkLst>
            <pc:docMk/>
            <pc:sldMk cId="133771272" sldId="259"/>
            <ac:inkMk id="22" creationId="{1A8E6798-F333-4A4C-B8BE-915AD7062CE2}"/>
          </ac:inkMkLst>
        </pc:inkChg>
        <pc:inkChg chg="add mod">
          <ac:chgData name="Omar Khaled Elsewify" userId="572c0cb5-a2ef-4e44-a8f4-a962d3eea9d0" providerId="ADAL" clId="{4178751F-D2FE-EE47-816F-C2C0A3791B34}" dt="2020-10-20T17:50:02.326" v="310" actId="1076"/>
          <ac:inkMkLst>
            <pc:docMk/>
            <pc:sldMk cId="133771272" sldId="259"/>
            <ac:inkMk id="23" creationId="{CCC9BA81-58BF-7442-B23F-66A6AC97F815}"/>
          </ac:inkMkLst>
        </pc:inkChg>
        <pc:inkChg chg="add mod">
          <ac:chgData name="Omar Khaled Elsewify" userId="572c0cb5-a2ef-4e44-a8f4-a962d3eea9d0" providerId="ADAL" clId="{4178751F-D2FE-EE47-816F-C2C0A3791B34}" dt="2020-10-20T17:50:02.326" v="310" actId="1076"/>
          <ac:inkMkLst>
            <pc:docMk/>
            <pc:sldMk cId="133771272" sldId="259"/>
            <ac:inkMk id="24" creationId="{BD1A9EAA-B2B1-2044-9F7E-1D017B5E5C99}"/>
          </ac:inkMkLst>
        </pc:inkChg>
        <pc:inkChg chg="add mod">
          <ac:chgData name="Omar Khaled Elsewify" userId="572c0cb5-a2ef-4e44-a8f4-a962d3eea9d0" providerId="ADAL" clId="{4178751F-D2FE-EE47-816F-C2C0A3791B34}" dt="2020-10-20T17:50:02.326" v="310" actId="1076"/>
          <ac:inkMkLst>
            <pc:docMk/>
            <pc:sldMk cId="133771272" sldId="259"/>
            <ac:inkMk id="25" creationId="{D95D4663-717F-A14D-961B-E3945D0308C2}"/>
          </ac:inkMkLst>
        </pc:inkChg>
        <pc:inkChg chg="add mod">
          <ac:chgData name="Omar Khaled Elsewify" userId="572c0cb5-a2ef-4e44-a8f4-a962d3eea9d0" providerId="ADAL" clId="{4178751F-D2FE-EE47-816F-C2C0A3791B34}" dt="2020-10-20T17:50:02.326" v="310" actId="1076"/>
          <ac:inkMkLst>
            <pc:docMk/>
            <pc:sldMk cId="133771272" sldId="259"/>
            <ac:inkMk id="26" creationId="{4E2DD0EA-B8A2-6942-A769-A8A97E47ECCF}"/>
          </ac:inkMkLst>
        </pc:inkChg>
        <pc:inkChg chg="add mod">
          <ac:chgData name="Omar Khaled Elsewify" userId="572c0cb5-a2ef-4e44-a8f4-a962d3eea9d0" providerId="ADAL" clId="{4178751F-D2FE-EE47-816F-C2C0A3791B34}" dt="2020-10-20T17:50:02.326" v="310" actId="1076"/>
          <ac:inkMkLst>
            <pc:docMk/>
            <pc:sldMk cId="133771272" sldId="259"/>
            <ac:inkMk id="27" creationId="{5647FBC8-8877-CA46-A510-6047D01D0483}"/>
          </ac:inkMkLst>
        </pc:inkChg>
        <pc:inkChg chg="add mod">
          <ac:chgData name="Omar Khaled Elsewify" userId="572c0cb5-a2ef-4e44-a8f4-a962d3eea9d0" providerId="ADAL" clId="{4178751F-D2FE-EE47-816F-C2C0A3791B34}" dt="2020-10-20T17:50:02.326" v="310" actId="1076"/>
          <ac:inkMkLst>
            <pc:docMk/>
            <pc:sldMk cId="133771272" sldId="259"/>
            <ac:inkMk id="28" creationId="{DF456C41-FEB6-0148-82A3-D0550AFD5967}"/>
          </ac:inkMkLst>
        </pc:inkChg>
        <pc:inkChg chg="add mod">
          <ac:chgData name="Omar Khaled Elsewify" userId="572c0cb5-a2ef-4e44-a8f4-a962d3eea9d0" providerId="ADAL" clId="{4178751F-D2FE-EE47-816F-C2C0A3791B34}" dt="2020-10-20T17:50:02.326" v="310" actId="1076"/>
          <ac:inkMkLst>
            <pc:docMk/>
            <pc:sldMk cId="133771272" sldId="259"/>
            <ac:inkMk id="31" creationId="{E493D59E-AEE7-C141-BF67-39DAB5472CBF}"/>
          </ac:inkMkLst>
        </pc:inkChg>
        <pc:inkChg chg="add mod">
          <ac:chgData name="Omar Khaled Elsewify" userId="572c0cb5-a2ef-4e44-a8f4-a962d3eea9d0" providerId="ADAL" clId="{4178751F-D2FE-EE47-816F-C2C0A3791B34}" dt="2020-10-20T17:50:02.326" v="310" actId="1076"/>
          <ac:inkMkLst>
            <pc:docMk/>
            <pc:sldMk cId="133771272" sldId="259"/>
            <ac:inkMk id="32" creationId="{7B3E3D8A-D363-864A-892E-46CDFA76C7D4}"/>
          </ac:inkMkLst>
        </pc:inkChg>
        <pc:inkChg chg="add mod">
          <ac:chgData name="Omar Khaled Elsewify" userId="572c0cb5-a2ef-4e44-a8f4-a962d3eea9d0" providerId="ADAL" clId="{4178751F-D2FE-EE47-816F-C2C0A3791B34}" dt="2020-10-20T17:50:02.326" v="310" actId="1076"/>
          <ac:inkMkLst>
            <pc:docMk/>
            <pc:sldMk cId="133771272" sldId="259"/>
            <ac:inkMk id="33" creationId="{F98311CA-5509-FB4B-A9D6-64394A72F213}"/>
          </ac:inkMkLst>
        </pc:inkChg>
        <pc:inkChg chg="add mod">
          <ac:chgData name="Omar Khaled Elsewify" userId="572c0cb5-a2ef-4e44-a8f4-a962d3eea9d0" providerId="ADAL" clId="{4178751F-D2FE-EE47-816F-C2C0A3791B34}" dt="2020-10-20T17:50:02.326" v="310" actId="1076"/>
          <ac:inkMkLst>
            <pc:docMk/>
            <pc:sldMk cId="133771272" sldId="259"/>
            <ac:inkMk id="34" creationId="{BC524777-C34D-F94E-84B0-3DC247D6D79E}"/>
          </ac:inkMkLst>
        </pc:inkChg>
        <pc:inkChg chg="add mod">
          <ac:chgData name="Omar Khaled Elsewify" userId="572c0cb5-a2ef-4e44-a8f4-a962d3eea9d0" providerId="ADAL" clId="{4178751F-D2FE-EE47-816F-C2C0A3791B34}" dt="2020-10-20T17:50:02.326" v="310" actId="1076"/>
          <ac:inkMkLst>
            <pc:docMk/>
            <pc:sldMk cId="133771272" sldId="259"/>
            <ac:inkMk id="35" creationId="{73C9DB0F-3C5B-0647-AEBB-3BB3B3E606DA}"/>
          </ac:inkMkLst>
        </pc:inkChg>
        <pc:inkChg chg="add mod">
          <ac:chgData name="Omar Khaled Elsewify" userId="572c0cb5-a2ef-4e44-a8f4-a962d3eea9d0" providerId="ADAL" clId="{4178751F-D2FE-EE47-816F-C2C0A3791B34}" dt="2020-10-20T17:50:02.326" v="310" actId="1076"/>
          <ac:inkMkLst>
            <pc:docMk/>
            <pc:sldMk cId="133771272" sldId="259"/>
            <ac:inkMk id="36" creationId="{8A1CB00E-E322-5643-81BE-2F0225AB395B}"/>
          </ac:inkMkLst>
        </pc:inkChg>
        <pc:inkChg chg="add mod">
          <ac:chgData name="Omar Khaled Elsewify" userId="572c0cb5-a2ef-4e44-a8f4-a962d3eea9d0" providerId="ADAL" clId="{4178751F-D2FE-EE47-816F-C2C0A3791B34}" dt="2020-10-20T17:50:02.326" v="310" actId="1076"/>
          <ac:inkMkLst>
            <pc:docMk/>
            <pc:sldMk cId="133771272" sldId="259"/>
            <ac:inkMk id="37" creationId="{550C4005-2199-F14B-95DC-B6CD7275525E}"/>
          </ac:inkMkLst>
        </pc:inkChg>
        <pc:inkChg chg="add mod">
          <ac:chgData name="Omar Khaled Elsewify" userId="572c0cb5-a2ef-4e44-a8f4-a962d3eea9d0" providerId="ADAL" clId="{4178751F-D2FE-EE47-816F-C2C0A3791B34}" dt="2020-10-20T17:50:02.326" v="310" actId="1076"/>
          <ac:inkMkLst>
            <pc:docMk/>
            <pc:sldMk cId="133771272" sldId="259"/>
            <ac:inkMk id="38" creationId="{6FDFD5CE-0D22-C44A-8383-73FECD50A53A}"/>
          </ac:inkMkLst>
        </pc:inkChg>
        <pc:inkChg chg="add mod">
          <ac:chgData name="Omar Khaled Elsewify" userId="572c0cb5-a2ef-4e44-a8f4-a962d3eea9d0" providerId="ADAL" clId="{4178751F-D2FE-EE47-816F-C2C0A3791B34}" dt="2020-10-20T17:50:26.060" v="317" actId="14100"/>
          <ac:inkMkLst>
            <pc:docMk/>
            <pc:sldMk cId="133771272" sldId="259"/>
            <ac:inkMk id="40" creationId="{0DF5A8E0-8F3A-BE44-AC74-54E16B9A58F8}"/>
          </ac:inkMkLst>
        </pc:inkChg>
        <pc:inkChg chg="add mod">
          <ac:chgData name="Omar Khaled Elsewify" userId="572c0cb5-a2ef-4e44-a8f4-a962d3eea9d0" providerId="ADAL" clId="{4178751F-D2FE-EE47-816F-C2C0A3791B34}" dt="2020-10-20T17:50:02.326" v="310" actId="1076"/>
          <ac:inkMkLst>
            <pc:docMk/>
            <pc:sldMk cId="133771272" sldId="259"/>
            <ac:inkMk id="41" creationId="{26D0F171-D86B-8245-A0FB-B03C576B0A57}"/>
          </ac:inkMkLst>
        </pc:inkChg>
        <pc:inkChg chg="add mod">
          <ac:chgData name="Omar Khaled Elsewify" userId="572c0cb5-a2ef-4e44-a8f4-a962d3eea9d0" providerId="ADAL" clId="{4178751F-D2FE-EE47-816F-C2C0A3791B34}" dt="2020-10-20T17:50:02.326" v="310" actId="1076"/>
          <ac:inkMkLst>
            <pc:docMk/>
            <pc:sldMk cId="133771272" sldId="259"/>
            <ac:inkMk id="42" creationId="{142504BC-23FA-F64A-92FB-A1CE8441E807}"/>
          </ac:inkMkLst>
        </pc:inkChg>
        <pc:inkChg chg="add mod">
          <ac:chgData name="Omar Khaled Elsewify" userId="572c0cb5-a2ef-4e44-a8f4-a962d3eea9d0" providerId="ADAL" clId="{4178751F-D2FE-EE47-816F-C2C0A3791B34}" dt="2020-10-20T17:50:02.326" v="310" actId="1076"/>
          <ac:inkMkLst>
            <pc:docMk/>
            <pc:sldMk cId="133771272" sldId="259"/>
            <ac:inkMk id="43" creationId="{1352B60C-BDE3-0D48-865E-885E9382376F}"/>
          </ac:inkMkLst>
        </pc:inkChg>
        <pc:inkChg chg="add mod">
          <ac:chgData name="Omar Khaled Elsewify" userId="572c0cb5-a2ef-4e44-a8f4-a962d3eea9d0" providerId="ADAL" clId="{4178751F-D2FE-EE47-816F-C2C0A3791B34}" dt="2020-10-20T17:50:34.814" v="318" actId="1076"/>
          <ac:inkMkLst>
            <pc:docMk/>
            <pc:sldMk cId="133771272" sldId="259"/>
            <ac:inkMk id="45" creationId="{3979071D-34FC-E244-A8AA-04090EAD70FA}"/>
          </ac:inkMkLst>
        </pc:inkChg>
        <pc:inkChg chg="add mod">
          <ac:chgData name="Omar Khaled Elsewify" userId="572c0cb5-a2ef-4e44-a8f4-a962d3eea9d0" providerId="ADAL" clId="{4178751F-D2FE-EE47-816F-C2C0A3791B34}" dt="2020-10-20T17:50:34.814" v="318" actId="1076"/>
          <ac:inkMkLst>
            <pc:docMk/>
            <pc:sldMk cId="133771272" sldId="259"/>
            <ac:inkMk id="46" creationId="{ADF3DFE6-0AD4-944A-B950-B5C52996893A}"/>
          </ac:inkMkLst>
        </pc:inkChg>
        <pc:inkChg chg="add mod">
          <ac:chgData name="Omar Khaled Elsewify" userId="572c0cb5-a2ef-4e44-a8f4-a962d3eea9d0" providerId="ADAL" clId="{4178751F-D2FE-EE47-816F-C2C0A3791B34}" dt="2020-10-20T17:50:34.814" v="318" actId="1076"/>
          <ac:inkMkLst>
            <pc:docMk/>
            <pc:sldMk cId="133771272" sldId="259"/>
            <ac:inkMk id="47" creationId="{2E703BEC-A9A3-AC4C-9E57-1EFC41EEA812}"/>
          </ac:inkMkLst>
        </pc:inkChg>
        <pc:inkChg chg="add mod">
          <ac:chgData name="Omar Khaled Elsewify" userId="572c0cb5-a2ef-4e44-a8f4-a962d3eea9d0" providerId="ADAL" clId="{4178751F-D2FE-EE47-816F-C2C0A3791B34}" dt="2020-10-20T17:50:34.814" v="318" actId="1076"/>
          <ac:inkMkLst>
            <pc:docMk/>
            <pc:sldMk cId="133771272" sldId="259"/>
            <ac:inkMk id="48" creationId="{D0617440-B69C-0346-AC17-91D38AE2110E}"/>
          </ac:inkMkLst>
        </pc:inkChg>
        <pc:inkChg chg="add mod">
          <ac:chgData name="Omar Khaled Elsewify" userId="572c0cb5-a2ef-4e44-a8f4-a962d3eea9d0" providerId="ADAL" clId="{4178751F-D2FE-EE47-816F-C2C0A3791B34}" dt="2020-10-20T17:50:34.814" v="318" actId="1076"/>
          <ac:inkMkLst>
            <pc:docMk/>
            <pc:sldMk cId="133771272" sldId="259"/>
            <ac:inkMk id="49" creationId="{A3FD664C-1F65-5D4F-A903-B90C609D3E06}"/>
          </ac:inkMkLst>
        </pc:inkChg>
        <pc:inkChg chg="add mod">
          <ac:chgData name="Omar Khaled Elsewify" userId="572c0cb5-a2ef-4e44-a8f4-a962d3eea9d0" providerId="ADAL" clId="{4178751F-D2FE-EE47-816F-C2C0A3791B34}" dt="2020-10-20T17:50:34.814" v="318" actId="1076"/>
          <ac:inkMkLst>
            <pc:docMk/>
            <pc:sldMk cId="133771272" sldId="259"/>
            <ac:inkMk id="50" creationId="{FBB4F1C4-0406-3D43-AA18-48AA862333B8}"/>
          </ac:inkMkLst>
        </pc:inkChg>
        <pc:inkChg chg="add mod">
          <ac:chgData name="Omar Khaled Elsewify" userId="572c0cb5-a2ef-4e44-a8f4-a962d3eea9d0" providerId="ADAL" clId="{4178751F-D2FE-EE47-816F-C2C0A3791B34}" dt="2020-10-20T17:50:34.814" v="318" actId="1076"/>
          <ac:inkMkLst>
            <pc:docMk/>
            <pc:sldMk cId="133771272" sldId="259"/>
            <ac:inkMk id="51" creationId="{9CAB4EDE-B0A6-194B-99F4-3321C604732A}"/>
          </ac:inkMkLst>
        </pc:inkChg>
        <pc:inkChg chg="add mod">
          <ac:chgData name="Omar Khaled Elsewify" userId="572c0cb5-a2ef-4e44-a8f4-a962d3eea9d0" providerId="ADAL" clId="{4178751F-D2FE-EE47-816F-C2C0A3791B34}" dt="2020-10-20T17:50:34.814" v="318" actId="1076"/>
          <ac:inkMkLst>
            <pc:docMk/>
            <pc:sldMk cId="133771272" sldId="259"/>
            <ac:inkMk id="52" creationId="{B3E0928F-94F4-B642-9684-E72650A55550}"/>
          </ac:inkMkLst>
        </pc:inkChg>
        <pc:inkChg chg="add mod">
          <ac:chgData name="Omar Khaled Elsewify" userId="572c0cb5-a2ef-4e44-a8f4-a962d3eea9d0" providerId="ADAL" clId="{4178751F-D2FE-EE47-816F-C2C0A3791B34}" dt="2020-10-20T17:50:34.814" v="318" actId="1076"/>
          <ac:inkMkLst>
            <pc:docMk/>
            <pc:sldMk cId="133771272" sldId="259"/>
            <ac:inkMk id="54" creationId="{448DD945-7C2E-FB44-AA9F-DCCB13B338F5}"/>
          </ac:inkMkLst>
        </pc:inkChg>
        <pc:inkChg chg="add mod">
          <ac:chgData name="Omar Khaled Elsewify" userId="572c0cb5-a2ef-4e44-a8f4-a962d3eea9d0" providerId="ADAL" clId="{4178751F-D2FE-EE47-816F-C2C0A3791B34}" dt="2020-10-20T17:50:34.814" v="318" actId="1076"/>
          <ac:inkMkLst>
            <pc:docMk/>
            <pc:sldMk cId="133771272" sldId="259"/>
            <ac:inkMk id="55" creationId="{5D8D673C-51B8-3145-8F5C-D846D6E65349}"/>
          </ac:inkMkLst>
        </pc:inkChg>
        <pc:inkChg chg="add mod">
          <ac:chgData name="Omar Khaled Elsewify" userId="572c0cb5-a2ef-4e44-a8f4-a962d3eea9d0" providerId="ADAL" clId="{4178751F-D2FE-EE47-816F-C2C0A3791B34}" dt="2020-10-20T17:50:34.814" v="318" actId="1076"/>
          <ac:inkMkLst>
            <pc:docMk/>
            <pc:sldMk cId="133771272" sldId="259"/>
            <ac:inkMk id="57" creationId="{808A33D5-C3E0-334F-A239-F5AF374A51DD}"/>
          </ac:inkMkLst>
        </pc:inkChg>
        <pc:inkChg chg="add mod">
          <ac:chgData name="Omar Khaled Elsewify" userId="572c0cb5-a2ef-4e44-a8f4-a962d3eea9d0" providerId="ADAL" clId="{4178751F-D2FE-EE47-816F-C2C0A3791B34}" dt="2020-10-20T17:50:34.814" v="318" actId="1076"/>
          <ac:inkMkLst>
            <pc:docMk/>
            <pc:sldMk cId="133771272" sldId="259"/>
            <ac:inkMk id="58" creationId="{03EA640C-6B60-6C43-8571-C5B7DDA15725}"/>
          </ac:inkMkLst>
        </pc:inkChg>
        <pc:inkChg chg="add mod">
          <ac:chgData name="Omar Khaled Elsewify" userId="572c0cb5-a2ef-4e44-a8f4-a962d3eea9d0" providerId="ADAL" clId="{4178751F-D2FE-EE47-816F-C2C0A3791B34}" dt="2020-10-20T17:50:34.814" v="318" actId="1076"/>
          <ac:inkMkLst>
            <pc:docMk/>
            <pc:sldMk cId="133771272" sldId="259"/>
            <ac:inkMk id="59" creationId="{5241E40F-A75C-234C-9566-A86EE16B97B1}"/>
          </ac:inkMkLst>
        </pc:inkChg>
        <pc:inkChg chg="add mod">
          <ac:chgData name="Omar Khaled Elsewify" userId="572c0cb5-a2ef-4e44-a8f4-a962d3eea9d0" providerId="ADAL" clId="{4178751F-D2FE-EE47-816F-C2C0A3791B34}" dt="2020-10-20T17:50:34.814" v="318" actId="1076"/>
          <ac:inkMkLst>
            <pc:docMk/>
            <pc:sldMk cId="133771272" sldId="259"/>
            <ac:inkMk id="60" creationId="{61F8D5AE-8ABE-1A4D-B4F7-DF54793AD56E}"/>
          </ac:inkMkLst>
        </pc:inkChg>
        <pc:inkChg chg="add mod">
          <ac:chgData name="Omar Khaled Elsewify" userId="572c0cb5-a2ef-4e44-a8f4-a962d3eea9d0" providerId="ADAL" clId="{4178751F-D2FE-EE47-816F-C2C0A3791B34}" dt="2020-10-20T17:50:34.814" v="318" actId="1076"/>
          <ac:inkMkLst>
            <pc:docMk/>
            <pc:sldMk cId="133771272" sldId="259"/>
            <ac:inkMk id="61" creationId="{7FCEDE95-A86D-1440-AE31-E260D0B6FC94}"/>
          </ac:inkMkLst>
        </pc:inkChg>
        <pc:inkChg chg="add mod">
          <ac:chgData name="Omar Khaled Elsewify" userId="572c0cb5-a2ef-4e44-a8f4-a962d3eea9d0" providerId="ADAL" clId="{4178751F-D2FE-EE47-816F-C2C0A3791B34}" dt="2020-10-20T17:50:34.814" v="318" actId="1076"/>
          <ac:inkMkLst>
            <pc:docMk/>
            <pc:sldMk cId="133771272" sldId="259"/>
            <ac:inkMk id="62" creationId="{6E98E7B3-3B63-C64D-9278-C6E8BA88CCEE}"/>
          </ac:inkMkLst>
        </pc:inkChg>
        <pc:inkChg chg="add mod">
          <ac:chgData name="Omar Khaled Elsewify" userId="572c0cb5-a2ef-4e44-a8f4-a962d3eea9d0" providerId="ADAL" clId="{4178751F-D2FE-EE47-816F-C2C0A3791B34}" dt="2020-10-20T17:50:34.814" v="318" actId="1076"/>
          <ac:inkMkLst>
            <pc:docMk/>
            <pc:sldMk cId="133771272" sldId="259"/>
            <ac:inkMk id="63" creationId="{9568B5FE-A72B-0F4D-8D6C-A7ACBD1554B0}"/>
          </ac:inkMkLst>
        </pc:inkChg>
        <pc:inkChg chg="add mod topLvl">
          <ac:chgData name="Omar Khaled Elsewify" userId="572c0cb5-a2ef-4e44-a8f4-a962d3eea9d0" providerId="ADAL" clId="{4178751F-D2FE-EE47-816F-C2C0A3791B34}" dt="2020-10-20T17:50:34.814" v="318" actId="1076"/>
          <ac:inkMkLst>
            <pc:docMk/>
            <pc:sldMk cId="133771272" sldId="259"/>
            <ac:inkMk id="65" creationId="{BD56AC3F-41BB-C74A-810E-65C816A9D55D}"/>
          </ac:inkMkLst>
        </pc:inkChg>
        <pc:inkChg chg="add mod topLvl">
          <ac:chgData name="Omar Khaled Elsewify" userId="572c0cb5-a2ef-4e44-a8f4-a962d3eea9d0" providerId="ADAL" clId="{4178751F-D2FE-EE47-816F-C2C0A3791B34}" dt="2020-10-20T17:50:34.814" v="318" actId="1076"/>
          <ac:inkMkLst>
            <pc:docMk/>
            <pc:sldMk cId="133771272" sldId="259"/>
            <ac:inkMk id="66" creationId="{278E2B36-D29F-2E40-A37D-85292A343749}"/>
          </ac:inkMkLst>
        </pc:inkChg>
        <pc:inkChg chg="add mod topLvl">
          <ac:chgData name="Omar Khaled Elsewify" userId="572c0cb5-a2ef-4e44-a8f4-a962d3eea9d0" providerId="ADAL" clId="{4178751F-D2FE-EE47-816F-C2C0A3791B34}" dt="2020-10-20T17:50:34.814" v="318" actId="1076"/>
          <ac:inkMkLst>
            <pc:docMk/>
            <pc:sldMk cId="133771272" sldId="259"/>
            <ac:inkMk id="67" creationId="{F1724FE0-D789-FB4E-875E-B6116B9849B1}"/>
          </ac:inkMkLst>
        </pc:inkChg>
        <pc:inkChg chg="add mod topLvl">
          <ac:chgData name="Omar Khaled Elsewify" userId="572c0cb5-a2ef-4e44-a8f4-a962d3eea9d0" providerId="ADAL" clId="{4178751F-D2FE-EE47-816F-C2C0A3791B34}" dt="2020-10-20T17:50:34.814" v="318" actId="1076"/>
          <ac:inkMkLst>
            <pc:docMk/>
            <pc:sldMk cId="133771272" sldId="259"/>
            <ac:inkMk id="68" creationId="{8AEE4F44-8859-E842-94E8-C19A23D21BA3}"/>
          </ac:inkMkLst>
        </pc:inkChg>
        <pc:inkChg chg="add del mod topLvl">
          <ac:chgData name="Omar Khaled Elsewify" userId="572c0cb5-a2ef-4e44-a8f4-a962d3eea9d0" providerId="ADAL" clId="{4178751F-D2FE-EE47-816F-C2C0A3791B34}" dt="2020-10-20T17:50:34.814" v="318" actId="1076"/>
          <ac:inkMkLst>
            <pc:docMk/>
            <pc:sldMk cId="133771272" sldId="259"/>
            <ac:inkMk id="69" creationId="{B76D0E78-BB74-2F46-AE1D-F16840EC97EE}"/>
          </ac:inkMkLst>
        </pc:inkChg>
        <pc:inkChg chg="add del mod topLvl">
          <ac:chgData name="Omar Khaled Elsewify" userId="572c0cb5-a2ef-4e44-a8f4-a962d3eea9d0" providerId="ADAL" clId="{4178751F-D2FE-EE47-816F-C2C0A3791B34}" dt="2020-10-20T17:50:34.814" v="318" actId="1076"/>
          <ac:inkMkLst>
            <pc:docMk/>
            <pc:sldMk cId="133771272" sldId="259"/>
            <ac:inkMk id="70" creationId="{4CA655E7-E6C9-824F-B56F-9DA2F0C24637}"/>
          </ac:inkMkLst>
        </pc:inkChg>
        <pc:inkChg chg="add mod topLvl">
          <ac:chgData name="Omar Khaled Elsewify" userId="572c0cb5-a2ef-4e44-a8f4-a962d3eea9d0" providerId="ADAL" clId="{4178751F-D2FE-EE47-816F-C2C0A3791B34}" dt="2020-10-20T17:50:34.814" v="318" actId="1076"/>
          <ac:inkMkLst>
            <pc:docMk/>
            <pc:sldMk cId="133771272" sldId="259"/>
            <ac:inkMk id="71" creationId="{CDC91A54-E2AF-E04C-A8AA-37A1E5D030C8}"/>
          </ac:inkMkLst>
        </pc:inkChg>
        <pc:inkChg chg="add del mod topLvl">
          <ac:chgData name="Omar Khaled Elsewify" userId="572c0cb5-a2ef-4e44-a8f4-a962d3eea9d0" providerId="ADAL" clId="{4178751F-D2FE-EE47-816F-C2C0A3791B34}" dt="2020-10-20T17:50:34.814" v="318" actId="1076"/>
          <ac:inkMkLst>
            <pc:docMk/>
            <pc:sldMk cId="133771272" sldId="259"/>
            <ac:inkMk id="72" creationId="{EBF0E31B-A101-4A4F-9627-D10DDFBD13F5}"/>
          </ac:inkMkLst>
        </pc:inkChg>
        <pc:inkChg chg="add del mod topLvl">
          <ac:chgData name="Omar Khaled Elsewify" userId="572c0cb5-a2ef-4e44-a8f4-a962d3eea9d0" providerId="ADAL" clId="{4178751F-D2FE-EE47-816F-C2C0A3791B34}" dt="2020-10-20T17:50:34.814" v="318" actId="1076"/>
          <ac:inkMkLst>
            <pc:docMk/>
            <pc:sldMk cId="133771272" sldId="259"/>
            <ac:inkMk id="73" creationId="{345E61DA-28D1-474C-BD9E-FE6819C44EC2}"/>
          </ac:inkMkLst>
        </pc:inkChg>
        <pc:inkChg chg="add del">
          <ac:chgData name="Omar Khaled Elsewify" userId="572c0cb5-a2ef-4e44-a8f4-a962d3eea9d0" providerId="ADAL" clId="{4178751F-D2FE-EE47-816F-C2C0A3791B34}" dt="2020-10-20T17:49:34.559" v="306"/>
          <ac:inkMkLst>
            <pc:docMk/>
            <pc:sldMk cId="133771272" sldId="259"/>
            <ac:inkMk id="75" creationId="{7F496D1A-714F-3341-B568-9C494001F250}"/>
          </ac:inkMkLst>
        </pc:inkChg>
        <pc:inkChg chg="add del">
          <ac:chgData name="Omar Khaled Elsewify" userId="572c0cb5-a2ef-4e44-a8f4-a962d3eea9d0" providerId="ADAL" clId="{4178751F-D2FE-EE47-816F-C2C0A3791B34}" dt="2020-10-20T17:49:39.673" v="308"/>
          <ac:inkMkLst>
            <pc:docMk/>
            <pc:sldMk cId="133771272" sldId="259"/>
            <ac:inkMk id="76" creationId="{B4DD406D-BDC1-7F4B-A708-249CABBEF106}"/>
          </ac:inkMkLst>
        </pc:inkChg>
        <pc:inkChg chg="add mod">
          <ac:chgData name="Omar Khaled Elsewify" userId="572c0cb5-a2ef-4e44-a8f4-a962d3eea9d0" providerId="ADAL" clId="{4178751F-D2FE-EE47-816F-C2C0A3791B34}" dt="2020-10-20T17:50:34.814" v="318" actId="1076"/>
          <ac:inkMkLst>
            <pc:docMk/>
            <pc:sldMk cId="133771272" sldId="259"/>
            <ac:inkMk id="77" creationId="{B0B2E3E0-EEEF-2640-8BD3-F3AA423D0F2A}"/>
          </ac:inkMkLst>
        </pc:inkChg>
      </pc:sldChg>
      <pc:sldChg chg="addSp delSp modSp">
        <pc:chgData name="Omar Khaled Elsewify" userId="572c0cb5-a2ef-4e44-a8f4-a962d3eea9d0" providerId="ADAL" clId="{4178751F-D2FE-EE47-816F-C2C0A3791B34}" dt="2020-10-20T17:53:53.332" v="432" actId="1076"/>
        <pc:sldMkLst>
          <pc:docMk/>
          <pc:sldMk cId="4194358777" sldId="260"/>
        </pc:sldMkLst>
        <pc:grpChg chg="add">
          <ac:chgData name="Omar Khaled Elsewify" userId="572c0cb5-a2ef-4e44-a8f4-a962d3eea9d0" providerId="ADAL" clId="{4178751F-D2FE-EE47-816F-C2C0A3791B34}" dt="2020-10-20T17:52:03.990" v="332"/>
          <ac:grpSpMkLst>
            <pc:docMk/>
            <pc:sldMk cId="4194358777" sldId="260"/>
            <ac:grpSpMk id="18" creationId="{8277CD3C-3458-B944-8CE5-EE625D7C0F2D}"/>
          </ac:grpSpMkLst>
        </pc:grpChg>
        <pc:grpChg chg="add">
          <ac:chgData name="Omar Khaled Elsewify" userId="572c0cb5-a2ef-4e44-a8f4-a962d3eea9d0" providerId="ADAL" clId="{4178751F-D2FE-EE47-816F-C2C0A3791B34}" dt="2020-10-20T17:52:03.990" v="332"/>
          <ac:grpSpMkLst>
            <pc:docMk/>
            <pc:sldMk cId="4194358777" sldId="260"/>
            <ac:grpSpMk id="19" creationId="{E3AA345D-5125-DF42-9FDF-531895627D0B}"/>
          </ac:grpSpMkLst>
        </pc:grpChg>
        <pc:grpChg chg="add">
          <ac:chgData name="Omar Khaled Elsewify" userId="572c0cb5-a2ef-4e44-a8f4-a962d3eea9d0" providerId="ADAL" clId="{4178751F-D2FE-EE47-816F-C2C0A3791B34}" dt="2020-10-20T17:52:20.896" v="351"/>
          <ac:grpSpMkLst>
            <pc:docMk/>
            <pc:sldMk cId="4194358777" sldId="260"/>
            <ac:grpSpMk id="38" creationId="{65A8D576-D3C5-3345-BC13-52A22BB5F91A}"/>
          </ac:grpSpMkLst>
        </pc:grpChg>
        <pc:grpChg chg="add">
          <ac:chgData name="Omar Khaled Elsewify" userId="572c0cb5-a2ef-4e44-a8f4-a962d3eea9d0" providerId="ADAL" clId="{4178751F-D2FE-EE47-816F-C2C0A3791B34}" dt="2020-10-20T17:52:20.896" v="351"/>
          <ac:grpSpMkLst>
            <pc:docMk/>
            <pc:sldMk cId="4194358777" sldId="260"/>
            <ac:grpSpMk id="39" creationId="{3D6ECEEE-C087-C74C-B9C0-0804697B5019}"/>
          </ac:grpSpMkLst>
        </pc:grpChg>
        <pc:grpChg chg="add">
          <ac:chgData name="Omar Khaled Elsewify" userId="572c0cb5-a2ef-4e44-a8f4-a962d3eea9d0" providerId="ADAL" clId="{4178751F-D2FE-EE47-816F-C2C0A3791B34}" dt="2020-10-20T17:52:33.090" v="359"/>
          <ac:grpSpMkLst>
            <pc:docMk/>
            <pc:sldMk cId="4194358777" sldId="260"/>
            <ac:grpSpMk id="47" creationId="{3266CF13-C3E3-F641-B40B-C8FCB5401274}"/>
          </ac:grpSpMkLst>
        </pc:grpChg>
        <pc:grpChg chg="add">
          <ac:chgData name="Omar Khaled Elsewify" userId="572c0cb5-a2ef-4e44-a8f4-a962d3eea9d0" providerId="ADAL" clId="{4178751F-D2FE-EE47-816F-C2C0A3791B34}" dt="2020-10-20T17:52:37.957" v="366"/>
          <ac:grpSpMkLst>
            <pc:docMk/>
            <pc:sldMk cId="4194358777" sldId="260"/>
            <ac:grpSpMk id="54" creationId="{1D0DA023-418A-6747-97CE-C531DC33A1BA}"/>
          </ac:grpSpMkLst>
        </pc:grpChg>
        <pc:grpChg chg="add">
          <ac:chgData name="Omar Khaled Elsewify" userId="572c0cb5-a2ef-4e44-a8f4-a962d3eea9d0" providerId="ADAL" clId="{4178751F-D2FE-EE47-816F-C2C0A3791B34}" dt="2020-10-20T17:52:41.597" v="375"/>
          <ac:grpSpMkLst>
            <pc:docMk/>
            <pc:sldMk cId="4194358777" sldId="260"/>
            <ac:grpSpMk id="63" creationId="{27789AC8-D975-3944-84C9-3C97B35CA3CD}"/>
          </ac:grpSpMkLst>
        </pc:grpChg>
        <pc:grpChg chg="add del">
          <ac:chgData name="Omar Khaled Elsewify" userId="572c0cb5-a2ef-4e44-a8f4-a962d3eea9d0" providerId="ADAL" clId="{4178751F-D2FE-EE47-816F-C2C0A3791B34}" dt="2020-10-20T17:52:52.145" v="379"/>
          <ac:grpSpMkLst>
            <pc:docMk/>
            <pc:sldMk cId="4194358777" sldId="260"/>
            <ac:grpSpMk id="66" creationId="{EB6DF47D-323F-B040-8DCE-5487CA9C0E91}"/>
          </ac:grpSpMkLst>
        </pc:grpChg>
        <pc:grpChg chg="add">
          <ac:chgData name="Omar Khaled Elsewify" userId="572c0cb5-a2ef-4e44-a8f4-a962d3eea9d0" providerId="ADAL" clId="{4178751F-D2FE-EE47-816F-C2C0A3791B34}" dt="2020-10-20T17:53:21.510" v="391"/>
          <ac:grpSpMkLst>
            <pc:docMk/>
            <pc:sldMk cId="4194358777" sldId="260"/>
            <ac:grpSpMk id="76" creationId="{4F146870-6FC0-104E-922E-209A9D158804}"/>
          </ac:grpSpMkLst>
        </pc:grpChg>
        <pc:grpChg chg="add">
          <ac:chgData name="Omar Khaled Elsewify" userId="572c0cb5-a2ef-4e44-a8f4-a962d3eea9d0" providerId="ADAL" clId="{4178751F-D2FE-EE47-816F-C2C0A3791B34}" dt="2020-10-20T17:53:21.510" v="391"/>
          <ac:grpSpMkLst>
            <pc:docMk/>
            <pc:sldMk cId="4194358777" sldId="260"/>
            <ac:grpSpMk id="77" creationId="{AB025B97-094D-2F4A-B85C-396251D68907}"/>
          </ac:grpSpMkLst>
        </pc:grpChg>
        <pc:grpChg chg="add">
          <ac:chgData name="Omar Khaled Elsewify" userId="572c0cb5-a2ef-4e44-a8f4-a962d3eea9d0" providerId="ADAL" clId="{4178751F-D2FE-EE47-816F-C2C0A3791B34}" dt="2020-10-20T17:53:25.041" v="399"/>
          <ac:grpSpMkLst>
            <pc:docMk/>
            <pc:sldMk cId="4194358777" sldId="260"/>
            <ac:grpSpMk id="85" creationId="{74C341A8-43D1-8947-BBE8-71A7CABCA300}"/>
          </ac:grpSpMkLst>
        </pc:grpChg>
        <pc:grpChg chg="add">
          <ac:chgData name="Omar Khaled Elsewify" userId="572c0cb5-a2ef-4e44-a8f4-a962d3eea9d0" providerId="ADAL" clId="{4178751F-D2FE-EE47-816F-C2C0A3791B34}" dt="2020-10-20T17:53:33.837" v="419"/>
          <ac:grpSpMkLst>
            <pc:docMk/>
            <pc:sldMk cId="4194358777" sldId="260"/>
            <ac:grpSpMk id="105" creationId="{644B4F93-E373-F447-81B2-8A6EB9BE4C23}"/>
          </ac:grpSpMkLst>
        </pc:grpChg>
        <pc:grpChg chg="add">
          <ac:chgData name="Omar Khaled Elsewify" userId="572c0cb5-a2ef-4e44-a8f4-a962d3eea9d0" providerId="ADAL" clId="{4178751F-D2FE-EE47-816F-C2C0A3791B34}" dt="2020-10-20T17:53:33.837" v="419"/>
          <ac:grpSpMkLst>
            <pc:docMk/>
            <pc:sldMk cId="4194358777" sldId="260"/>
            <ac:grpSpMk id="106" creationId="{C0E232A9-9803-CB43-90CF-6EDBF1103ACD}"/>
          </ac:grpSpMkLst>
        </pc:grpChg>
        <pc:grpChg chg="add">
          <ac:chgData name="Omar Khaled Elsewify" userId="572c0cb5-a2ef-4e44-a8f4-a962d3eea9d0" providerId="ADAL" clId="{4178751F-D2FE-EE47-816F-C2C0A3791B34}" dt="2020-10-20T17:53:33.837" v="419"/>
          <ac:grpSpMkLst>
            <pc:docMk/>
            <pc:sldMk cId="4194358777" sldId="260"/>
            <ac:grpSpMk id="107" creationId="{E498D95C-3CCC-B846-BFE6-6302F24D2041}"/>
          </ac:grpSpMkLst>
        </pc:grpChg>
        <pc:grpChg chg="add">
          <ac:chgData name="Omar Khaled Elsewify" userId="572c0cb5-a2ef-4e44-a8f4-a962d3eea9d0" providerId="ADAL" clId="{4178751F-D2FE-EE47-816F-C2C0A3791B34}" dt="2020-10-20T17:53:38.667" v="429"/>
          <ac:grpSpMkLst>
            <pc:docMk/>
            <pc:sldMk cId="4194358777" sldId="260"/>
            <ac:grpSpMk id="117" creationId="{15CCC015-6D85-C24A-B24C-DAF6B2C102D7}"/>
          </ac:grpSpMkLst>
        </pc:grpChg>
        <pc:inkChg chg="add">
          <ac:chgData name="Omar Khaled Elsewify" userId="572c0cb5-a2ef-4e44-a8f4-a962d3eea9d0" providerId="ADAL" clId="{4178751F-D2FE-EE47-816F-C2C0A3791B34}" dt="2020-10-20T17:51:57.505" v="319"/>
          <ac:inkMkLst>
            <pc:docMk/>
            <pc:sldMk cId="4194358777" sldId="260"/>
            <ac:inkMk id="3" creationId="{7E6BE6E8-CD0B-4E45-BC19-C36638FC45FB}"/>
          </ac:inkMkLst>
        </pc:inkChg>
        <pc:inkChg chg="add">
          <ac:chgData name="Omar Khaled Elsewify" userId="572c0cb5-a2ef-4e44-a8f4-a962d3eea9d0" providerId="ADAL" clId="{4178751F-D2FE-EE47-816F-C2C0A3791B34}" dt="2020-10-20T17:51:57.855" v="320"/>
          <ac:inkMkLst>
            <pc:docMk/>
            <pc:sldMk cId="4194358777" sldId="260"/>
            <ac:inkMk id="4" creationId="{C29B581C-F234-EA4B-8C41-BA6323FEBE35}"/>
          </ac:inkMkLst>
        </pc:inkChg>
        <pc:inkChg chg="add">
          <ac:chgData name="Omar Khaled Elsewify" userId="572c0cb5-a2ef-4e44-a8f4-a962d3eea9d0" providerId="ADAL" clId="{4178751F-D2FE-EE47-816F-C2C0A3791B34}" dt="2020-10-20T17:51:58.010" v="321"/>
          <ac:inkMkLst>
            <pc:docMk/>
            <pc:sldMk cId="4194358777" sldId="260"/>
            <ac:inkMk id="6" creationId="{A32E67C7-C3A5-2E4D-BE28-548CBBA89CD4}"/>
          </ac:inkMkLst>
        </pc:inkChg>
        <pc:inkChg chg="add">
          <ac:chgData name="Omar Khaled Elsewify" userId="572c0cb5-a2ef-4e44-a8f4-a962d3eea9d0" providerId="ADAL" clId="{4178751F-D2FE-EE47-816F-C2C0A3791B34}" dt="2020-10-20T17:51:58.473" v="322"/>
          <ac:inkMkLst>
            <pc:docMk/>
            <pc:sldMk cId="4194358777" sldId="260"/>
            <ac:inkMk id="8" creationId="{F5D59FBB-0443-3C4B-8DCB-0F38316099F4}"/>
          </ac:inkMkLst>
        </pc:inkChg>
        <pc:inkChg chg="add">
          <ac:chgData name="Omar Khaled Elsewify" userId="572c0cb5-a2ef-4e44-a8f4-a962d3eea9d0" providerId="ADAL" clId="{4178751F-D2FE-EE47-816F-C2C0A3791B34}" dt="2020-10-20T17:51:58.949" v="323"/>
          <ac:inkMkLst>
            <pc:docMk/>
            <pc:sldMk cId="4194358777" sldId="260"/>
            <ac:inkMk id="9" creationId="{6DDCE623-D5F1-0C47-B4CA-86A09937A387}"/>
          </ac:inkMkLst>
        </pc:inkChg>
        <pc:inkChg chg="add">
          <ac:chgData name="Omar Khaled Elsewify" userId="572c0cb5-a2ef-4e44-a8f4-a962d3eea9d0" providerId="ADAL" clId="{4178751F-D2FE-EE47-816F-C2C0A3791B34}" dt="2020-10-20T17:51:59.349" v="324"/>
          <ac:inkMkLst>
            <pc:docMk/>
            <pc:sldMk cId="4194358777" sldId="260"/>
            <ac:inkMk id="10" creationId="{721C704D-1D47-6A4D-94E3-B4B4317BF594}"/>
          </ac:inkMkLst>
        </pc:inkChg>
        <pc:inkChg chg="add">
          <ac:chgData name="Omar Khaled Elsewify" userId="572c0cb5-a2ef-4e44-a8f4-a962d3eea9d0" providerId="ADAL" clId="{4178751F-D2FE-EE47-816F-C2C0A3791B34}" dt="2020-10-20T17:51:59.511" v="325"/>
          <ac:inkMkLst>
            <pc:docMk/>
            <pc:sldMk cId="4194358777" sldId="260"/>
            <ac:inkMk id="11" creationId="{EC39B9D9-151B-EA44-BEB4-78921112482D}"/>
          </ac:inkMkLst>
        </pc:inkChg>
        <pc:inkChg chg="add">
          <ac:chgData name="Omar Khaled Elsewify" userId="572c0cb5-a2ef-4e44-a8f4-a962d3eea9d0" providerId="ADAL" clId="{4178751F-D2FE-EE47-816F-C2C0A3791B34}" dt="2020-10-20T17:51:59.973" v="326"/>
          <ac:inkMkLst>
            <pc:docMk/>
            <pc:sldMk cId="4194358777" sldId="260"/>
            <ac:inkMk id="12" creationId="{C4DE731E-2625-B847-8C63-2FD173F4F30B}"/>
          </ac:inkMkLst>
        </pc:inkChg>
        <pc:inkChg chg="add">
          <ac:chgData name="Omar Khaled Elsewify" userId="572c0cb5-a2ef-4e44-a8f4-a962d3eea9d0" providerId="ADAL" clId="{4178751F-D2FE-EE47-816F-C2C0A3791B34}" dt="2020-10-20T17:52:01.038" v="327"/>
          <ac:inkMkLst>
            <pc:docMk/>
            <pc:sldMk cId="4194358777" sldId="260"/>
            <ac:inkMk id="13" creationId="{9E2E3939-ECC2-5349-A95C-F626ACFE3D33}"/>
          </ac:inkMkLst>
        </pc:inkChg>
        <pc:inkChg chg="add">
          <ac:chgData name="Omar Khaled Elsewify" userId="572c0cb5-a2ef-4e44-a8f4-a962d3eea9d0" providerId="ADAL" clId="{4178751F-D2FE-EE47-816F-C2C0A3791B34}" dt="2020-10-20T17:52:01.523" v="328"/>
          <ac:inkMkLst>
            <pc:docMk/>
            <pc:sldMk cId="4194358777" sldId="260"/>
            <ac:inkMk id="14" creationId="{69AAD30B-2E1F-6842-9DEF-181EB3A0183F}"/>
          </ac:inkMkLst>
        </pc:inkChg>
        <pc:inkChg chg="add">
          <ac:chgData name="Omar Khaled Elsewify" userId="572c0cb5-a2ef-4e44-a8f4-a962d3eea9d0" providerId="ADAL" clId="{4178751F-D2FE-EE47-816F-C2C0A3791B34}" dt="2020-10-20T17:52:02.126" v="329"/>
          <ac:inkMkLst>
            <pc:docMk/>
            <pc:sldMk cId="4194358777" sldId="260"/>
            <ac:inkMk id="15" creationId="{0B5D9B20-874F-5F4E-931E-A73F95370BE9}"/>
          </ac:inkMkLst>
        </pc:inkChg>
        <pc:inkChg chg="add">
          <ac:chgData name="Omar Khaled Elsewify" userId="572c0cb5-a2ef-4e44-a8f4-a962d3eea9d0" providerId="ADAL" clId="{4178751F-D2FE-EE47-816F-C2C0A3791B34}" dt="2020-10-20T17:52:02.481" v="330"/>
          <ac:inkMkLst>
            <pc:docMk/>
            <pc:sldMk cId="4194358777" sldId="260"/>
            <ac:inkMk id="16" creationId="{AA53715C-976E-F24B-B19B-3AEBBEF80003}"/>
          </ac:inkMkLst>
        </pc:inkChg>
        <pc:inkChg chg="add">
          <ac:chgData name="Omar Khaled Elsewify" userId="572c0cb5-a2ef-4e44-a8f4-a962d3eea9d0" providerId="ADAL" clId="{4178751F-D2FE-EE47-816F-C2C0A3791B34}" dt="2020-10-20T17:52:03.044" v="331"/>
          <ac:inkMkLst>
            <pc:docMk/>
            <pc:sldMk cId="4194358777" sldId="260"/>
            <ac:inkMk id="17" creationId="{B08D197F-F1BF-CB49-9153-BC1764DA087E}"/>
          </ac:inkMkLst>
        </pc:inkChg>
        <pc:inkChg chg="add">
          <ac:chgData name="Omar Khaled Elsewify" userId="572c0cb5-a2ef-4e44-a8f4-a962d3eea9d0" providerId="ADAL" clId="{4178751F-D2FE-EE47-816F-C2C0A3791B34}" dt="2020-10-20T17:52:14.356" v="333"/>
          <ac:inkMkLst>
            <pc:docMk/>
            <pc:sldMk cId="4194358777" sldId="260"/>
            <ac:inkMk id="20" creationId="{9C54DD16-2B1A-DC43-BACB-4E5C32587566}"/>
          </ac:inkMkLst>
        </pc:inkChg>
        <pc:inkChg chg="add">
          <ac:chgData name="Omar Khaled Elsewify" userId="572c0cb5-a2ef-4e44-a8f4-a962d3eea9d0" providerId="ADAL" clId="{4178751F-D2FE-EE47-816F-C2C0A3791B34}" dt="2020-10-20T17:52:14.887" v="334"/>
          <ac:inkMkLst>
            <pc:docMk/>
            <pc:sldMk cId="4194358777" sldId="260"/>
            <ac:inkMk id="21" creationId="{FBAAF592-4916-2142-AD31-95E9242C08F7}"/>
          </ac:inkMkLst>
        </pc:inkChg>
        <pc:inkChg chg="add">
          <ac:chgData name="Omar Khaled Elsewify" userId="572c0cb5-a2ef-4e44-a8f4-a962d3eea9d0" providerId="ADAL" clId="{4178751F-D2FE-EE47-816F-C2C0A3791B34}" dt="2020-10-20T17:52:15.096" v="335"/>
          <ac:inkMkLst>
            <pc:docMk/>
            <pc:sldMk cId="4194358777" sldId="260"/>
            <ac:inkMk id="22" creationId="{5F86F91F-37D6-F148-BD1F-7B75EE5CD151}"/>
          </ac:inkMkLst>
        </pc:inkChg>
        <pc:inkChg chg="add">
          <ac:chgData name="Omar Khaled Elsewify" userId="572c0cb5-a2ef-4e44-a8f4-a962d3eea9d0" providerId="ADAL" clId="{4178751F-D2FE-EE47-816F-C2C0A3791B34}" dt="2020-10-20T17:52:15.262" v="336"/>
          <ac:inkMkLst>
            <pc:docMk/>
            <pc:sldMk cId="4194358777" sldId="260"/>
            <ac:inkMk id="23" creationId="{B2CF48FD-B84E-5E4D-A08C-75254AACA652}"/>
          </ac:inkMkLst>
        </pc:inkChg>
        <pc:inkChg chg="add">
          <ac:chgData name="Omar Khaled Elsewify" userId="572c0cb5-a2ef-4e44-a8f4-a962d3eea9d0" providerId="ADAL" clId="{4178751F-D2FE-EE47-816F-C2C0A3791B34}" dt="2020-10-20T17:52:15.865" v="337"/>
          <ac:inkMkLst>
            <pc:docMk/>
            <pc:sldMk cId="4194358777" sldId="260"/>
            <ac:inkMk id="24" creationId="{2E0B879C-7959-7044-8FC8-A6295B4FDE2B}"/>
          </ac:inkMkLst>
        </pc:inkChg>
        <pc:inkChg chg="add">
          <ac:chgData name="Omar Khaled Elsewify" userId="572c0cb5-a2ef-4e44-a8f4-a962d3eea9d0" providerId="ADAL" clId="{4178751F-D2FE-EE47-816F-C2C0A3791B34}" dt="2020-10-20T17:52:16.239" v="338"/>
          <ac:inkMkLst>
            <pc:docMk/>
            <pc:sldMk cId="4194358777" sldId="260"/>
            <ac:inkMk id="25" creationId="{11C14B9C-BAC4-BA44-9EC6-C31EEEF2E1C5}"/>
          </ac:inkMkLst>
        </pc:inkChg>
        <pc:inkChg chg="add">
          <ac:chgData name="Omar Khaled Elsewify" userId="572c0cb5-a2ef-4e44-a8f4-a962d3eea9d0" providerId="ADAL" clId="{4178751F-D2FE-EE47-816F-C2C0A3791B34}" dt="2020-10-20T17:52:16.738" v="339"/>
          <ac:inkMkLst>
            <pc:docMk/>
            <pc:sldMk cId="4194358777" sldId="260"/>
            <ac:inkMk id="26" creationId="{CACB43D7-844F-D84D-A47F-970F4D1C11D0}"/>
          </ac:inkMkLst>
        </pc:inkChg>
        <pc:inkChg chg="add">
          <ac:chgData name="Omar Khaled Elsewify" userId="572c0cb5-a2ef-4e44-a8f4-a962d3eea9d0" providerId="ADAL" clId="{4178751F-D2FE-EE47-816F-C2C0A3791B34}" dt="2020-10-20T17:52:17.693" v="340"/>
          <ac:inkMkLst>
            <pc:docMk/>
            <pc:sldMk cId="4194358777" sldId="260"/>
            <ac:inkMk id="27" creationId="{79ACA2E6-B785-C344-B133-3BE5990530CA}"/>
          </ac:inkMkLst>
        </pc:inkChg>
        <pc:inkChg chg="add">
          <ac:chgData name="Omar Khaled Elsewify" userId="572c0cb5-a2ef-4e44-a8f4-a962d3eea9d0" providerId="ADAL" clId="{4178751F-D2FE-EE47-816F-C2C0A3791B34}" dt="2020-10-20T17:52:18.095" v="341"/>
          <ac:inkMkLst>
            <pc:docMk/>
            <pc:sldMk cId="4194358777" sldId="260"/>
            <ac:inkMk id="28" creationId="{87D9D26F-06F4-654C-82E3-14CBB8F60C6D}"/>
          </ac:inkMkLst>
        </pc:inkChg>
        <pc:inkChg chg="add">
          <ac:chgData name="Omar Khaled Elsewify" userId="572c0cb5-a2ef-4e44-a8f4-a962d3eea9d0" providerId="ADAL" clId="{4178751F-D2FE-EE47-816F-C2C0A3791B34}" dt="2020-10-20T17:52:18.343" v="342"/>
          <ac:inkMkLst>
            <pc:docMk/>
            <pc:sldMk cId="4194358777" sldId="260"/>
            <ac:inkMk id="29" creationId="{90377E5A-D3A3-A642-8707-9D826513D2EE}"/>
          </ac:inkMkLst>
        </pc:inkChg>
        <pc:inkChg chg="add">
          <ac:chgData name="Omar Khaled Elsewify" userId="572c0cb5-a2ef-4e44-a8f4-a962d3eea9d0" providerId="ADAL" clId="{4178751F-D2FE-EE47-816F-C2C0A3791B34}" dt="2020-10-20T17:52:18.552" v="343"/>
          <ac:inkMkLst>
            <pc:docMk/>
            <pc:sldMk cId="4194358777" sldId="260"/>
            <ac:inkMk id="30" creationId="{3EB73D13-115F-4148-90EE-E2DAB96BB71C}"/>
          </ac:inkMkLst>
        </pc:inkChg>
        <pc:inkChg chg="add">
          <ac:chgData name="Omar Khaled Elsewify" userId="572c0cb5-a2ef-4e44-a8f4-a962d3eea9d0" providerId="ADAL" clId="{4178751F-D2FE-EE47-816F-C2C0A3791B34}" dt="2020-10-20T17:52:18.913" v="344"/>
          <ac:inkMkLst>
            <pc:docMk/>
            <pc:sldMk cId="4194358777" sldId="260"/>
            <ac:inkMk id="31" creationId="{4F602EFC-34AC-CB48-B0FB-78539498D66A}"/>
          </ac:inkMkLst>
        </pc:inkChg>
        <pc:inkChg chg="add">
          <ac:chgData name="Omar Khaled Elsewify" userId="572c0cb5-a2ef-4e44-a8f4-a962d3eea9d0" providerId="ADAL" clId="{4178751F-D2FE-EE47-816F-C2C0A3791B34}" dt="2020-10-20T17:52:19.136" v="345"/>
          <ac:inkMkLst>
            <pc:docMk/>
            <pc:sldMk cId="4194358777" sldId="260"/>
            <ac:inkMk id="32" creationId="{673FF891-6C0E-204C-A5BB-8643801FBF0E}"/>
          </ac:inkMkLst>
        </pc:inkChg>
        <pc:inkChg chg="add">
          <ac:chgData name="Omar Khaled Elsewify" userId="572c0cb5-a2ef-4e44-a8f4-a962d3eea9d0" providerId="ADAL" clId="{4178751F-D2FE-EE47-816F-C2C0A3791B34}" dt="2020-10-20T17:52:19.421" v="346"/>
          <ac:inkMkLst>
            <pc:docMk/>
            <pc:sldMk cId="4194358777" sldId="260"/>
            <ac:inkMk id="33" creationId="{6C2DC88C-432D-974F-85C9-F7F2FF84AA6E}"/>
          </ac:inkMkLst>
        </pc:inkChg>
        <pc:inkChg chg="add">
          <ac:chgData name="Omar Khaled Elsewify" userId="572c0cb5-a2ef-4e44-a8f4-a962d3eea9d0" providerId="ADAL" clId="{4178751F-D2FE-EE47-816F-C2C0A3791B34}" dt="2020-10-20T17:52:19.660" v="347"/>
          <ac:inkMkLst>
            <pc:docMk/>
            <pc:sldMk cId="4194358777" sldId="260"/>
            <ac:inkMk id="34" creationId="{50FAF697-177D-FD48-9BC9-BC695C0FA325}"/>
          </ac:inkMkLst>
        </pc:inkChg>
        <pc:inkChg chg="add">
          <ac:chgData name="Omar Khaled Elsewify" userId="572c0cb5-a2ef-4e44-a8f4-a962d3eea9d0" providerId="ADAL" clId="{4178751F-D2FE-EE47-816F-C2C0A3791B34}" dt="2020-10-20T17:52:19.807" v="348"/>
          <ac:inkMkLst>
            <pc:docMk/>
            <pc:sldMk cId="4194358777" sldId="260"/>
            <ac:inkMk id="35" creationId="{05CFCAD9-4607-E54E-A7BE-43B646E2B79F}"/>
          </ac:inkMkLst>
        </pc:inkChg>
        <pc:inkChg chg="add">
          <ac:chgData name="Omar Khaled Elsewify" userId="572c0cb5-a2ef-4e44-a8f4-a962d3eea9d0" providerId="ADAL" clId="{4178751F-D2FE-EE47-816F-C2C0A3791B34}" dt="2020-10-20T17:52:20.080" v="349"/>
          <ac:inkMkLst>
            <pc:docMk/>
            <pc:sldMk cId="4194358777" sldId="260"/>
            <ac:inkMk id="36" creationId="{8B7F7C95-F68A-D245-B06F-0957858164ED}"/>
          </ac:inkMkLst>
        </pc:inkChg>
        <pc:inkChg chg="add">
          <ac:chgData name="Omar Khaled Elsewify" userId="572c0cb5-a2ef-4e44-a8f4-a962d3eea9d0" providerId="ADAL" clId="{4178751F-D2FE-EE47-816F-C2C0A3791B34}" dt="2020-10-20T17:52:20.345" v="350"/>
          <ac:inkMkLst>
            <pc:docMk/>
            <pc:sldMk cId="4194358777" sldId="260"/>
            <ac:inkMk id="37" creationId="{2D213E25-3946-6F42-8B07-BF37788EB82B}"/>
          </ac:inkMkLst>
        </pc:inkChg>
        <pc:inkChg chg="add mod">
          <ac:chgData name="Omar Khaled Elsewify" userId="572c0cb5-a2ef-4e44-a8f4-a962d3eea9d0" providerId="ADAL" clId="{4178751F-D2FE-EE47-816F-C2C0A3791B34}" dt="2020-10-20T17:52:57.229" v="381" actId="1076"/>
          <ac:inkMkLst>
            <pc:docMk/>
            <pc:sldMk cId="4194358777" sldId="260"/>
            <ac:inkMk id="40" creationId="{EB1F7381-9DC5-C341-8C66-AE495D896D3C}"/>
          </ac:inkMkLst>
        </pc:inkChg>
        <pc:inkChg chg="add mod">
          <ac:chgData name="Omar Khaled Elsewify" userId="572c0cb5-a2ef-4e44-a8f4-a962d3eea9d0" providerId="ADAL" clId="{4178751F-D2FE-EE47-816F-C2C0A3791B34}" dt="2020-10-20T17:52:57.229" v="381" actId="1076"/>
          <ac:inkMkLst>
            <pc:docMk/>
            <pc:sldMk cId="4194358777" sldId="260"/>
            <ac:inkMk id="41" creationId="{27A9AD1D-5DE5-A54D-9014-E1C85BE36643}"/>
          </ac:inkMkLst>
        </pc:inkChg>
        <pc:inkChg chg="add mod">
          <ac:chgData name="Omar Khaled Elsewify" userId="572c0cb5-a2ef-4e44-a8f4-a962d3eea9d0" providerId="ADAL" clId="{4178751F-D2FE-EE47-816F-C2C0A3791B34}" dt="2020-10-20T17:52:57.229" v="381" actId="1076"/>
          <ac:inkMkLst>
            <pc:docMk/>
            <pc:sldMk cId="4194358777" sldId="260"/>
            <ac:inkMk id="42" creationId="{6DA993DD-CD59-A848-A927-F15EFF8664D8}"/>
          </ac:inkMkLst>
        </pc:inkChg>
        <pc:inkChg chg="add mod">
          <ac:chgData name="Omar Khaled Elsewify" userId="572c0cb5-a2ef-4e44-a8f4-a962d3eea9d0" providerId="ADAL" clId="{4178751F-D2FE-EE47-816F-C2C0A3791B34}" dt="2020-10-20T17:52:57.229" v="381" actId="1076"/>
          <ac:inkMkLst>
            <pc:docMk/>
            <pc:sldMk cId="4194358777" sldId="260"/>
            <ac:inkMk id="43" creationId="{04AFC84B-13F4-144F-ABC9-C0EC27562FCD}"/>
          </ac:inkMkLst>
        </pc:inkChg>
        <pc:inkChg chg="add mod">
          <ac:chgData name="Omar Khaled Elsewify" userId="572c0cb5-a2ef-4e44-a8f4-a962d3eea9d0" providerId="ADAL" clId="{4178751F-D2FE-EE47-816F-C2C0A3791B34}" dt="2020-10-20T17:52:57.229" v="381" actId="1076"/>
          <ac:inkMkLst>
            <pc:docMk/>
            <pc:sldMk cId="4194358777" sldId="260"/>
            <ac:inkMk id="44" creationId="{A926A474-0DD2-E440-A3FC-CCFFD3293892}"/>
          </ac:inkMkLst>
        </pc:inkChg>
        <pc:inkChg chg="add mod">
          <ac:chgData name="Omar Khaled Elsewify" userId="572c0cb5-a2ef-4e44-a8f4-a962d3eea9d0" providerId="ADAL" clId="{4178751F-D2FE-EE47-816F-C2C0A3791B34}" dt="2020-10-20T17:52:57.229" v="381" actId="1076"/>
          <ac:inkMkLst>
            <pc:docMk/>
            <pc:sldMk cId="4194358777" sldId="260"/>
            <ac:inkMk id="45" creationId="{5212AC87-B203-FC4D-8905-ADD32A31EEEF}"/>
          </ac:inkMkLst>
        </pc:inkChg>
        <pc:inkChg chg="add mod">
          <ac:chgData name="Omar Khaled Elsewify" userId="572c0cb5-a2ef-4e44-a8f4-a962d3eea9d0" providerId="ADAL" clId="{4178751F-D2FE-EE47-816F-C2C0A3791B34}" dt="2020-10-20T17:52:57.229" v="381" actId="1076"/>
          <ac:inkMkLst>
            <pc:docMk/>
            <pc:sldMk cId="4194358777" sldId="260"/>
            <ac:inkMk id="46" creationId="{7B1206C3-3433-734F-A343-9947323891DC}"/>
          </ac:inkMkLst>
        </pc:inkChg>
        <pc:inkChg chg="add mod">
          <ac:chgData name="Omar Khaled Elsewify" userId="572c0cb5-a2ef-4e44-a8f4-a962d3eea9d0" providerId="ADAL" clId="{4178751F-D2FE-EE47-816F-C2C0A3791B34}" dt="2020-10-20T17:52:57.229" v="381" actId="1076"/>
          <ac:inkMkLst>
            <pc:docMk/>
            <pc:sldMk cId="4194358777" sldId="260"/>
            <ac:inkMk id="48" creationId="{C941CC91-B1BC-D040-B0F6-FDA25C845473}"/>
          </ac:inkMkLst>
        </pc:inkChg>
        <pc:inkChg chg="add mod">
          <ac:chgData name="Omar Khaled Elsewify" userId="572c0cb5-a2ef-4e44-a8f4-a962d3eea9d0" providerId="ADAL" clId="{4178751F-D2FE-EE47-816F-C2C0A3791B34}" dt="2020-10-20T17:52:57.229" v="381" actId="1076"/>
          <ac:inkMkLst>
            <pc:docMk/>
            <pc:sldMk cId="4194358777" sldId="260"/>
            <ac:inkMk id="49" creationId="{BE8F2EE3-ECEC-4F44-9B74-5A82A02D3A70}"/>
          </ac:inkMkLst>
        </pc:inkChg>
        <pc:inkChg chg="add mod">
          <ac:chgData name="Omar Khaled Elsewify" userId="572c0cb5-a2ef-4e44-a8f4-a962d3eea9d0" providerId="ADAL" clId="{4178751F-D2FE-EE47-816F-C2C0A3791B34}" dt="2020-10-20T17:52:57.229" v="381" actId="1076"/>
          <ac:inkMkLst>
            <pc:docMk/>
            <pc:sldMk cId="4194358777" sldId="260"/>
            <ac:inkMk id="50" creationId="{C1234747-A8BE-824E-B2DC-5EDB8EFA1617}"/>
          </ac:inkMkLst>
        </pc:inkChg>
        <pc:inkChg chg="add mod">
          <ac:chgData name="Omar Khaled Elsewify" userId="572c0cb5-a2ef-4e44-a8f4-a962d3eea9d0" providerId="ADAL" clId="{4178751F-D2FE-EE47-816F-C2C0A3791B34}" dt="2020-10-20T17:52:57.229" v="381" actId="1076"/>
          <ac:inkMkLst>
            <pc:docMk/>
            <pc:sldMk cId="4194358777" sldId="260"/>
            <ac:inkMk id="51" creationId="{532DCF18-519E-8947-A173-B4BD72703F71}"/>
          </ac:inkMkLst>
        </pc:inkChg>
        <pc:inkChg chg="add mod">
          <ac:chgData name="Omar Khaled Elsewify" userId="572c0cb5-a2ef-4e44-a8f4-a962d3eea9d0" providerId="ADAL" clId="{4178751F-D2FE-EE47-816F-C2C0A3791B34}" dt="2020-10-20T17:52:57.229" v="381" actId="1076"/>
          <ac:inkMkLst>
            <pc:docMk/>
            <pc:sldMk cId="4194358777" sldId="260"/>
            <ac:inkMk id="52" creationId="{B8DF6E89-510E-0B47-BA3F-DEC933C80A13}"/>
          </ac:inkMkLst>
        </pc:inkChg>
        <pc:inkChg chg="add mod">
          <ac:chgData name="Omar Khaled Elsewify" userId="572c0cb5-a2ef-4e44-a8f4-a962d3eea9d0" providerId="ADAL" clId="{4178751F-D2FE-EE47-816F-C2C0A3791B34}" dt="2020-10-20T17:52:57.229" v="381" actId="1076"/>
          <ac:inkMkLst>
            <pc:docMk/>
            <pc:sldMk cId="4194358777" sldId="260"/>
            <ac:inkMk id="53" creationId="{84C023FF-6797-3341-9191-4A4450091265}"/>
          </ac:inkMkLst>
        </pc:inkChg>
        <pc:inkChg chg="add mod">
          <ac:chgData name="Omar Khaled Elsewify" userId="572c0cb5-a2ef-4e44-a8f4-a962d3eea9d0" providerId="ADAL" clId="{4178751F-D2FE-EE47-816F-C2C0A3791B34}" dt="2020-10-20T17:52:57.229" v="381" actId="1076"/>
          <ac:inkMkLst>
            <pc:docMk/>
            <pc:sldMk cId="4194358777" sldId="260"/>
            <ac:inkMk id="55" creationId="{18953865-8882-154B-9B23-AE28421854F8}"/>
          </ac:inkMkLst>
        </pc:inkChg>
        <pc:inkChg chg="add mod">
          <ac:chgData name="Omar Khaled Elsewify" userId="572c0cb5-a2ef-4e44-a8f4-a962d3eea9d0" providerId="ADAL" clId="{4178751F-D2FE-EE47-816F-C2C0A3791B34}" dt="2020-10-20T17:52:57.229" v="381" actId="1076"/>
          <ac:inkMkLst>
            <pc:docMk/>
            <pc:sldMk cId="4194358777" sldId="260"/>
            <ac:inkMk id="56" creationId="{3F26F147-7E0D-2343-98C3-364F42D48A48}"/>
          </ac:inkMkLst>
        </pc:inkChg>
        <pc:inkChg chg="add mod">
          <ac:chgData name="Omar Khaled Elsewify" userId="572c0cb5-a2ef-4e44-a8f4-a962d3eea9d0" providerId="ADAL" clId="{4178751F-D2FE-EE47-816F-C2C0A3791B34}" dt="2020-10-20T17:52:57.229" v="381" actId="1076"/>
          <ac:inkMkLst>
            <pc:docMk/>
            <pc:sldMk cId="4194358777" sldId="260"/>
            <ac:inkMk id="57" creationId="{521983C0-F943-2D49-BA24-6B385E4D319E}"/>
          </ac:inkMkLst>
        </pc:inkChg>
        <pc:inkChg chg="add mod">
          <ac:chgData name="Omar Khaled Elsewify" userId="572c0cb5-a2ef-4e44-a8f4-a962d3eea9d0" providerId="ADAL" clId="{4178751F-D2FE-EE47-816F-C2C0A3791B34}" dt="2020-10-20T17:52:57.229" v="381" actId="1076"/>
          <ac:inkMkLst>
            <pc:docMk/>
            <pc:sldMk cId="4194358777" sldId="260"/>
            <ac:inkMk id="58" creationId="{98659A7B-4C4A-8A42-AAA4-6628FFA328CF}"/>
          </ac:inkMkLst>
        </pc:inkChg>
        <pc:inkChg chg="add mod">
          <ac:chgData name="Omar Khaled Elsewify" userId="572c0cb5-a2ef-4e44-a8f4-a962d3eea9d0" providerId="ADAL" clId="{4178751F-D2FE-EE47-816F-C2C0A3791B34}" dt="2020-10-20T17:52:57.229" v="381" actId="1076"/>
          <ac:inkMkLst>
            <pc:docMk/>
            <pc:sldMk cId="4194358777" sldId="260"/>
            <ac:inkMk id="59" creationId="{D8358F16-01FD-C643-9026-6906774A8B65}"/>
          </ac:inkMkLst>
        </pc:inkChg>
        <pc:inkChg chg="add mod">
          <ac:chgData name="Omar Khaled Elsewify" userId="572c0cb5-a2ef-4e44-a8f4-a962d3eea9d0" providerId="ADAL" clId="{4178751F-D2FE-EE47-816F-C2C0A3791B34}" dt="2020-10-20T17:52:57.229" v="381" actId="1076"/>
          <ac:inkMkLst>
            <pc:docMk/>
            <pc:sldMk cId="4194358777" sldId="260"/>
            <ac:inkMk id="60" creationId="{C1E858B2-DF06-2748-BB94-84F2F0A1CADD}"/>
          </ac:inkMkLst>
        </pc:inkChg>
        <pc:inkChg chg="add mod">
          <ac:chgData name="Omar Khaled Elsewify" userId="572c0cb5-a2ef-4e44-a8f4-a962d3eea9d0" providerId="ADAL" clId="{4178751F-D2FE-EE47-816F-C2C0A3791B34}" dt="2020-10-20T17:52:57.229" v="381" actId="1076"/>
          <ac:inkMkLst>
            <pc:docMk/>
            <pc:sldMk cId="4194358777" sldId="260"/>
            <ac:inkMk id="61" creationId="{AC3AF82B-6466-0548-BD80-6E5E19C4F1A0}"/>
          </ac:inkMkLst>
        </pc:inkChg>
        <pc:inkChg chg="add mod">
          <ac:chgData name="Omar Khaled Elsewify" userId="572c0cb5-a2ef-4e44-a8f4-a962d3eea9d0" providerId="ADAL" clId="{4178751F-D2FE-EE47-816F-C2C0A3791B34}" dt="2020-10-20T17:52:57.229" v="381" actId="1076"/>
          <ac:inkMkLst>
            <pc:docMk/>
            <pc:sldMk cId="4194358777" sldId="260"/>
            <ac:inkMk id="62" creationId="{6453A254-5BE5-E645-823A-7C5BBF7120FE}"/>
          </ac:inkMkLst>
        </pc:inkChg>
        <pc:inkChg chg="add del topLvl">
          <ac:chgData name="Omar Khaled Elsewify" userId="572c0cb5-a2ef-4e44-a8f4-a962d3eea9d0" providerId="ADAL" clId="{4178751F-D2FE-EE47-816F-C2C0A3791B34}" dt="2020-10-20T17:52:52.297" v="380"/>
          <ac:inkMkLst>
            <pc:docMk/>
            <pc:sldMk cId="4194358777" sldId="260"/>
            <ac:inkMk id="64" creationId="{4F8F5947-79FC-234B-8BFC-7959B767F13D}"/>
          </ac:inkMkLst>
        </pc:inkChg>
        <pc:inkChg chg="add del topLvl">
          <ac:chgData name="Omar Khaled Elsewify" userId="572c0cb5-a2ef-4e44-a8f4-a962d3eea9d0" providerId="ADAL" clId="{4178751F-D2FE-EE47-816F-C2C0A3791B34}" dt="2020-10-20T17:52:52.145" v="379"/>
          <ac:inkMkLst>
            <pc:docMk/>
            <pc:sldMk cId="4194358777" sldId="260"/>
            <ac:inkMk id="65" creationId="{FF012275-D91E-6043-A651-8DCEA611DA98}"/>
          </ac:inkMkLst>
        </pc:inkChg>
        <pc:inkChg chg="add mod">
          <ac:chgData name="Omar Khaled Elsewify" userId="572c0cb5-a2ef-4e44-a8f4-a962d3eea9d0" providerId="ADAL" clId="{4178751F-D2FE-EE47-816F-C2C0A3791B34}" dt="2020-10-20T17:53:53.332" v="432" actId="1076"/>
          <ac:inkMkLst>
            <pc:docMk/>
            <pc:sldMk cId="4194358777" sldId="260"/>
            <ac:inkMk id="67" creationId="{6C24565A-778E-7F41-9CBA-CE9DBA35D2A6}"/>
          </ac:inkMkLst>
        </pc:inkChg>
        <pc:inkChg chg="add mod">
          <ac:chgData name="Omar Khaled Elsewify" userId="572c0cb5-a2ef-4e44-a8f4-a962d3eea9d0" providerId="ADAL" clId="{4178751F-D2FE-EE47-816F-C2C0A3791B34}" dt="2020-10-20T17:53:53.332" v="432" actId="1076"/>
          <ac:inkMkLst>
            <pc:docMk/>
            <pc:sldMk cId="4194358777" sldId="260"/>
            <ac:inkMk id="68" creationId="{18A03658-66AF-8F4A-8075-407A5C232BDF}"/>
          </ac:inkMkLst>
        </pc:inkChg>
        <pc:inkChg chg="add mod">
          <ac:chgData name="Omar Khaled Elsewify" userId="572c0cb5-a2ef-4e44-a8f4-a962d3eea9d0" providerId="ADAL" clId="{4178751F-D2FE-EE47-816F-C2C0A3791B34}" dt="2020-10-20T17:53:53.332" v="432" actId="1076"/>
          <ac:inkMkLst>
            <pc:docMk/>
            <pc:sldMk cId="4194358777" sldId="260"/>
            <ac:inkMk id="69" creationId="{EB67CCB7-6482-0E48-9DFE-058941BF0454}"/>
          </ac:inkMkLst>
        </pc:inkChg>
        <pc:inkChg chg="add mod">
          <ac:chgData name="Omar Khaled Elsewify" userId="572c0cb5-a2ef-4e44-a8f4-a962d3eea9d0" providerId="ADAL" clId="{4178751F-D2FE-EE47-816F-C2C0A3791B34}" dt="2020-10-20T17:53:53.332" v="432" actId="1076"/>
          <ac:inkMkLst>
            <pc:docMk/>
            <pc:sldMk cId="4194358777" sldId="260"/>
            <ac:inkMk id="70" creationId="{191F10CC-31E7-A346-A573-C01FB7012F61}"/>
          </ac:inkMkLst>
        </pc:inkChg>
        <pc:inkChg chg="add mod">
          <ac:chgData name="Omar Khaled Elsewify" userId="572c0cb5-a2ef-4e44-a8f4-a962d3eea9d0" providerId="ADAL" clId="{4178751F-D2FE-EE47-816F-C2C0A3791B34}" dt="2020-10-20T17:53:53.332" v="432" actId="1076"/>
          <ac:inkMkLst>
            <pc:docMk/>
            <pc:sldMk cId="4194358777" sldId="260"/>
            <ac:inkMk id="71" creationId="{22CC2B98-C64C-2848-A73A-87460B289384}"/>
          </ac:inkMkLst>
        </pc:inkChg>
        <pc:inkChg chg="add mod">
          <ac:chgData name="Omar Khaled Elsewify" userId="572c0cb5-a2ef-4e44-a8f4-a962d3eea9d0" providerId="ADAL" clId="{4178751F-D2FE-EE47-816F-C2C0A3791B34}" dt="2020-10-20T17:53:53.332" v="432" actId="1076"/>
          <ac:inkMkLst>
            <pc:docMk/>
            <pc:sldMk cId="4194358777" sldId="260"/>
            <ac:inkMk id="72" creationId="{7B137477-D8A0-8042-AE67-846EB7C432EC}"/>
          </ac:inkMkLst>
        </pc:inkChg>
        <pc:inkChg chg="add mod">
          <ac:chgData name="Omar Khaled Elsewify" userId="572c0cb5-a2ef-4e44-a8f4-a962d3eea9d0" providerId="ADAL" clId="{4178751F-D2FE-EE47-816F-C2C0A3791B34}" dt="2020-10-20T17:53:53.332" v="432" actId="1076"/>
          <ac:inkMkLst>
            <pc:docMk/>
            <pc:sldMk cId="4194358777" sldId="260"/>
            <ac:inkMk id="73" creationId="{30ACCBDC-77DA-9242-90A3-40FD47B90ECB}"/>
          </ac:inkMkLst>
        </pc:inkChg>
        <pc:inkChg chg="add mod">
          <ac:chgData name="Omar Khaled Elsewify" userId="572c0cb5-a2ef-4e44-a8f4-a962d3eea9d0" providerId="ADAL" clId="{4178751F-D2FE-EE47-816F-C2C0A3791B34}" dt="2020-10-20T17:53:53.332" v="432" actId="1076"/>
          <ac:inkMkLst>
            <pc:docMk/>
            <pc:sldMk cId="4194358777" sldId="260"/>
            <ac:inkMk id="74" creationId="{5F8E1E62-3AFA-FD46-822B-BF618EE54F2A}"/>
          </ac:inkMkLst>
        </pc:inkChg>
        <pc:inkChg chg="add mod">
          <ac:chgData name="Omar Khaled Elsewify" userId="572c0cb5-a2ef-4e44-a8f4-a962d3eea9d0" providerId="ADAL" clId="{4178751F-D2FE-EE47-816F-C2C0A3791B34}" dt="2020-10-20T17:53:53.332" v="432" actId="1076"/>
          <ac:inkMkLst>
            <pc:docMk/>
            <pc:sldMk cId="4194358777" sldId="260"/>
            <ac:inkMk id="75" creationId="{0AF5C9E9-E55F-5543-B9BA-E2F4A48FE50E}"/>
          </ac:inkMkLst>
        </pc:inkChg>
        <pc:inkChg chg="add mod">
          <ac:chgData name="Omar Khaled Elsewify" userId="572c0cb5-a2ef-4e44-a8f4-a962d3eea9d0" providerId="ADAL" clId="{4178751F-D2FE-EE47-816F-C2C0A3791B34}" dt="2020-10-20T17:53:53.332" v="432" actId="1076"/>
          <ac:inkMkLst>
            <pc:docMk/>
            <pc:sldMk cId="4194358777" sldId="260"/>
            <ac:inkMk id="78" creationId="{83C97C7F-51F8-CC42-A72B-913E4870E4F4}"/>
          </ac:inkMkLst>
        </pc:inkChg>
        <pc:inkChg chg="add mod">
          <ac:chgData name="Omar Khaled Elsewify" userId="572c0cb5-a2ef-4e44-a8f4-a962d3eea9d0" providerId="ADAL" clId="{4178751F-D2FE-EE47-816F-C2C0A3791B34}" dt="2020-10-20T17:53:53.332" v="432" actId="1076"/>
          <ac:inkMkLst>
            <pc:docMk/>
            <pc:sldMk cId="4194358777" sldId="260"/>
            <ac:inkMk id="79" creationId="{E3B4E59D-D8B9-E748-83FD-50AAF66101A6}"/>
          </ac:inkMkLst>
        </pc:inkChg>
        <pc:inkChg chg="add mod">
          <ac:chgData name="Omar Khaled Elsewify" userId="572c0cb5-a2ef-4e44-a8f4-a962d3eea9d0" providerId="ADAL" clId="{4178751F-D2FE-EE47-816F-C2C0A3791B34}" dt="2020-10-20T17:53:53.332" v="432" actId="1076"/>
          <ac:inkMkLst>
            <pc:docMk/>
            <pc:sldMk cId="4194358777" sldId="260"/>
            <ac:inkMk id="80" creationId="{CFCA211A-1419-A140-8AE1-89AE4ED191D9}"/>
          </ac:inkMkLst>
        </pc:inkChg>
        <pc:inkChg chg="add mod">
          <ac:chgData name="Omar Khaled Elsewify" userId="572c0cb5-a2ef-4e44-a8f4-a962d3eea9d0" providerId="ADAL" clId="{4178751F-D2FE-EE47-816F-C2C0A3791B34}" dt="2020-10-20T17:53:53.332" v="432" actId="1076"/>
          <ac:inkMkLst>
            <pc:docMk/>
            <pc:sldMk cId="4194358777" sldId="260"/>
            <ac:inkMk id="81" creationId="{DBAD0D8A-1B21-C149-81CB-B104EE5BA590}"/>
          </ac:inkMkLst>
        </pc:inkChg>
        <pc:inkChg chg="add mod">
          <ac:chgData name="Omar Khaled Elsewify" userId="572c0cb5-a2ef-4e44-a8f4-a962d3eea9d0" providerId="ADAL" clId="{4178751F-D2FE-EE47-816F-C2C0A3791B34}" dt="2020-10-20T17:53:53.332" v="432" actId="1076"/>
          <ac:inkMkLst>
            <pc:docMk/>
            <pc:sldMk cId="4194358777" sldId="260"/>
            <ac:inkMk id="82" creationId="{6B3A66D9-8695-9042-94F8-A78765CC17A5}"/>
          </ac:inkMkLst>
        </pc:inkChg>
        <pc:inkChg chg="add mod">
          <ac:chgData name="Omar Khaled Elsewify" userId="572c0cb5-a2ef-4e44-a8f4-a962d3eea9d0" providerId="ADAL" clId="{4178751F-D2FE-EE47-816F-C2C0A3791B34}" dt="2020-10-20T17:53:53.332" v="432" actId="1076"/>
          <ac:inkMkLst>
            <pc:docMk/>
            <pc:sldMk cId="4194358777" sldId="260"/>
            <ac:inkMk id="83" creationId="{4053D991-664E-AC47-A8D0-F4C504C2E101}"/>
          </ac:inkMkLst>
        </pc:inkChg>
        <pc:inkChg chg="add mod">
          <ac:chgData name="Omar Khaled Elsewify" userId="572c0cb5-a2ef-4e44-a8f4-a962d3eea9d0" providerId="ADAL" clId="{4178751F-D2FE-EE47-816F-C2C0A3791B34}" dt="2020-10-20T17:53:53.332" v="432" actId="1076"/>
          <ac:inkMkLst>
            <pc:docMk/>
            <pc:sldMk cId="4194358777" sldId="260"/>
            <ac:inkMk id="84" creationId="{775955A5-AEC1-8C45-A21F-246784C62620}"/>
          </ac:inkMkLst>
        </pc:inkChg>
        <pc:inkChg chg="add mod">
          <ac:chgData name="Omar Khaled Elsewify" userId="572c0cb5-a2ef-4e44-a8f4-a962d3eea9d0" providerId="ADAL" clId="{4178751F-D2FE-EE47-816F-C2C0A3791B34}" dt="2020-10-20T17:53:53.332" v="432" actId="1076"/>
          <ac:inkMkLst>
            <pc:docMk/>
            <pc:sldMk cId="4194358777" sldId="260"/>
            <ac:inkMk id="86" creationId="{657D301D-1550-8F42-A9ED-8AB112978F2D}"/>
          </ac:inkMkLst>
        </pc:inkChg>
        <pc:inkChg chg="add mod">
          <ac:chgData name="Omar Khaled Elsewify" userId="572c0cb5-a2ef-4e44-a8f4-a962d3eea9d0" providerId="ADAL" clId="{4178751F-D2FE-EE47-816F-C2C0A3791B34}" dt="2020-10-20T17:53:53.332" v="432" actId="1076"/>
          <ac:inkMkLst>
            <pc:docMk/>
            <pc:sldMk cId="4194358777" sldId="260"/>
            <ac:inkMk id="87" creationId="{13DA810E-75FB-2646-B2AE-D8B65E534BD5}"/>
          </ac:inkMkLst>
        </pc:inkChg>
        <pc:inkChg chg="add mod">
          <ac:chgData name="Omar Khaled Elsewify" userId="572c0cb5-a2ef-4e44-a8f4-a962d3eea9d0" providerId="ADAL" clId="{4178751F-D2FE-EE47-816F-C2C0A3791B34}" dt="2020-10-20T17:53:53.332" v="432" actId="1076"/>
          <ac:inkMkLst>
            <pc:docMk/>
            <pc:sldMk cId="4194358777" sldId="260"/>
            <ac:inkMk id="88" creationId="{C59AC231-5A4A-DA41-95CE-DF416402B2E0}"/>
          </ac:inkMkLst>
        </pc:inkChg>
        <pc:inkChg chg="add mod">
          <ac:chgData name="Omar Khaled Elsewify" userId="572c0cb5-a2ef-4e44-a8f4-a962d3eea9d0" providerId="ADAL" clId="{4178751F-D2FE-EE47-816F-C2C0A3791B34}" dt="2020-10-20T17:53:53.332" v="432" actId="1076"/>
          <ac:inkMkLst>
            <pc:docMk/>
            <pc:sldMk cId="4194358777" sldId="260"/>
            <ac:inkMk id="89" creationId="{04D92E1D-89F7-0D40-BE31-8DE1071A60B1}"/>
          </ac:inkMkLst>
        </pc:inkChg>
        <pc:inkChg chg="add mod">
          <ac:chgData name="Omar Khaled Elsewify" userId="572c0cb5-a2ef-4e44-a8f4-a962d3eea9d0" providerId="ADAL" clId="{4178751F-D2FE-EE47-816F-C2C0A3791B34}" dt="2020-10-20T17:53:53.332" v="432" actId="1076"/>
          <ac:inkMkLst>
            <pc:docMk/>
            <pc:sldMk cId="4194358777" sldId="260"/>
            <ac:inkMk id="90" creationId="{17815C10-1DD5-7140-A23E-7CEB46F9F1EF}"/>
          </ac:inkMkLst>
        </pc:inkChg>
        <pc:inkChg chg="add mod">
          <ac:chgData name="Omar Khaled Elsewify" userId="572c0cb5-a2ef-4e44-a8f4-a962d3eea9d0" providerId="ADAL" clId="{4178751F-D2FE-EE47-816F-C2C0A3791B34}" dt="2020-10-20T17:53:53.332" v="432" actId="1076"/>
          <ac:inkMkLst>
            <pc:docMk/>
            <pc:sldMk cId="4194358777" sldId="260"/>
            <ac:inkMk id="91" creationId="{13AA58F2-4159-A548-AF55-720F91AE35A6}"/>
          </ac:inkMkLst>
        </pc:inkChg>
        <pc:inkChg chg="add mod">
          <ac:chgData name="Omar Khaled Elsewify" userId="572c0cb5-a2ef-4e44-a8f4-a962d3eea9d0" providerId="ADAL" clId="{4178751F-D2FE-EE47-816F-C2C0A3791B34}" dt="2020-10-20T17:53:53.332" v="432" actId="1076"/>
          <ac:inkMkLst>
            <pc:docMk/>
            <pc:sldMk cId="4194358777" sldId="260"/>
            <ac:inkMk id="92" creationId="{191D347A-C3B5-EB49-9486-CD582707A01B}"/>
          </ac:inkMkLst>
        </pc:inkChg>
        <pc:inkChg chg="add mod">
          <ac:chgData name="Omar Khaled Elsewify" userId="572c0cb5-a2ef-4e44-a8f4-a962d3eea9d0" providerId="ADAL" clId="{4178751F-D2FE-EE47-816F-C2C0A3791B34}" dt="2020-10-20T17:53:53.332" v="432" actId="1076"/>
          <ac:inkMkLst>
            <pc:docMk/>
            <pc:sldMk cId="4194358777" sldId="260"/>
            <ac:inkMk id="93" creationId="{81143471-4206-2447-AD4A-ADBDAB94797C}"/>
          </ac:inkMkLst>
        </pc:inkChg>
        <pc:inkChg chg="add mod">
          <ac:chgData name="Omar Khaled Elsewify" userId="572c0cb5-a2ef-4e44-a8f4-a962d3eea9d0" providerId="ADAL" clId="{4178751F-D2FE-EE47-816F-C2C0A3791B34}" dt="2020-10-20T17:53:53.332" v="432" actId="1076"/>
          <ac:inkMkLst>
            <pc:docMk/>
            <pc:sldMk cId="4194358777" sldId="260"/>
            <ac:inkMk id="94" creationId="{001FE9AC-B5BA-3A43-8CD7-8DF4398F898D}"/>
          </ac:inkMkLst>
        </pc:inkChg>
        <pc:inkChg chg="add mod">
          <ac:chgData name="Omar Khaled Elsewify" userId="572c0cb5-a2ef-4e44-a8f4-a962d3eea9d0" providerId="ADAL" clId="{4178751F-D2FE-EE47-816F-C2C0A3791B34}" dt="2020-10-20T17:53:53.332" v="432" actId="1076"/>
          <ac:inkMkLst>
            <pc:docMk/>
            <pc:sldMk cId="4194358777" sldId="260"/>
            <ac:inkMk id="95" creationId="{897C30EA-E404-D845-B832-D1AE7BCE892D}"/>
          </ac:inkMkLst>
        </pc:inkChg>
        <pc:inkChg chg="add mod">
          <ac:chgData name="Omar Khaled Elsewify" userId="572c0cb5-a2ef-4e44-a8f4-a962d3eea9d0" providerId="ADAL" clId="{4178751F-D2FE-EE47-816F-C2C0A3791B34}" dt="2020-10-20T17:53:53.332" v="432" actId="1076"/>
          <ac:inkMkLst>
            <pc:docMk/>
            <pc:sldMk cId="4194358777" sldId="260"/>
            <ac:inkMk id="96" creationId="{6CAD9310-5186-0347-8F0B-08C6A2120F4A}"/>
          </ac:inkMkLst>
        </pc:inkChg>
        <pc:inkChg chg="add mod">
          <ac:chgData name="Omar Khaled Elsewify" userId="572c0cb5-a2ef-4e44-a8f4-a962d3eea9d0" providerId="ADAL" clId="{4178751F-D2FE-EE47-816F-C2C0A3791B34}" dt="2020-10-20T17:53:53.332" v="432" actId="1076"/>
          <ac:inkMkLst>
            <pc:docMk/>
            <pc:sldMk cId="4194358777" sldId="260"/>
            <ac:inkMk id="97" creationId="{1224F32F-5145-A84A-8A8A-4150E038DAC1}"/>
          </ac:inkMkLst>
        </pc:inkChg>
        <pc:inkChg chg="add mod">
          <ac:chgData name="Omar Khaled Elsewify" userId="572c0cb5-a2ef-4e44-a8f4-a962d3eea9d0" providerId="ADAL" clId="{4178751F-D2FE-EE47-816F-C2C0A3791B34}" dt="2020-10-20T17:53:53.332" v="432" actId="1076"/>
          <ac:inkMkLst>
            <pc:docMk/>
            <pc:sldMk cId="4194358777" sldId="260"/>
            <ac:inkMk id="98" creationId="{089FA872-6785-6045-AC76-720C76D701A8}"/>
          </ac:inkMkLst>
        </pc:inkChg>
        <pc:inkChg chg="add mod">
          <ac:chgData name="Omar Khaled Elsewify" userId="572c0cb5-a2ef-4e44-a8f4-a962d3eea9d0" providerId="ADAL" clId="{4178751F-D2FE-EE47-816F-C2C0A3791B34}" dt="2020-10-20T17:53:53.332" v="432" actId="1076"/>
          <ac:inkMkLst>
            <pc:docMk/>
            <pc:sldMk cId="4194358777" sldId="260"/>
            <ac:inkMk id="99" creationId="{51C846B4-457A-CE47-BE40-60296445D74F}"/>
          </ac:inkMkLst>
        </pc:inkChg>
        <pc:inkChg chg="add mod">
          <ac:chgData name="Omar Khaled Elsewify" userId="572c0cb5-a2ef-4e44-a8f4-a962d3eea9d0" providerId="ADAL" clId="{4178751F-D2FE-EE47-816F-C2C0A3791B34}" dt="2020-10-20T17:53:53.332" v="432" actId="1076"/>
          <ac:inkMkLst>
            <pc:docMk/>
            <pc:sldMk cId="4194358777" sldId="260"/>
            <ac:inkMk id="100" creationId="{5F57C663-5A8F-0340-A4B8-49270D801B5E}"/>
          </ac:inkMkLst>
        </pc:inkChg>
        <pc:inkChg chg="add mod">
          <ac:chgData name="Omar Khaled Elsewify" userId="572c0cb5-a2ef-4e44-a8f4-a962d3eea9d0" providerId="ADAL" clId="{4178751F-D2FE-EE47-816F-C2C0A3791B34}" dt="2020-10-20T17:53:53.332" v="432" actId="1076"/>
          <ac:inkMkLst>
            <pc:docMk/>
            <pc:sldMk cId="4194358777" sldId="260"/>
            <ac:inkMk id="101" creationId="{9C86C981-81DF-4340-A989-A01FFF978522}"/>
          </ac:inkMkLst>
        </pc:inkChg>
        <pc:inkChg chg="add mod">
          <ac:chgData name="Omar Khaled Elsewify" userId="572c0cb5-a2ef-4e44-a8f4-a962d3eea9d0" providerId="ADAL" clId="{4178751F-D2FE-EE47-816F-C2C0A3791B34}" dt="2020-10-20T17:53:53.332" v="432" actId="1076"/>
          <ac:inkMkLst>
            <pc:docMk/>
            <pc:sldMk cId="4194358777" sldId="260"/>
            <ac:inkMk id="102" creationId="{90DC442F-C2BB-5B4F-8568-D1C09A9A0D41}"/>
          </ac:inkMkLst>
        </pc:inkChg>
        <pc:inkChg chg="add mod">
          <ac:chgData name="Omar Khaled Elsewify" userId="572c0cb5-a2ef-4e44-a8f4-a962d3eea9d0" providerId="ADAL" clId="{4178751F-D2FE-EE47-816F-C2C0A3791B34}" dt="2020-10-20T17:53:53.332" v="432" actId="1076"/>
          <ac:inkMkLst>
            <pc:docMk/>
            <pc:sldMk cId="4194358777" sldId="260"/>
            <ac:inkMk id="103" creationId="{DC5FFE65-8DD4-0B41-9027-F78822C09BC2}"/>
          </ac:inkMkLst>
        </pc:inkChg>
        <pc:inkChg chg="add mod">
          <ac:chgData name="Omar Khaled Elsewify" userId="572c0cb5-a2ef-4e44-a8f4-a962d3eea9d0" providerId="ADAL" clId="{4178751F-D2FE-EE47-816F-C2C0A3791B34}" dt="2020-10-20T17:53:53.332" v="432" actId="1076"/>
          <ac:inkMkLst>
            <pc:docMk/>
            <pc:sldMk cId="4194358777" sldId="260"/>
            <ac:inkMk id="104" creationId="{340E89A8-80F6-D64D-963C-BAB7FD2FEEAB}"/>
          </ac:inkMkLst>
        </pc:inkChg>
        <pc:inkChg chg="add mod">
          <ac:chgData name="Omar Khaled Elsewify" userId="572c0cb5-a2ef-4e44-a8f4-a962d3eea9d0" providerId="ADAL" clId="{4178751F-D2FE-EE47-816F-C2C0A3791B34}" dt="2020-10-20T17:53:53.332" v="432" actId="1076"/>
          <ac:inkMkLst>
            <pc:docMk/>
            <pc:sldMk cId="4194358777" sldId="260"/>
            <ac:inkMk id="108" creationId="{51765D84-7365-194A-BAEB-08EC5BFDFA47}"/>
          </ac:inkMkLst>
        </pc:inkChg>
        <pc:inkChg chg="add mod">
          <ac:chgData name="Omar Khaled Elsewify" userId="572c0cb5-a2ef-4e44-a8f4-a962d3eea9d0" providerId="ADAL" clId="{4178751F-D2FE-EE47-816F-C2C0A3791B34}" dt="2020-10-20T17:53:53.332" v="432" actId="1076"/>
          <ac:inkMkLst>
            <pc:docMk/>
            <pc:sldMk cId="4194358777" sldId="260"/>
            <ac:inkMk id="109" creationId="{1FEA69D4-56C0-0D47-BC92-4F6AD7660CE5}"/>
          </ac:inkMkLst>
        </pc:inkChg>
        <pc:inkChg chg="add mod">
          <ac:chgData name="Omar Khaled Elsewify" userId="572c0cb5-a2ef-4e44-a8f4-a962d3eea9d0" providerId="ADAL" clId="{4178751F-D2FE-EE47-816F-C2C0A3791B34}" dt="2020-10-20T17:53:53.332" v="432" actId="1076"/>
          <ac:inkMkLst>
            <pc:docMk/>
            <pc:sldMk cId="4194358777" sldId="260"/>
            <ac:inkMk id="110" creationId="{0898EA05-8A56-2F42-8A6F-76AE16966485}"/>
          </ac:inkMkLst>
        </pc:inkChg>
        <pc:inkChg chg="add mod">
          <ac:chgData name="Omar Khaled Elsewify" userId="572c0cb5-a2ef-4e44-a8f4-a962d3eea9d0" providerId="ADAL" clId="{4178751F-D2FE-EE47-816F-C2C0A3791B34}" dt="2020-10-20T17:53:53.332" v="432" actId="1076"/>
          <ac:inkMkLst>
            <pc:docMk/>
            <pc:sldMk cId="4194358777" sldId="260"/>
            <ac:inkMk id="111" creationId="{314834A9-5B08-9D42-8D3B-D6FC85D11C8D}"/>
          </ac:inkMkLst>
        </pc:inkChg>
        <pc:inkChg chg="add mod">
          <ac:chgData name="Omar Khaled Elsewify" userId="572c0cb5-a2ef-4e44-a8f4-a962d3eea9d0" providerId="ADAL" clId="{4178751F-D2FE-EE47-816F-C2C0A3791B34}" dt="2020-10-20T17:53:53.332" v="432" actId="1076"/>
          <ac:inkMkLst>
            <pc:docMk/>
            <pc:sldMk cId="4194358777" sldId="260"/>
            <ac:inkMk id="112" creationId="{4C34F740-F6F3-D042-9C44-FA887C11D415}"/>
          </ac:inkMkLst>
        </pc:inkChg>
        <pc:inkChg chg="add mod">
          <ac:chgData name="Omar Khaled Elsewify" userId="572c0cb5-a2ef-4e44-a8f4-a962d3eea9d0" providerId="ADAL" clId="{4178751F-D2FE-EE47-816F-C2C0A3791B34}" dt="2020-10-20T17:53:53.332" v="432" actId="1076"/>
          <ac:inkMkLst>
            <pc:docMk/>
            <pc:sldMk cId="4194358777" sldId="260"/>
            <ac:inkMk id="113" creationId="{2081BC07-67FB-A64C-A9BD-209007164066}"/>
          </ac:inkMkLst>
        </pc:inkChg>
        <pc:inkChg chg="add mod">
          <ac:chgData name="Omar Khaled Elsewify" userId="572c0cb5-a2ef-4e44-a8f4-a962d3eea9d0" providerId="ADAL" clId="{4178751F-D2FE-EE47-816F-C2C0A3791B34}" dt="2020-10-20T17:53:53.332" v="432" actId="1076"/>
          <ac:inkMkLst>
            <pc:docMk/>
            <pc:sldMk cId="4194358777" sldId="260"/>
            <ac:inkMk id="114" creationId="{17A96E01-3E41-4F42-9748-784E7B094FE7}"/>
          </ac:inkMkLst>
        </pc:inkChg>
        <pc:inkChg chg="add mod">
          <ac:chgData name="Omar Khaled Elsewify" userId="572c0cb5-a2ef-4e44-a8f4-a962d3eea9d0" providerId="ADAL" clId="{4178751F-D2FE-EE47-816F-C2C0A3791B34}" dt="2020-10-20T17:53:53.332" v="432" actId="1076"/>
          <ac:inkMkLst>
            <pc:docMk/>
            <pc:sldMk cId="4194358777" sldId="260"/>
            <ac:inkMk id="115" creationId="{F35AC018-234D-8F44-8EF7-7321334C209F}"/>
          </ac:inkMkLst>
        </pc:inkChg>
        <pc:inkChg chg="add mod">
          <ac:chgData name="Omar Khaled Elsewify" userId="572c0cb5-a2ef-4e44-a8f4-a962d3eea9d0" providerId="ADAL" clId="{4178751F-D2FE-EE47-816F-C2C0A3791B34}" dt="2020-10-20T17:53:53.332" v="432" actId="1076"/>
          <ac:inkMkLst>
            <pc:docMk/>
            <pc:sldMk cId="4194358777" sldId="260"/>
            <ac:inkMk id="116" creationId="{FFA65EC3-FDE9-BE4A-8777-938294BC27AF}"/>
          </ac:inkMkLst>
        </pc:inkChg>
      </pc:sldChg>
      <pc:sldChg chg="addSp delSp modSp">
        <pc:chgData name="Omar Khaled Elsewify" userId="572c0cb5-a2ef-4e44-a8f4-a962d3eea9d0" providerId="ADAL" clId="{4178751F-D2FE-EE47-816F-C2C0A3791B34}" dt="2020-10-20T18:07:55.124" v="511" actId="1076"/>
        <pc:sldMkLst>
          <pc:docMk/>
          <pc:sldMk cId="4166779552" sldId="261"/>
        </pc:sldMkLst>
        <pc:grpChg chg="add del">
          <ac:chgData name="Omar Khaled Elsewify" userId="572c0cb5-a2ef-4e44-a8f4-a962d3eea9d0" providerId="ADAL" clId="{4178751F-D2FE-EE47-816F-C2C0A3791B34}" dt="2020-10-20T18:02:50.371" v="470"/>
          <ac:grpSpMkLst>
            <pc:docMk/>
            <pc:sldMk cId="4166779552" sldId="261"/>
            <ac:grpSpMk id="25" creationId="{5C3AF542-795A-F34A-B30A-722FBD2D8780}"/>
          </ac:grpSpMkLst>
        </pc:grpChg>
        <pc:grpChg chg="add">
          <ac:chgData name="Omar Khaled Elsewify" userId="572c0cb5-a2ef-4e44-a8f4-a962d3eea9d0" providerId="ADAL" clId="{4178751F-D2FE-EE47-816F-C2C0A3791B34}" dt="2020-10-20T18:02:44.006" v="457"/>
          <ac:grpSpMkLst>
            <pc:docMk/>
            <pc:sldMk cId="4166779552" sldId="261"/>
            <ac:grpSpMk id="26" creationId="{F74AFDAB-5EFE-5D4A-855C-2A9AB8505568}"/>
          </ac:grpSpMkLst>
        </pc:grpChg>
        <pc:grpChg chg="add del">
          <ac:chgData name="Omar Khaled Elsewify" userId="572c0cb5-a2ef-4e44-a8f4-a962d3eea9d0" providerId="ADAL" clId="{4178751F-D2FE-EE47-816F-C2C0A3791B34}" dt="2020-10-20T18:02:56.197" v="484"/>
          <ac:grpSpMkLst>
            <pc:docMk/>
            <pc:sldMk cId="4166779552" sldId="261"/>
            <ac:grpSpMk id="39" creationId="{D9E1B49E-147B-0B48-8E5B-78E8C61C9C2B}"/>
          </ac:grpSpMkLst>
        </pc:grpChg>
        <pc:grpChg chg="add del">
          <ac:chgData name="Omar Khaled Elsewify" userId="572c0cb5-a2ef-4e44-a8f4-a962d3eea9d0" providerId="ADAL" clId="{4178751F-D2FE-EE47-816F-C2C0A3791B34}" dt="2020-10-20T18:02:56.197" v="484"/>
          <ac:grpSpMkLst>
            <pc:docMk/>
            <pc:sldMk cId="4166779552" sldId="261"/>
            <ac:grpSpMk id="40" creationId="{8419DEA4-2EEA-C042-A9D5-AC4B8351C2CB}"/>
          </ac:grpSpMkLst>
        </pc:grpChg>
        <pc:grpChg chg="add del">
          <ac:chgData name="Omar Khaled Elsewify" userId="572c0cb5-a2ef-4e44-a8f4-a962d3eea9d0" providerId="ADAL" clId="{4178751F-D2FE-EE47-816F-C2C0A3791B34}" dt="2020-10-20T18:02:56.197" v="484"/>
          <ac:grpSpMkLst>
            <pc:docMk/>
            <pc:sldMk cId="4166779552" sldId="261"/>
            <ac:grpSpMk id="41" creationId="{599EB520-B554-004F-AF27-295D22CAB59B}"/>
          </ac:grpSpMkLst>
        </pc:grpChg>
        <pc:grpChg chg="add">
          <ac:chgData name="Omar Khaled Elsewify" userId="572c0cb5-a2ef-4e44-a8f4-a962d3eea9d0" providerId="ADAL" clId="{4178751F-D2FE-EE47-816F-C2C0A3791B34}" dt="2020-10-20T18:02:56.197" v="484"/>
          <ac:grpSpMkLst>
            <pc:docMk/>
            <pc:sldMk cId="4166779552" sldId="261"/>
            <ac:grpSpMk id="55" creationId="{F90BEC5D-D4F4-DA41-A2A6-F686C8832D5C}"/>
          </ac:grpSpMkLst>
        </pc:grpChg>
        <pc:grpChg chg="add">
          <ac:chgData name="Omar Khaled Elsewify" userId="572c0cb5-a2ef-4e44-a8f4-a962d3eea9d0" providerId="ADAL" clId="{4178751F-D2FE-EE47-816F-C2C0A3791B34}" dt="2020-10-20T18:07:42.034" v="510"/>
          <ac:grpSpMkLst>
            <pc:docMk/>
            <pc:sldMk cId="4166779552" sldId="261"/>
            <ac:grpSpMk id="80" creationId="{91B1000F-1F80-BD43-838E-789F2ADB146E}"/>
          </ac:grpSpMkLst>
        </pc:grpChg>
        <pc:grpChg chg="add">
          <ac:chgData name="Omar Khaled Elsewify" userId="572c0cb5-a2ef-4e44-a8f4-a962d3eea9d0" providerId="ADAL" clId="{4178751F-D2FE-EE47-816F-C2C0A3791B34}" dt="2020-10-20T18:07:42.034" v="510"/>
          <ac:grpSpMkLst>
            <pc:docMk/>
            <pc:sldMk cId="4166779552" sldId="261"/>
            <ac:grpSpMk id="81" creationId="{1ADB8CB8-6A6C-BD49-990C-818183AB39C1}"/>
          </ac:grpSpMkLst>
        </pc:grpChg>
        <pc:grpChg chg="add">
          <ac:chgData name="Omar Khaled Elsewify" userId="572c0cb5-a2ef-4e44-a8f4-a962d3eea9d0" providerId="ADAL" clId="{4178751F-D2FE-EE47-816F-C2C0A3791B34}" dt="2020-10-20T18:07:42.034" v="510"/>
          <ac:grpSpMkLst>
            <pc:docMk/>
            <pc:sldMk cId="4166779552" sldId="261"/>
            <ac:grpSpMk id="82" creationId="{34B030AF-7F56-A040-B88D-B9DFFB331C8E}"/>
          </ac:grpSpMkLst>
        </pc:grpChg>
        <pc:picChg chg="mod">
          <ac:chgData name="Omar Khaled Elsewify" userId="572c0cb5-a2ef-4e44-a8f4-a962d3eea9d0" providerId="ADAL" clId="{4178751F-D2FE-EE47-816F-C2C0A3791B34}" dt="2020-10-20T18:00:15.941" v="436" actId="1076"/>
          <ac:picMkLst>
            <pc:docMk/>
            <pc:sldMk cId="4166779552" sldId="261"/>
            <ac:picMk id="5" creationId="{5C905C1C-5A23-F14E-87F4-A6D33106BFCB}"/>
          </ac:picMkLst>
        </pc:picChg>
        <pc:inkChg chg="add">
          <ac:chgData name="Omar Khaled Elsewify" userId="572c0cb5-a2ef-4e44-a8f4-a962d3eea9d0" providerId="ADAL" clId="{4178751F-D2FE-EE47-816F-C2C0A3791B34}" dt="2020-10-20T18:02:34.368" v="437"/>
          <ac:inkMkLst>
            <pc:docMk/>
            <pc:sldMk cId="4166779552" sldId="261"/>
            <ac:inkMk id="3" creationId="{7B7E01C9-7773-6A4D-9513-BDE2045FCA19}"/>
          </ac:inkMkLst>
        </pc:inkChg>
        <pc:inkChg chg="add">
          <ac:chgData name="Omar Khaled Elsewify" userId="572c0cb5-a2ef-4e44-a8f4-a962d3eea9d0" providerId="ADAL" clId="{4178751F-D2FE-EE47-816F-C2C0A3791B34}" dt="2020-10-20T18:02:34.638" v="438"/>
          <ac:inkMkLst>
            <pc:docMk/>
            <pc:sldMk cId="4166779552" sldId="261"/>
            <ac:inkMk id="4" creationId="{2BBD6534-44E6-9F4E-A1CF-654E58C01CBC}"/>
          </ac:inkMkLst>
        </pc:inkChg>
        <pc:inkChg chg="add">
          <ac:chgData name="Omar Khaled Elsewify" userId="572c0cb5-a2ef-4e44-a8f4-a962d3eea9d0" providerId="ADAL" clId="{4178751F-D2FE-EE47-816F-C2C0A3791B34}" dt="2020-10-20T18:02:34.875" v="439"/>
          <ac:inkMkLst>
            <pc:docMk/>
            <pc:sldMk cId="4166779552" sldId="261"/>
            <ac:inkMk id="6" creationId="{696DA5BF-17FE-144A-BCB0-77515F0F912F}"/>
          </ac:inkMkLst>
        </pc:inkChg>
        <pc:inkChg chg="mod">
          <ac:chgData name="Omar Khaled Elsewify" userId="572c0cb5-a2ef-4e44-a8f4-a962d3eea9d0" providerId="ADAL" clId="{4178751F-D2FE-EE47-816F-C2C0A3791B34}" dt="2020-10-20T18:00:09.180" v="434" actId="1076"/>
          <ac:inkMkLst>
            <pc:docMk/>
            <pc:sldMk cId="4166779552" sldId="261"/>
            <ac:inkMk id="7" creationId="{047F6372-1884-514B-9688-45A8E9BF549E}"/>
          </ac:inkMkLst>
        </pc:inkChg>
        <pc:inkChg chg="add">
          <ac:chgData name="Omar Khaled Elsewify" userId="572c0cb5-a2ef-4e44-a8f4-a962d3eea9d0" providerId="ADAL" clId="{4178751F-D2FE-EE47-816F-C2C0A3791B34}" dt="2020-10-20T18:02:35.048" v="440"/>
          <ac:inkMkLst>
            <pc:docMk/>
            <pc:sldMk cId="4166779552" sldId="261"/>
            <ac:inkMk id="8" creationId="{FC78B93E-02C9-574C-A2A0-3F4A35418094}"/>
          </ac:inkMkLst>
        </pc:inkChg>
        <pc:inkChg chg="add">
          <ac:chgData name="Omar Khaled Elsewify" userId="572c0cb5-a2ef-4e44-a8f4-a962d3eea9d0" providerId="ADAL" clId="{4178751F-D2FE-EE47-816F-C2C0A3791B34}" dt="2020-10-20T18:02:35.489" v="441"/>
          <ac:inkMkLst>
            <pc:docMk/>
            <pc:sldMk cId="4166779552" sldId="261"/>
            <ac:inkMk id="9" creationId="{10B8698B-1257-924B-938C-51EE32F2FEBE}"/>
          </ac:inkMkLst>
        </pc:inkChg>
        <pc:inkChg chg="add">
          <ac:chgData name="Omar Khaled Elsewify" userId="572c0cb5-a2ef-4e44-a8f4-a962d3eea9d0" providerId="ADAL" clId="{4178751F-D2FE-EE47-816F-C2C0A3791B34}" dt="2020-10-20T18:02:36.143" v="442"/>
          <ac:inkMkLst>
            <pc:docMk/>
            <pc:sldMk cId="4166779552" sldId="261"/>
            <ac:inkMk id="10" creationId="{F499DBD2-E6F7-8F46-866A-B1E8157987E6}"/>
          </ac:inkMkLst>
        </pc:inkChg>
        <pc:inkChg chg="add">
          <ac:chgData name="Omar Khaled Elsewify" userId="572c0cb5-a2ef-4e44-a8f4-a962d3eea9d0" providerId="ADAL" clId="{4178751F-D2FE-EE47-816F-C2C0A3791B34}" dt="2020-10-20T18:02:36.887" v="443"/>
          <ac:inkMkLst>
            <pc:docMk/>
            <pc:sldMk cId="4166779552" sldId="261"/>
            <ac:inkMk id="11" creationId="{6BE0C7C7-3265-7849-BE50-5B4A7DAFAD4E}"/>
          </ac:inkMkLst>
        </pc:inkChg>
        <pc:inkChg chg="add">
          <ac:chgData name="Omar Khaled Elsewify" userId="572c0cb5-a2ef-4e44-a8f4-a962d3eea9d0" providerId="ADAL" clId="{4178751F-D2FE-EE47-816F-C2C0A3791B34}" dt="2020-10-20T18:02:37.794" v="444"/>
          <ac:inkMkLst>
            <pc:docMk/>
            <pc:sldMk cId="4166779552" sldId="261"/>
            <ac:inkMk id="12" creationId="{1EB51231-E7DA-E248-B746-4F3CF42AFC24}"/>
          </ac:inkMkLst>
        </pc:inkChg>
        <pc:inkChg chg="add mod topLvl">
          <ac:chgData name="Omar Khaled Elsewify" userId="572c0cb5-a2ef-4e44-a8f4-a962d3eea9d0" providerId="ADAL" clId="{4178751F-D2FE-EE47-816F-C2C0A3791B34}" dt="2020-10-20T18:05:57.121" v="485" actId="1076"/>
          <ac:inkMkLst>
            <pc:docMk/>
            <pc:sldMk cId="4166779552" sldId="261"/>
            <ac:inkMk id="13" creationId="{9103A0F6-5DB6-F747-B897-3F2CBBAB380C}"/>
          </ac:inkMkLst>
        </pc:inkChg>
        <pc:inkChg chg="add mod topLvl">
          <ac:chgData name="Omar Khaled Elsewify" userId="572c0cb5-a2ef-4e44-a8f4-a962d3eea9d0" providerId="ADAL" clId="{4178751F-D2FE-EE47-816F-C2C0A3791B34}" dt="2020-10-20T18:05:57.121" v="485" actId="1076"/>
          <ac:inkMkLst>
            <pc:docMk/>
            <pc:sldMk cId="4166779552" sldId="261"/>
            <ac:inkMk id="14" creationId="{22FEB989-8DF9-3746-902C-F9C843506689}"/>
          </ac:inkMkLst>
        </pc:inkChg>
        <pc:inkChg chg="add mod topLvl">
          <ac:chgData name="Omar Khaled Elsewify" userId="572c0cb5-a2ef-4e44-a8f4-a962d3eea9d0" providerId="ADAL" clId="{4178751F-D2FE-EE47-816F-C2C0A3791B34}" dt="2020-10-20T18:05:57.121" v="485" actId="1076"/>
          <ac:inkMkLst>
            <pc:docMk/>
            <pc:sldMk cId="4166779552" sldId="261"/>
            <ac:inkMk id="15" creationId="{4A6B86FE-0677-384C-AB2D-3133E0307172}"/>
          </ac:inkMkLst>
        </pc:inkChg>
        <pc:inkChg chg="add mod topLvl">
          <ac:chgData name="Omar Khaled Elsewify" userId="572c0cb5-a2ef-4e44-a8f4-a962d3eea9d0" providerId="ADAL" clId="{4178751F-D2FE-EE47-816F-C2C0A3791B34}" dt="2020-10-20T18:05:57.121" v="485" actId="1076"/>
          <ac:inkMkLst>
            <pc:docMk/>
            <pc:sldMk cId="4166779552" sldId="261"/>
            <ac:inkMk id="16" creationId="{E911C1EA-A5E8-3541-B270-1B543A0D2A9F}"/>
          </ac:inkMkLst>
        </pc:inkChg>
        <pc:inkChg chg="add mod topLvl">
          <ac:chgData name="Omar Khaled Elsewify" userId="572c0cb5-a2ef-4e44-a8f4-a962d3eea9d0" providerId="ADAL" clId="{4178751F-D2FE-EE47-816F-C2C0A3791B34}" dt="2020-10-20T18:05:57.121" v="485" actId="1076"/>
          <ac:inkMkLst>
            <pc:docMk/>
            <pc:sldMk cId="4166779552" sldId="261"/>
            <ac:inkMk id="17" creationId="{C8486BCF-A09B-6B4B-ACCB-DF1751F1C63B}"/>
          </ac:inkMkLst>
        </pc:inkChg>
        <pc:inkChg chg="add mod topLvl">
          <ac:chgData name="Omar Khaled Elsewify" userId="572c0cb5-a2ef-4e44-a8f4-a962d3eea9d0" providerId="ADAL" clId="{4178751F-D2FE-EE47-816F-C2C0A3791B34}" dt="2020-10-20T18:05:57.121" v="485" actId="1076"/>
          <ac:inkMkLst>
            <pc:docMk/>
            <pc:sldMk cId="4166779552" sldId="261"/>
            <ac:inkMk id="18" creationId="{1CE1B114-D585-8A4C-9FCB-640B446A6537}"/>
          </ac:inkMkLst>
        </pc:inkChg>
        <pc:inkChg chg="add mod topLvl">
          <ac:chgData name="Omar Khaled Elsewify" userId="572c0cb5-a2ef-4e44-a8f4-a962d3eea9d0" providerId="ADAL" clId="{4178751F-D2FE-EE47-816F-C2C0A3791B34}" dt="2020-10-20T18:05:57.121" v="485" actId="1076"/>
          <ac:inkMkLst>
            <pc:docMk/>
            <pc:sldMk cId="4166779552" sldId="261"/>
            <ac:inkMk id="19" creationId="{DF7DB0E1-083A-2945-BBC1-A884F05E4855}"/>
          </ac:inkMkLst>
        </pc:inkChg>
        <pc:inkChg chg="add mod topLvl">
          <ac:chgData name="Omar Khaled Elsewify" userId="572c0cb5-a2ef-4e44-a8f4-a962d3eea9d0" providerId="ADAL" clId="{4178751F-D2FE-EE47-816F-C2C0A3791B34}" dt="2020-10-20T18:05:57.121" v="485" actId="1076"/>
          <ac:inkMkLst>
            <pc:docMk/>
            <pc:sldMk cId="4166779552" sldId="261"/>
            <ac:inkMk id="20" creationId="{DC6F01B8-49D9-A74D-BB6C-A70F3E3B7DF2}"/>
          </ac:inkMkLst>
        </pc:inkChg>
        <pc:inkChg chg="add mod topLvl">
          <ac:chgData name="Omar Khaled Elsewify" userId="572c0cb5-a2ef-4e44-a8f4-a962d3eea9d0" providerId="ADAL" clId="{4178751F-D2FE-EE47-816F-C2C0A3791B34}" dt="2020-10-20T18:05:57.121" v="485" actId="1076"/>
          <ac:inkMkLst>
            <pc:docMk/>
            <pc:sldMk cId="4166779552" sldId="261"/>
            <ac:inkMk id="21" creationId="{BD92E274-8627-DB45-ACAF-F49E28314066}"/>
          </ac:inkMkLst>
        </pc:inkChg>
        <pc:inkChg chg="add mod topLvl">
          <ac:chgData name="Omar Khaled Elsewify" userId="572c0cb5-a2ef-4e44-a8f4-a962d3eea9d0" providerId="ADAL" clId="{4178751F-D2FE-EE47-816F-C2C0A3791B34}" dt="2020-10-20T18:05:57.121" v="485" actId="1076"/>
          <ac:inkMkLst>
            <pc:docMk/>
            <pc:sldMk cId="4166779552" sldId="261"/>
            <ac:inkMk id="22" creationId="{3BCC9A60-C79F-7F4C-9EB3-776277F33C68}"/>
          </ac:inkMkLst>
        </pc:inkChg>
        <pc:inkChg chg="add mod topLvl">
          <ac:chgData name="Omar Khaled Elsewify" userId="572c0cb5-a2ef-4e44-a8f4-a962d3eea9d0" providerId="ADAL" clId="{4178751F-D2FE-EE47-816F-C2C0A3791B34}" dt="2020-10-20T18:05:57.121" v="485" actId="1076"/>
          <ac:inkMkLst>
            <pc:docMk/>
            <pc:sldMk cId="4166779552" sldId="261"/>
            <ac:inkMk id="23" creationId="{4AC351C5-0984-164E-ACB0-4F0FEFD709FF}"/>
          </ac:inkMkLst>
        </pc:inkChg>
        <pc:inkChg chg="add mod topLvl">
          <ac:chgData name="Omar Khaled Elsewify" userId="572c0cb5-a2ef-4e44-a8f4-a962d3eea9d0" providerId="ADAL" clId="{4178751F-D2FE-EE47-816F-C2C0A3791B34}" dt="2020-10-20T18:05:57.121" v="485" actId="1076"/>
          <ac:inkMkLst>
            <pc:docMk/>
            <pc:sldMk cId="4166779552" sldId="261"/>
            <ac:inkMk id="24" creationId="{E2F91C93-2B5D-ED40-B499-9798BBCD8B16}"/>
          </ac:inkMkLst>
        </pc:inkChg>
        <pc:inkChg chg="add mod topLvl">
          <ac:chgData name="Omar Khaled Elsewify" userId="572c0cb5-a2ef-4e44-a8f4-a962d3eea9d0" providerId="ADAL" clId="{4178751F-D2FE-EE47-816F-C2C0A3791B34}" dt="2020-10-20T18:05:57.121" v="485" actId="1076"/>
          <ac:inkMkLst>
            <pc:docMk/>
            <pc:sldMk cId="4166779552" sldId="261"/>
            <ac:inkMk id="27" creationId="{D008CADB-B9DF-1B43-84EA-5C1513E97622}"/>
          </ac:inkMkLst>
        </pc:inkChg>
        <pc:inkChg chg="add mod topLvl">
          <ac:chgData name="Omar Khaled Elsewify" userId="572c0cb5-a2ef-4e44-a8f4-a962d3eea9d0" providerId="ADAL" clId="{4178751F-D2FE-EE47-816F-C2C0A3791B34}" dt="2020-10-20T18:05:57.121" v="485" actId="1076"/>
          <ac:inkMkLst>
            <pc:docMk/>
            <pc:sldMk cId="4166779552" sldId="261"/>
            <ac:inkMk id="28" creationId="{5829ACBD-11CE-2843-9A90-AA528CC68FE5}"/>
          </ac:inkMkLst>
        </pc:inkChg>
        <pc:inkChg chg="add mod topLvl">
          <ac:chgData name="Omar Khaled Elsewify" userId="572c0cb5-a2ef-4e44-a8f4-a962d3eea9d0" providerId="ADAL" clId="{4178751F-D2FE-EE47-816F-C2C0A3791B34}" dt="2020-10-20T18:05:57.121" v="485" actId="1076"/>
          <ac:inkMkLst>
            <pc:docMk/>
            <pc:sldMk cId="4166779552" sldId="261"/>
            <ac:inkMk id="29" creationId="{A00215FB-4FD5-1343-B016-2A08477D890C}"/>
          </ac:inkMkLst>
        </pc:inkChg>
        <pc:inkChg chg="add mod topLvl">
          <ac:chgData name="Omar Khaled Elsewify" userId="572c0cb5-a2ef-4e44-a8f4-a962d3eea9d0" providerId="ADAL" clId="{4178751F-D2FE-EE47-816F-C2C0A3791B34}" dt="2020-10-20T18:05:57.121" v="485" actId="1076"/>
          <ac:inkMkLst>
            <pc:docMk/>
            <pc:sldMk cId="4166779552" sldId="261"/>
            <ac:inkMk id="30" creationId="{7D0C50C7-569B-5147-9857-D21E655406EB}"/>
          </ac:inkMkLst>
        </pc:inkChg>
        <pc:inkChg chg="add mod topLvl">
          <ac:chgData name="Omar Khaled Elsewify" userId="572c0cb5-a2ef-4e44-a8f4-a962d3eea9d0" providerId="ADAL" clId="{4178751F-D2FE-EE47-816F-C2C0A3791B34}" dt="2020-10-20T18:05:57.121" v="485" actId="1076"/>
          <ac:inkMkLst>
            <pc:docMk/>
            <pc:sldMk cId="4166779552" sldId="261"/>
            <ac:inkMk id="31" creationId="{EE982DBF-13D3-4E4A-88DA-3F991D0800AE}"/>
          </ac:inkMkLst>
        </pc:inkChg>
        <pc:inkChg chg="add mod topLvl">
          <ac:chgData name="Omar Khaled Elsewify" userId="572c0cb5-a2ef-4e44-a8f4-a962d3eea9d0" providerId="ADAL" clId="{4178751F-D2FE-EE47-816F-C2C0A3791B34}" dt="2020-10-20T18:05:57.121" v="485" actId="1076"/>
          <ac:inkMkLst>
            <pc:docMk/>
            <pc:sldMk cId="4166779552" sldId="261"/>
            <ac:inkMk id="32" creationId="{A65F1396-0F45-2944-9481-225087BE9EA3}"/>
          </ac:inkMkLst>
        </pc:inkChg>
        <pc:inkChg chg="add mod topLvl">
          <ac:chgData name="Omar Khaled Elsewify" userId="572c0cb5-a2ef-4e44-a8f4-a962d3eea9d0" providerId="ADAL" clId="{4178751F-D2FE-EE47-816F-C2C0A3791B34}" dt="2020-10-20T18:05:57.121" v="485" actId="1076"/>
          <ac:inkMkLst>
            <pc:docMk/>
            <pc:sldMk cId="4166779552" sldId="261"/>
            <ac:inkMk id="33" creationId="{35EB1C5A-6363-704E-9967-FE6114C90C5D}"/>
          </ac:inkMkLst>
        </pc:inkChg>
        <pc:inkChg chg="add mod topLvl">
          <ac:chgData name="Omar Khaled Elsewify" userId="572c0cb5-a2ef-4e44-a8f4-a962d3eea9d0" providerId="ADAL" clId="{4178751F-D2FE-EE47-816F-C2C0A3791B34}" dt="2020-10-20T18:05:57.121" v="485" actId="1076"/>
          <ac:inkMkLst>
            <pc:docMk/>
            <pc:sldMk cId="4166779552" sldId="261"/>
            <ac:inkMk id="34" creationId="{40503742-1CE0-D949-B9D5-3B63236FFA2A}"/>
          </ac:inkMkLst>
        </pc:inkChg>
        <pc:inkChg chg="add mod topLvl">
          <ac:chgData name="Omar Khaled Elsewify" userId="572c0cb5-a2ef-4e44-a8f4-a962d3eea9d0" providerId="ADAL" clId="{4178751F-D2FE-EE47-816F-C2C0A3791B34}" dt="2020-10-20T18:05:57.121" v="485" actId="1076"/>
          <ac:inkMkLst>
            <pc:docMk/>
            <pc:sldMk cId="4166779552" sldId="261"/>
            <ac:inkMk id="35" creationId="{98EA8BF8-3AEB-DE45-A11A-277D998BA3A7}"/>
          </ac:inkMkLst>
        </pc:inkChg>
        <pc:inkChg chg="add mod topLvl">
          <ac:chgData name="Omar Khaled Elsewify" userId="572c0cb5-a2ef-4e44-a8f4-a962d3eea9d0" providerId="ADAL" clId="{4178751F-D2FE-EE47-816F-C2C0A3791B34}" dt="2020-10-20T18:05:57.121" v="485" actId="1076"/>
          <ac:inkMkLst>
            <pc:docMk/>
            <pc:sldMk cId="4166779552" sldId="261"/>
            <ac:inkMk id="36" creationId="{D80F5F7A-D480-E24F-BD74-05CB1696FA70}"/>
          </ac:inkMkLst>
        </pc:inkChg>
        <pc:inkChg chg="add mod topLvl">
          <ac:chgData name="Omar Khaled Elsewify" userId="572c0cb5-a2ef-4e44-a8f4-a962d3eea9d0" providerId="ADAL" clId="{4178751F-D2FE-EE47-816F-C2C0A3791B34}" dt="2020-10-20T18:05:57.121" v="485" actId="1076"/>
          <ac:inkMkLst>
            <pc:docMk/>
            <pc:sldMk cId="4166779552" sldId="261"/>
            <ac:inkMk id="37" creationId="{BC02CAA2-23F6-FD45-A113-C957F366F6A0}"/>
          </ac:inkMkLst>
        </pc:inkChg>
        <pc:inkChg chg="add mod topLvl">
          <ac:chgData name="Omar Khaled Elsewify" userId="572c0cb5-a2ef-4e44-a8f4-a962d3eea9d0" providerId="ADAL" clId="{4178751F-D2FE-EE47-816F-C2C0A3791B34}" dt="2020-10-20T18:05:57.121" v="485" actId="1076"/>
          <ac:inkMkLst>
            <pc:docMk/>
            <pc:sldMk cId="4166779552" sldId="261"/>
            <ac:inkMk id="38" creationId="{0BE2AC2D-4099-074D-9BD8-E611AF55BFAD}"/>
          </ac:inkMkLst>
        </pc:inkChg>
        <pc:inkChg chg="add mod">
          <ac:chgData name="Omar Khaled Elsewify" userId="572c0cb5-a2ef-4e44-a8f4-a962d3eea9d0" providerId="ADAL" clId="{4178751F-D2FE-EE47-816F-C2C0A3791B34}" dt="2020-10-20T18:05:57.121" v="485" actId="1076"/>
          <ac:inkMkLst>
            <pc:docMk/>
            <pc:sldMk cId="4166779552" sldId="261"/>
            <ac:inkMk id="42" creationId="{9E8D2043-BC02-7142-810E-B60D97762935}"/>
          </ac:inkMkLst>
        </pc:inkChg>
        <pc:inkChg chg="add mod">
          <ac:chgData name="Omar Khaled Elsewify" userId="572c0cb5-a2ef-4e44-a8f4-a962d3eea9d0" providerId="ADAL" clId="{4178751F-D2FE-EE47-816F-C2C0A3791B34}" dt="2020-10-20T18:05:57.121" v="485" actId="1076"/>
          <ac:inkMkLst>
            <pc:docMk/>
            <pc:sldMk cId="4166779552" sldId="261"/>
            <ac:inkMk id="43" creationId="{6D7ED3DF-416F-C74B-B5C5-48378EB780B0}"/>
          </ac:inkMkLst>
        </pc:inkChg>
        <pc:inkChg chg="add mod">
          <ac:chgData name="Omar Khaled Elsewify" userId="572c0cb5-a2ef-4e44-a8f4-a962d3eea9d0" providerId="ADAL" clId="{4178751F-D2FE-EE47-816F-C2C0A3791B34}" dt="2020-10-20T18:05:57.121" v="485" actId="1076"/>
          <ac:inkMkLst>
            <pc:docMk/>
            <pc:sldMk cId="4166779552" sldId="261"/>
            <ac:inkMk id="44" creationId="{68F6B9C8-1B46-0844-BDB2-56D0B6F01457}"/>
          </ac:inkMkLst>
        </pc:inkChg>
        <pc:inkChg chg="add mod">
          <ac:chgData name="Omar Khaled Elsewify" userId="572c0cb5-a2ef-4e44-a8f4-a962d3eea9d0" providerId="ADAL" clId="{4178751F-D2FE-EE47-816F-C2C0A3791B34}" dt="2020-10-20T18:05:57.121" v="485" actId="1076"/>
          <ac:inkMkLst>
            <pc:docMk/>
            <pc:sldMk cId="4166779552" sldId="261"/>
            <ac:inkMk id="45" creationId="{6334B2DE-FCB5-AC4B-83C3-5204560D3FDD}"/>
          </ac:inkMkLst>
        </pc:inkChg>
        <pc:inkChg chg="add mod">
          <ac:chgData name="Omar Khaled Elsewify" userId="572c0cb5-a2ef-4e44-a8f4-a962d3eea9d0" providerId="ADAL" clId="{4178751F-D2FE-EE47-816F-C2C0A3791B34}" dt="2020-10-20T18:05:57.121" v="485" actId="1076"/>
          <ac:inkMkLst>
            <pc:docMk/>
            <pc:sldMk cId="4166779552" sldId="261"/>
            <ac:inkMk id="46" creationId="{97C3318E-B9CA-514A-B88B-384D3F54F231}"/>
          </ac:inkMkLst>
        </pc:inkChg>
        <pc:inkChg chg="add mod">
          <ac:chgData name="Omar Khaled Elsewify" userId="572c0cb5-a2ef-4e44-a8f4-a962d3eea9d0" providerId="ADAL" clId="{4178751F-D2FE-EE47-816F-C2C0A3791B34}" dt="2020-10-20T18:05:57.121" v="485" actId="1076"/>
          <ac:inkMkLst>
            <pc:docMk/>
            <pc:sldMk cId="4166779552" sldId="261"/>
            <ac:inkMk id="47" creationId="{C9F12AB7-B236-8943-8267-9C87039F3AAE}"/>
          </ac:inkMkLst>
        </pc:inkChg>
        <pc:inkChg chg="add mod">
          <ac:chgData name="Omar Khaled Elsewify" userId="572c0cb5-a2ef-4e44-a8f4-a962d3eea9d0" providerId="ADAL" clId="{4178751F-D2FE-EE47-816F-C2C0A3791B34}" dt="2020-10-20T18:05:57.121" v="485" actId="1076"/>
          <ac:inkMkLst>
            <pc:docMk/>
            <pc:sldMk cId="4166779552" sldId="261"/>
            <ac:inkMk id="48" creationId="{6B8C4293-436A-CC49-9326-A2E87D476762}"/>
          </ac:inkMkLst>
        </pc:inkChg>
        <pc:inkChg chg="add mod">
          <ac:chgData name="Omar Khaled Elsewify" userId="572c0cb5-a2ef-4e44-a8f4-a962d3eea9d0" providerId="ADAL" clId="{4178751F-D2FE-EE47-816F-C2C0A3791B34}" dt="2020-10-20T18:05:57.121" v="485" actId="1076"/>
          <ac:inkMkLst>
            <pc:docMk/>
            <pc:sldMk cId="4166779552" sldId="261"/>
            <ac:inkMk id="49" creationId="{57B6D630-527E-6F47-AA7C-F92E51BA461C}"/>
          </ac:inkMkLst>
        </pc:inkChg>
        <pc:inkChg chg="add mod">
          <ac:chgData name="Omar Khaled Elsewify" userId="572c0cb5-a2ef-4e44-a8f4-a962d3eea9d0" providerId="ADAL" clId="{4178751F-D2FE-EE47-816F-C2C0A3791B34}" dt="2020-10-20T18:05:57.121" v="485" actId="1076"/>
          <ac:inkMkLst>
            <pc:docMk/>
            <pc:sldMk cId="4166779552" sldId="261"/>
            <ac:inkMk id="50" creationId="{959229E4-7C82-1140-8D7B-845C7595973E}"/>
          </ac:inkMkLst>
        </pc:inkChg>
        <pc:inkChg chg="add mod">
          <ac:chgData name="Omar Khaled Elsewify" userId="572c0cb5-a2ef-4e44-a8f4-a962d3eea9d0" providerId="ADAL" clId="{4178751F-D2FE-EE47-816F-C2C0A3791B34}" dt="2020-10-20T18:05:57.121" v="485" actId="1076"/>
          <ac:inkMkLst>
            <pc:docMk/>
            <pc:sldMk cId="4166779552" sldId="261"/>
            <ac:inkMk id="51" creationId="{AEA148CF-C4CC-4341-9537-97D3E95A1A22}"/>
          </ac:inkMkLst>
        </pc:inkChg>
        <pc:inkChg chg="add mod">
          <ac:chgData name="Omar Khaled Elsewify" userId="572c0cb5-a2ef-4e44-a8f4-a962d3eea9d0" providerId="ADAL" clId="{4178751F-D2FE-EE47-816F-C2C0A3791B34}" dt="2020-10-20T18:05:57.121" v="485" actId="1076"/>
          <ac:inkMkLst>
            <pc:docMk/>
            <pc:sldMk cId="4166779552" sldId="261"/>
            <ac:inkMk id="52" creationId="{31676EF5-1459-3E45-B67A-29CABC4F275D}"/>
          </ac:inkMkLst>
        </pc:inkChg>
        <pc:inkChg chg="add mod">
          <ac:chgData name="Omar Khaled Elsewify" userId="572c0cb5-a2ef-4e44-a8f4-a962d3eea9d0" providerId="ADAL" clId="{4178751F-D2FE-EE47-816F-C2C0A3791B34}" dt="2020-10-20T18:05:57.121" v="485" actId="1076"/>
          <ac:inkMkLst>
            <pc:docMk/>
            <pc:sldMk cId="4166779552" sldId="261"/>
            <ac:inkMk id="53" creationId="{C833C90F-59DB-BD47-B489-276F380506EE}"/>
          </ac:inkMkLst>
        </pc:inkChg>
        <pc:inkChg chg="add mod">
          <ac:chgData name="Omar Khaled Elsewify" userId="572c0cb5-a2ef-4e44-a8f4-a962d3eea9d0" providerId="ADAL" clId="{4178751F-D2FE-EE47-816F-C2C0A3791B34}" dt="2020-10-20T18:05:57.121" v="485" actId="1076"/>
          <ac:inkMkLst>
            <pc:docMk/>
            <pc:sldMk cId="4166779552" sldId="261"/>
            <ac:inkMk id="54" creationId="{2B4E6E06-50AA-A844-8AE8-DE5AD971FD39}"/>
          </ac:inkMkLst>
        </pc:inkChg>
        <pc:inkChg chg="add mod">
          <ac:chgData name="Omar Khaled Elsewify" userId="572c0cb5-a2ef-4e44-a8f4-a962d3eea9d0" providerId="ADAL" clId="{4178751F-D2FE-EE47-816F-C2C0A3791B34}" dt="2020-10-20T18:07:55.124" v="511" actId="1076"/>
          <ac:inkMkLst>
            <pc:docMk/>
            <pc:sldMk cId="4166779552" sldId="261"/>
            <ac:inkMk id="56" creationId="{FD0F9077-ACFC-3B45-89E1-6ECA77F8BA03}"/>
          </ac:inkMkLst>
        </pc:inkChg>
        <pc:inkChg chg="add mod">
          <ac:chgData name="Omar Khaled Elsewify" userId="572c0cb5-a2ef-4e44-a8f4-a962d3eea9d0" providerId="ADAL" clId="{4178751F-D2FE-EE47-816F-C2C0A3791B34}" dt="2020-10-20T18:07:55.124" v="511" actId="1076"/>
          <ac:inkMkLst>
            <pc:docMk/>
            <pc:sldMk cId="4166779552" sldId="261"/>
            <ac:inkMk id="57" creationId="{79E71261-1277-614C-84DE-B271CF6C10D7}"/>
          </ac:inkMkLst>
        </pc:inkChg>
        <pc:inkChg chg="add mod">
          <ac:chgData name="Omar Khaled Elsewify" userId="572c0cb5-a2ef-4e44-a8f4-a962d3eea9d0" providerId="ADAL" clId="{4178751F-D2FE-EE47-816F-C2C0A3791B34}" dt="2020-10-20T18:07:55.124" v="511" actId="1076"/>
          <ac:inkMkLst>
            <pc:docMk/>
            <pc:sldMk cId="4166779552" sldId="261"/>
            <ac:inkMk id="58" creationId="{0F3FE5F3-84C9-6E4B-BEF7-F417F3B684E8}"/>
          </ac:inkMkLst>
        </pc:inkChg>
        <pc:inkChg chg="add mod">
          <ac:chgData name="Omar Khaled Elsewify" userId="572c0cb5-a2ef-4e44-a8f4-a962d3eea9d0" providerId="ADAL" clId="{4178751F-D2FE-EE47-816F-C2C0A3791B34}" dt="2020-10-20T18:07:55.124" v="511" actId="1076"/>
          <ac:inkMkLst>
            <pc:docMk/>
            <pc:sldMk cId="4166779552" sldId="261"/>
            <ac:inkMk id="59" creationId="{7AD8330D-3C78-E04D-9C0E-A9E3BABE3474}"/>
          </ac:inkMkLst>
        </pc:inkChg>
        <pc:inkChg chg="add mod">
          <ac:chgData name="Omar Khaled Elsewify" userId="572c0cb5-a2ef-4e44-a8f4-a962d3eea9d0" providerId="ADAL" clId="{4178751F-D2FE-EE47-816F-C2C0A3791B34}" dt="2020-10-20T18:07:55.124" v="511" actId="1076"/>
          <ac:inkMkLst>
            <pc:docMk/>
            <pc:sldMk cId="4166779552" sldId="261"/>
            <ac:inkMk id="60" creationId="{E265D67F-9850-4B44-9CA6-A3D6174D2DEA}"/>
          </ac:inkMkLst>
        </pc:inkChg>
        <pc:inkChg chg="add mod">
          <ac:chgData name="Omar Khaled Elsewify" userId="572c0cb5-a2ef-4e44-a8f4-a962d3eea9d0" providerId="ADAL" clId="{4178751F-D2FE-EE47-816F-C2C0A3791B34}" dt="2020-10-20T18:07:55.124" v="511" actId="1076"/>
          <ac:inkMkLst>
            <pc:docMk/>
            <pc:sldMk cId="4166779552" sldId="261"/>
            <ac:inkMk id="61" creationId="{A8327FE6-FF67-A34A-81F6-3F4346564046}"/>
          </ac:inkMkLst>
        </pc:inkChg>
        <pc:inkChg chg="add mod">
          <ac:chgData name="Omar Khaled Elsewify" userId="572c0cb5-a2ef-4e44-a8f4-a962d3eea9d0" providerId="ADAL" clId="{4178751F-D2FE-EE47-816F-C2C0A3791B34}" dt="2020-10-20T18:07:55.124" v="511" actId="1076"/>
          <ac:inkMkLst>
            <pc:docMk/>
            <pc:sldMk cId="4166779552" sldId="261"/>
            <ac:inkMk id="62" creationId="{87758FEB-3F3B-CA42-9A7D-F644E1DA828E}"/>
          </ac:inkMkLst>
        </pc:inkChg>
        <pc:inkChg chg="add mod">
          <ac:chgData name="Omar Khaled Elsewify" userId="572c0cb5-a2ef-4e44-a8f4-a962d3eea9d0" providerId="ADAL" clId="{4178751F-D2FE-EE47-816F-C2C0A3791B34}" dt="2020-10-20T18:07:55.124" v="511" actId="1076"/>
          <ac:inkMkLst>
            <pc:docMk/>
            <pc:sldMk cId="4166779552" sldId="261"/>
            <ac:inkMk id="63" creationId="{4E7768CD-3517-C14F-B197-743FD67E1000}"/>
          </ac:inkMkLst>
        </pc:inkChg>
        <pc:inkChg chg="add mod">
          <ac:chgData name="Omar Khaled Elsewify" userId="572c0cb5-a2ef-4e44-a8f4-a962d3eea9d0" providerId="ADAL" clId="{4178751F-D2FE-EE47-816F-C2C0A3791B34}" dt="2020-10-20T18:07:55.124" v="511" actId="1076"/>
          <ac:inkMkLst>
            <pc:docMk/>
            <pc:sldMk cId="4166779552" sldId="261"/>
            <ac:inkMk id="64" creationId="{306656C2-0EC9-2E45-9FD1-DE70C7510872}"/>
          </ac:inkMkLst>
        </pc:inkChg>
        <pc:inkChg chg="add mod">
          <ac:chgData name="Omar Khaled Elsewify" userId="572c0cb5-a2ef-4e44-a8f4-a962d3eea9d0" providerId="ADAL" clId="{4178751F-D2FE-EE47-816F-C2C0A3791B34}" dt="2020-10-20T18:07:55.124" v="511" actId="1076"/>
          <ac:inkMkLst>
            <pc:docMk/>
            <pc:sldMk cId="4166779552" sldId="261"/>
            <ac:inkMk id="65" creationId="{7776AC40-4B56-CE4C-855D-493B3937BE02}"/>
          </ac:inkMkLst>
        </pc:inkChg>
        <pc:inkChg chg="add mod">
          <ac:chgData name="Omar Khaled Elsewify" userId="572c0cb5-a2ef-4e44-a8f4-a962d3eea9d0" providerId="ADAL" clId="{4178751F-D2FE-EE47-816F-C2C0A3791B34}" dt="2020-10-20T18:07:55.124" v="511" actId="1076"/>
          <ac:inkMkLst>
            <pc:docMk/>
            <pc:sldMk cId="4166779552" sldId="261"/>
            <ac:inkMk id="66" creationId="{65BA1353-0D81-314F-A1C2-230076B60686}"/>
          </ac:inkMkLst>
        </pc:inkChg>
        <pc:inkChg chg="add mod">
          <ac:chgData name="Omar Khaled Elsewify" userId="572c0cb5-a2ef-4e44-a8f4-a962d3eea9d0" providerId="ADAL" clId="{4178751F-D2FE-EE47-816F-C2C0A3791B34}" dt="2020-10-20T18:07:55.124" v="511" actId="1076"/>
          <ac:inkMkLst>
            <pc:docMk/>
            <pc:sldMk cId="4166779552" sldId="261"/>
            <ac:inkMk id="67" creationId="{67467B6E-2E7E-724A-9754-C391C46CCA19}"/>
          </ac:inkMkLst>
        </pc:inkChg>
        <pc:inkChg chg="add mod">
          <ac:chgData name="Omar Khaled Elsewify" userId="572c0cb5-a2ef-4e44-a8f4-a962d3eea9d0" providerId="ADAL" clId="{4178751F-D2FE-EE47-816F-C2C0A3791B34}" dt="2020-10-20T18:07:55.124" v="511" actId="1076"/>
          <ac:inkMkLst>
            <pc:docMk/>
            <pc:sldMk cId="4166779552" sldId="261"/>
            <ac:inkMk id="68" creationId="{2FA208A8-5925-7241-B03A-2E1D249F608C}"/>
          </ac:inkMkLst>
        </pc:inkChg>
        <pc:inkChg chg="add mod">
          <ac:chgData name="Omar Khaled Elsewify" userId="572c0cb5-a2ef-4e44-a8f4-a962d3eea9d0" providerId="ADAL" clId="{4178751F-D2FE-EE47-816F-C2C0A3791B34}" dt="2020-10-20T18:07:55.124" v="511" actId="1076"/>
          <ac:inkMkLst>
            <pc:docMk/>
            <pc:sldMk cId="4166779552" sldId="261"/>
            <ac:inkMk id="69" creationId="{FB538C0B-17A3-5E40-9F87-55C1EBFBA9EC}"/>
          </ac:inkMkLst>
        </pc:inkChg>
        <pc:inkChg chg="add mod">
          <ac:chgData name="Omar Khaled Elsewify" userId="572c0cb5-a2ef-4e44-a8f4-a962d3eea9d0" providerId="ADAL" clId="{4178751F-D2FE-EE47-816F-C2C0A3791B34}" dt="2020-10-20T18:07:55.124" v="511" actId="1076"/>
          <ac:inkMkLst>
            <pc:docMk/>
            <pc:sldMk cId="4166779552" sldId="261"/>
            <ac:inkMk id="70" creationId="{7F9285B2-FB15-7449-AEE0-4A0FC33E51B6}"/>
          </ac:inkMkLst>
        </pc:inkChg>
        <pc:inkChg chg="add mod">
          <ac:chgData name="Omar Khaled Elsewify" userId="572c0cb5-a2ef-4e44-a8f4-a962d3eea9d0" providerId="ADAL" clId="{4178751F-D2FE-EE47-816F-C2C0A3791B34}" dt="2020-10-20T18:07:55.124" v="511" actId="1076"/>
          <ac:inkMkLst>
            <pc:docMk/>
            <pc:sldMk cId="4166779552" sldId="261"/>
            <ac:inkMk id="71" creationId="{620EA257-E775-234F-AC0C-DFE3E4526557}"/>
          </ac:inkMkLst>
        </pc:inkChg>
        <pc:inkChg chg="add mod">
          <ac:chgData name="Omar Khaled Elsewify" userId="572c0cb5-a2ef-4e44-a8f4-a962d3eea9d0" providerId="ADAL" clId="{4178751F-D2FE-EE47-816F-C2C0A3791B34}" dt="2020-10-20T18:07:55.124" v="511" actId="1076"/>
          <ac:inkMkLst>
            <pc:docMk/>
            <pc:sldMk cId="4166779552" sldId="261"/>
            <ac:inkMk id="72" creationId="{671A8CF7-1694-C04B-87C2-FAD440B219B8}"/>
          </ac:inkMkLst>
        </pc:inkChg>
        <pc:inkChg chg="add mod">
          <ac:chgData name="Omar Khaled Elsewify" userId="572c0cb5-a2ef-4e44-a8f4-a962d3eea9d0" providerId="ADAL" clId="{4178751F-D2FE-EE47-816F-C2C0A3791B34}" dt="2020-10-20T18:07:55.124" v="511" actId="1076"/>
          <ac:inkMkLst>
            <pc:docMk/>
            <pc:sldMk cId="4166779552" sldId="261"/>
            <ac:inkMk id="73" creationId="{37AF863F-A751-2C43-9147-BFA0A73249E6}"/>
          </ac:inkMkLst>
        </pc:inkChg>
        <pc:inkChg chg="add mod">
          <ac:chgData name="Omar Khaled Elsewify" userId="572c0cb5-a2ef-4e44-a8f4-a962d3eea9d0" providerId="ADAL" clId="{4178751F-D2FE-EE47-816F-C2C0A3791B34}" dt="2020-10-20T18:07:55.124" v="511" actId="1076"/>
          <ac:inkMkLst>
            <pc:docMk/>
            <pc:sldMk cId="4166779552" sldId="261"/>
            <ac:inkMk id="74" creationId="{91B0DA91-6EAA-704F-A4F7-334CF4C2EA79}"/>
          </ac:inkMkLst>
        </pc:inkChg>
        <pc:inkChg chg="add mod">
          <ac:chgData name="Omar Khaled Elsewify" userId="572c0cb5-a2ef-4e44-a8f4-a962d3eea9d0" providerId="ADAL" clId="{4178751F-D2FE-EE47-816F-C2C0A3791B34}" dt="2020-10-20T18:07:55.124" v="511" actId="1076"/>
          <ac:inkMkLst>
            <pc:docMk/>
            <pc:sldMk cId="4166779552" sldId="261"/>
            <ac:inkMk id="75" creationId="{F803FF12-C789-2C4E-842B-9A5C0D0F976E}"/>
          </ac:inkMkLst>
        </pc:inkChg>
        <pc:inkChg chg="add mod">
          <ac:chgData name="Omar Khaled Elsewify" userId="572c0cb5-a2ef-4e44-a8f4-a962d3eea9d0" providerId="ADAL" clId="{4178751F-D2FE-EE47-816F-C2C0A3791B34}" dt="2020-10-20T18:07:55.124" v="511" actId="1076"/>
          <ac:inkMkLst>
            <pc:docMk/>
            <pc:sldMk cId="4166779552" sldId="261"/>
            <ac:inkMk id="76" creationId="{FE581EFA-3864-C74C-B808-4D519E8E0D16}"/>
          </ac:inkMkLst>
        </pc:inkChg>
        <pc:inkChg chg="add mod">
          <ac:chgData name="Omar Khaled Elsewify" userId="572c0cb5-a2ef-4e44-a8f4-a962d3eea9d0" providerId="ADAL" clId="{4178751F-D2FE-EE47-816F-C2C0A3791B34}" dt="2020-10-20T18:07:55.124" v="511" actId="1076"/>
          <ac:inkMkLst>
            <pc:docMk/>
            <pc:sldMk cId="4166779552" sldId="261"/>
            <ac:inkMk id="77" creationId="{7816A30B-1D0B-BB41-A157-13A16CD727CF}"/>
          </ac:inkMkLst>
        </pc:inkChg>
        <pc:inkChg chg="add mod">
          <ac:chgData name="Omar Khaled Elsewify" userId="572c0cb5-a2ef-4e44-a8f4-a962d3eea9d0" providerId="ADAL" clId="{4178751F-D2FE-EE47-816F-C2C0A3791B34}" dt="2020-10-20T18:07:55.124" v="511" actId="1076"/>
          <ac:inkMkLst>
            <pc:docMk/>
            <pc:sldMk cId="4166779552" sldId="261"/>
            <ac:inkMk id="78" creationId="{90DF7492-36C5-9143-9896-140F495611E1}"/>
          </ac:inkMkLst>
        </pc:inkChg>
        <pc:inkChg chg="add mod">
          <ac:chgData name="Omar Khaled Elsewify" userId="572c0cb5-a2ef-4e44-a8f4-a962d3eea9d0" providerId="ADAL" clId="{4178751F-D2FE-EE47-816F-C2C0A3791B34}" dt="2020-10-20T18:07:55.124" v="511" actId="1076"/>
          <ac:inkMkLst>
            <pc:docMk/>
            <pc:sldMk cId="4166779552" sldId="261"/>
            <ac:inkMk id="79" creationId="{9E27175D-E28C-DA44-AEBE-06F132194CE2}"/>
          </ac:inkMkLst>
        </pc:inkChg>
      </pc:sldChg>
      <pc:sldChg chg="modSp">
        <pc:chgData name="Omar Khaled Elsewify" userId="572c0cb5-a2ef-4e44-a8f4-a962d3eea9d0" providerId="ADAL" clId="{4178751F-D2FE-EE47-816F-C2C0A3791B34}" dt="2020-10-20T18:08:22.483" v="512" actId="1076"/>
        <pc:sldMkLst>
          <pc:docMk/>
          <pc:sldMk cId="3594560962" sldId="262"/>
        </pc:sldMkLst>
        <pc:picChg chg="mod">
          <ac:chgData name="Omar Khaled Elsewify" userId="572c0cb5-a2ef-4e44-a8f4-a962d3eea9d0" providerId="ADAL" clId="{4178751F-D2FE-EE47-816F-C2C0A3791B34}" dt="2020-10-20T18:08:22.483" v="512" actId="1076"/>
          <ac:picMkLst>
            <pc:docMk/>
            <pc:sldMk cId="3594560962" sldId="262"/>
            <ac:picMk id="12" creationId="{84A2B8AA-0545-C343-A2F2-1EE8EB50E3DB}"/>
          </ac:picMkLst>
        </pc:picChg>
      </pc:sldChg>
      <pc:sldChg chg="addSp modSp">
        <pc:chgData name="Omar Khaled Elsewify" userId="572c0cb5-a2ef-4e44-a8f4-a962d3eea9d0" providerId="ADAL" clId="{4178751F-D2FE-EE47-816F-C2C0A3791B34}" dt="2020-10-20T17:39:37.760" v="6" actId="1076"/>
        <pc:sldMkLst>
          <pc:docMk/>
          <pc:sldMk cId="854653846" sldId="264"/>
        </pc:sldMkLst>
        <pc:picChg chg="add mod">
          <ac:chgData name="Omar Khaled Elsewify" userId="572c0cb5-a2ef-4e44-a8f4-a962d3eea9d0" providerId="ADAL" clId="{4178751F-D2FE-EE47-816F-C2C0A3791B34}" dt="2020-10-20T17:39:30.704" v="5" actId="1076"/>
          <ac:picMkLst>
            <pc:docMk/>
            <pc:sldMk cId="854653846" sldId="264"/>
            <ac:picMk id="3" creationId="{B1280A9A-3536-AF48-A611-67056F744615}"/>
          </ac:picMkLst>
        </pc:picChg>
        <pc:picChg chg="mod">
          <ac:chgData name="Omar Khaled Elsewify" userId="572c0cb5-a2ef-4e44-a8f4-a962d3eea9d0" providerId="ADAL" clId="{4178751F-D2FE-EE47-816F-C2C0A3791B34}" dt="2020-10-20T17:39:37.760" v="6" actId="1076"/>
          <ac:picMkLst>
            <pc:docMk/>
            <pc:sldMk cId="854653846" sldId="264"/>
            <ac:picMk id="5" creationId="{51FB0F12-2EB6-3B48-A294-3338DD121FBD}"/>
          </ac:picMkLst>
        </pc:picChg>
      </pc:sldChg>
    </pc:docChg>
  </pc:docChgLst>
  <pc:docChgLst>
    <pc:chgData name="Omar Khaled Elsewify" userId="572c0cb5-a2ef-4e44-a8f4-a962d3eea9d0" providerId="ADAL" clId="{6D3B302C-1038-2244-8819-EB468980D9D0}"/>
    <pc:docChg chg="modSld">
      <pc:chgData name="Omar Khaled Elsewify" userId="572c0cb5-a2ef-4e44-a8f4-a962d3eea9d0" providerId="ADAL" clId="{6D3B302C-1038-2244-8819-EB468980D9D0}" dt="2020-10-20T19:58:20.639" v="3" actId="1076"/>
      <pc:docMkLst>
        <pc:docMk/>
      </pc:docMkLst>
      <pc:sldChg chg="modSp mod">
        <pc:chgData name="Omar Khaled Elsewify" userId="572c0cb5-a2ef-4e44-a8f4-a962d3eea9d0" providerId="ADAL" clId="{6D3B302C-1038-2244-8819-EB468980D9D0}" dt="2020-10-20T19:58:06.708" v="1" actId="20577"/>
        <pc:sldMkLst>
          <pc:docMk/>
          <pc:sldMk cId="2429071178" sldId="256"/>
        </pc:sldMkLst>
        <pc:spChg chg="mod">
          <ac:chgData name="Omar Khaled Elsewify" userId="572c0cb5-a2ef-4e44-a8f4-a962d3eea9d0" providerId="ADAL" clId="{6D3B302C-1038-2244-8819-EB468980D9D0}" dt="2020-10-20T19:58:06.708" v="1" actId="20577"/>
          <ac:spMkLst>
            <pc:docMk/>
            <pc:sldMk cId="2429071178" sldId="256"/>
            <ac:spMk id="3" creationId="{372FFADB-842C-3046-A35B-AD99F413D638}"/>
          </ac:spMkLst>
        </pc:spChg>
      </pc:sldChg>
      <pc:sldChg chg="modSp mod">
        <pc:chgData name="Omar Khaled Elsewify" userId="572c0cb5-a2ef-4e44-a8f4-a962d3eea9d0" providerId="ADAL" clId="{6D3B302C-1038-2244-8819-EB468980D9D0}" dt="2020-10-20T19:58:20.639" v="3" actId="1076"/>
        <pc:sldMkLst>
          <pc:docMk/>
          <pc:sldMk cId="3409241510" sldId="258"/>
        </pc:sldMkLst>
        <pc:picChg chg="mod">
          <ac:chgData name="Omar Khaled Elsewify" userId="572c0cb5-a2ef-4e44-a8f4-a962d3eea9d0" providerId="ADAL" clId="{6D3B302C-1038-2244-8819-EB468980D9D0}" dt="2020-10-20T19:58:20.639" v="3" actId="1076"/>
          <ac:picMkLst>
            <pc:docMk/>
            <pc:sldMk cId="3409241510" sldId="258"/>
            <ac:picMk id="5" creationId="{F573F31D-88D7-4A42-AB3E-99AD94FE4296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1:51.2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2:17.17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0 107 7673,'12'-10'1252,"-2"6"-383,-10-10-960,0 9 510,0-5 90,0 10 1,0 12-129,0 9 1,0 3-130,0 11 1,0 1-158,0 6 1,0 1 122,0-1 0,0 1-206,0-1 1,7-6 120,0-1 1,9-9-178,-2 3 1,5-13-106,3-2 1,-1-9-85,0 2 1,7-12-123,1-2 0,-1-12 163,-7-2 1,1-3-119,-1-11 0,-2 7 62,-5-8 1,2 10-115,-8-2 1,-1 4 123,-7 3 1,0 7 215,0 0 443,0 9-387,0-4 1,0 18 463,0 5 0,7 5-259,0 2 0,2 8 28,-2-1 1,5 7 23,9-6 1,1-1-61,-1-7 1,0-2-130,0-5 0,10-2-131,5-5 0,-6-7 184,-1 0 0,-3-9 17,2-12 0,-5-8 18,6 1 1,-13-7-87,-1 6 1,-11-6-157,3 6 0,-4-8 65,-3 1 1,-3 3-100,-4-2 1,3 6-138,-11-6 1,1 9-320,-7-2 1,0 4 173,-1 3 0,1 9-218,0 5 0,7 5-1627,0 2 2213,9 0 0,-14 9 0,7 3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06.45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12 8781,'0'-7'2714,"0"2"-2072,0 16 0,0 2-232,0 10 1,0 1-262,0-1 0,0 5-10,0-1 0,0 5-161,0-5 0,4-3-325,0-5 0,5-4 254,-1 0 0,7-3 9,0-4 1,1-3 8,-4-5 1,-1-6-387,1-6 0,3-1 159,-4-7 0,4 1 81,-7-5 1,-2 1 141,2-1 0,-5 1 124,1-1 0,-3 6 85,-1 2 486,0 3-216,0 1-236,0 6 0,0 7 311,0 11 1,0 1-174,0 6 0,1 1 35,3 4 0,1 0-221,3 4 1,3-7-345,-4 2 0,4-3-135,1 0 0,-1 0-457,1-4 0,0 0-187,0-4 0,0-6 1007,-1-2 0,6-3 0,2-1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06.79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36 165 9878,'-6'0'848,"0"0"1,8 0-437,2 0 1,-2-4 104,6 0 0,0-5-393,4 1 1,0-2-375,-1-2 0,0 0-187,-3 0 0,2 1 271,-2-1 0,-3 0 364,-1 0-184,-3 1 1,-2-1 37,-3 0 0,-2 5 88,-6 4 0,0 1 284,0 2 1,-3 2 31,-1 1 1,0 5 294,4 8 0,5 2-202,-1 6 1,5 1-183,-1 2 0,3-2-344,1 3 1,5-5 145,3-3 1,6 2-656,2-2 0,5-3 87,-1-2 0,2-3-246,1-4 1,5-3-316,-1-5 0,1 0 960,-5 0 0,1-10 0,-1-3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07.14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46 7776,'0'8'1903,"0"-1"0,0-3-1271,0 4-454,0 0 1,0 5 114,0 3 0,1 2 133,3 6 1,-3-1 94,3 1 0,-1-1-169,1 1 1,-3-4-481,3-1 0,1-4 191,-1 0 1,1-3-911,-1-4 572,-2 2 0,3-10 28,-5 0 0,1-6 21,3-10 1,-1-6-203,5-6 1,-1-4 70,5 0 1,-1-2 102,-4-1 1,4 5 636,-3 2 0,2 5-239,2 3 1,0 3 335,0 5 1,-1 6-218,1 2 0,0 9 853,0 7 1,-1 5-465,1 7 1,0 0-394,0 4 0,-1-2-194,1 5 1,-1-4-232,-3 0 0,2-2-1008,-2-2 0,-2 0 673,2-4 1,-1-2-3023,1-5 3523,2-5 0,-3 3 0,4-3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07.40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177 36 7776,'-12'-5'1479,"0"-2"-1017,0 1 0,1-3-92,-1 5 304,0 0-401,0 4 0,-3 0 745,-1 0-335,0 0-350,5 5 0,3 2-98,0 4-165,0 1 1,1 5 100,4 3 0,1 2-13,2 2 1,0-5-208,0 1 1,7-2 105,5 2 1,1 1-432,6-6 1,1-3 156,3-4 0,5-5-1241,-1 1 1,5-3 293,-5-1 1,1-1 1163,-5-3 0,6-3 0,1-5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07.70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0 295 7771,'0'6'3060,"0"1"-1399,0-3-1440,0-3-102,0 4 0,2-5 539,1 0 1,4 0-354,5 0 1,3-5-277,1-3 0,5-3-92,-1-5 0,-3 2-277,-2-6 1,2 0 42,-1-3 1,-1-1 63,-8 1 1,3-2-324,-7-3 1,1 7 156,-4-2 0,-5 3 1,-3 1 1,-3 7 389,-5 8 0,1 3 330,-4 1 0,3 10-68,-4 6 0,7 5 176,2 2 1,-1 6-9,4 2 0,3 2-133,1-1 0,3 0 40,1-4 1,1 3-74,3-3 1,6-2-839,6-7 1,5-3-172,-2-8 1,4 1-507,0-5 1,10 0 1258,2-4 0,8-5 0,-1-2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08.13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223 1 9017,'0'8'1413,"0"0"1,4 1-230,0 6 1,0 8-588,-4 4 1,1 11 27,3 1 1,-2 6-269,2 2 1,1 0-178,-1 0 1,1-6-88,-1-6 1,-3-2-138,3-10 1,-3 2-861,-1-9 708,0-6-542,0-5 1,0-6 357,0-3 0,0-2-290,0-6 0,-1-4 182,-3 0 1,-2-4 108,-6 0 0,1 2 84,4-2 1,-8 4-17,3-3 0,-2 6 217,2 1 1,-1 1 149,-3 7 0,3 0 424,-2 4 0,-2 2-326,1 2 1,-1 4 618,1 7 1,3 0-328,-2 4 1,5 1 109,3 3 0,4 1-83,-1 0 0,4-1-110,4 1 1,2-5 35,6 1 0,1-6-67,3 2 1,2-8-425,6-4 0,-1-3 109,1-1 1,-1 0-933,1 0 1,0-1 492,-1-3 1,1-4 421,-1-8 0,-5 3 0,0-4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09.08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23 7723,'0'-7'1515,"0"2"-425,0 5-758,0 0 0,0 7 550,0 4-558,0 6 0,0 8-81,0 3 0,2-3-202,1 2 1,-1 2-8,2-2 0,1-3 110,-1-5 0,1-6-816,-1-1 388,-3 0 52,5-5 1,-6-2 34,0-5 0,1-7-52,3-8 0,-3-4-9,3-4 1,1-5 116,-1 1 0,1-2 126,-1 2 0,-1 6-56,5-3 0,-4 3 189,4-2 1,-1 8-68,5 3 1,-4 8 146,0 1 1,1 3 120,7 3 1,-3 11 143,2 9 1,-1 6-213,-3 6 0,1-3-97,0-1 0,0-1-250,-1 1 1,-3-3 88,0-8 1,-4 0-92,4-4 124,-6-5-318,4-6 1,-2-6 101,0-3 1,1-4-22,-1-8 0,-2-6 47,6-6 0,0 0 83,4 0 0,0 5 162,-1-1 1,1 2-97,0 6 0,0 2 58,-1 6 0,1 3-65,0 5 1,0 2 223,0 6 0,-1 5 176,1 11 1,-4 5-215,0 2 0,-2-1-365,2 1 0,-1-4-377,-3 0 0,1-2-704,3-2 0,1-4 188,-5-4 1094,5-7 0,3 3 0,6-5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09.50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130 89 8159,'0'-6'2547,"-2"0"-2388,-2 6 1,3 7-1,-3 5 0,3 1 148,1 6 1,0-3-97,0 4 1,5-5-592,3 5 1,2-6 274,2 2 0,1-4-400,3-4 0,-3-3 245,3-5 1,1-1-25,-2-3 1,5-4-31,-4-8 0,-1-2 39,-3-6 0,-1 1-58,-4-1 1,3-2 80,-7 3 1,1-4 434,-4 8-228,0 2 894,0 0-425,-5 10 1,0 12 212,-3 11 1,3 9-156,5 2 0,0 8-137,0 0 0,0 1 219,0 8 1,0 3-183,0 4 0,6 5 586,6-1 1,0 2-399,4 2 0,-3-5-539,-2-3 1,-4-9 3,-3-7 1,-3-1 66,-1-6 1,-5-2-56,-3-7 1,-4-2 100,-3-5 1,-2-5-38,-3-3 1,-2-3 30,2-1 1,-2-1-526,-2-3 0,-3-4 158,0-8 0,-1-1-294,5-3 1,-1-6-197,0 3 0,5-3-526,-1 2 1,6-3 567,-2-1 1,8 1 672,4 3 0,3-5 0,1-1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09.96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305 1 10846,'0'12'526,"0"2"-612,0 6 1,0 7 405,0 16 1,-3 2-72,-1 10 1,0 2 225,4 2 1,0 2-184,0-6 0,0-8-287,0-3 1,4-12-78,0-4 1,3-9-711,-3-3 249,0-8-199,-4-3 0,0-14 439,0-3 0,-5-6-17,-3 2 0,-6-6 66,-2-2 0,-1 1 187,1-5 1,-1 4-41,-2 0 0,-3 6 560,2 2 1,-1 4 4,1 4 0,-1 3 227,6 5 1,-5 5 201,4 3 0,1 8-380,3 4 0,4 2-115,0 1 1,6 5-143,-2-1 1,4 1-167,4-5 1,4-3-140,7 0 0,4-6-325,4 2 0,1-7-155,-1-1 1,2-6-746,2 2 1,0-4-467,4-4 1,-5 2 1735,2-6 0,2 0 0,0-4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10.29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71 211 7734,'0'-7'1602,"0"-3"1,1 3-1816,3-5 1,3 5 245,5-1 1,-3-1-30,3-7 1,-3 3-395,6-3 0,-5 3 107,-3 1 0,0-3 148,1-1 1,-2 0 276,-2 4 1,-2 5-117,1-1 0,-6 5 421,-5-1 1,-4 4-209,-4 4 0,3 3 153,-3 4 0,-1 2 114,2 3 0,-5 2 229,4 6 0,1 0-372,3-1 1,4 5-31,0-1 0,6 1-478,-2-5 1,2-3 172,2-1 0,7-4-1201,5 0 0,1-3 618,6-4 0,5-3 555,3-5 0,6-5 0,-3-2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2:17.56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106 86 7700,'0'-21'2036,"0"6"-1780,0 1 186,0 10-81,-9-15 0,4 16-102,-9-4 1,7 5-75,-7 2 0,9 2 106,-2 5 1,-2 7-96,2 15 1,-8-3-14,8 9 0,0-9 13,7 3 1,0 1-86,0-1 1,0-1 109,0-7 0,10 0-194,4 1 0,0-8-94,7 0 0,-4-9-94,11 2 1,-4-5 57,-3-2 1,7-9 4,1-5 0,-3-5-100,-12-3 0,5 1 50,-5 0 0,-5-7 119,-2-1 1,-4 1-10,-3 7 0,-3-8-99,-4 1 0,-5 7 54,-9 7 1,0 2-117,0-2 0,-1 2-737,1 5 0,0 4 51,0-4 885,-1 5 0,1 11 0,0 3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10.64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212 35 7734,'-12'-5'0,"0"3"0,1-6 1842,-1 0-1179,0 1 0,4 2 48,0 5-280,0 0-191,-9 0 1,4 0 59,-2 0 318,2 11-299,1-4 1,0 10 109,0-5-536,1 0 142,4 0 0,-2-1-506,5 1 307,0 0-356,4 0 0,1-2 291,3-2 0,8-3-326,8-5 1,2 0 181,1 0 0,2 0 84,3 0 0,-3 0 233,2 0 1,-3 0 358,-5 0 1,2 0-119,-5 0 0,1 6 72,-1 1 0,-5 4 543,1 1 0,-5 3-316,-7 1 0,0 5 284,0-1 1,-6 1-301,-1-2 1,-9 2-43,-4-5 1,-3 3-270,-5-3 1,3-2-230,-2-6 1,-2 1 22,2-5 0,3 0-205,4-4 0,2 0-1545,-1 0 0,5-1 163,7-3 1636,4-2 0,-2-6 0,5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10.83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0 7733,'11'8'0,"-3"0"3196,-3-5-2111,-5 7 1,4 1 124,0 4-878,0 6 0,-4-3 246,0 6 0,0 0-207,0-1 1,0 1-113,0-1 0,0-1-60,0-2 1,0-3-1114,0-5 0,1 0-168,3-1 0,-2-4-2096,6-3 3178,-5-3 0,7-6 0,-3-2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10.95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71 24 7728,'-11'-7'979,"-1"4"0,4-3-678,0 2-2393,0 0 2092,2 4 0,-5 6 0,5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11.42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247 0 7728,'-12'0'1524,"1"0"1,-1 0-1398,0 0 0,-4 5-5,1 3 0,-6 3 335,1 0 0,-2 2-103,-2 3 0,5 2-10,-1 6 0,6-2-175,-2-2 0,8 1-145,4-6 1,3 1-37,1-4 1,5-2-275,3-2 1,6-2-382,2-6 0,5 0 388,-1 0 0,2-6-245,1-2 0,-3-3 132,0-5 1,-2 3-308,2-3 1,1-1 369,-6 1 1,1-3 247,-4 3 0,-4 4 271,-1 5-230,1-1 1,-1 2 1032,-3 6 0,-3 7-488,-1 9 1,0 3 579,0 9 1,0-1-444,0 9 0,0-2 82,0 9 1,0 0-75,0 4 0,1 0 175,3 0 0,3-4-529,5 0 0,-1-5-97,1 2 0,-5-10 227,-3-7 1,-3-1-112,-1-6 0,-5 0 164,-3-4 0,-8-2-102,-3-2 0,-8-1 6,0-4 1,-1-1-249,5 2 0,-1-7-223,1-1 1,-1-5-354,1 1 1,0-4-770,4-3 1,1 0-1242,2-4 0,3 0 1266,-3 0 0,8-2-521,4 5 0,3 0 866,1 5 0,1-5-415,3 0 1255,3 1 0,5-2 0,-1-2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13.06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60 36 7716,'-6'-6'2236,"4"0"-1193,-6 6-1007,5-5 527,-7 4-70,9-10-950,-10 10 452,10-4-1869,-4 5 1874,5 0 0,-6 0 0,0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13.94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0 189 7741,'0'-7'0,"0"1"1836,0 2-886,0 2-594,0-8 863,0 9-826,0-5 0,0 12 23,0 1 0,4 5-84,0 4 0,0 2-225,-4 6 1,4-1 41,0 1 1,0-6-77,-4-2 0,1 1 95,3-1 1,-3-1-65,3-3 1,-3-4-214,-1 0 0,0-4-23,0 4 177,0-6 20,0 3 1,0-6-305,0-3 1,-3-4 96,-1-7 0,0-4 24,4-4 1,0-5 147,0 1 1,0-5-61,0 5 0,1-4 123,3 3 1,4-3-79,7 3 0,-1 5 171,1 3 0,2 2-47,-1-2 0,4 4 92,-5 9 0,5 1-8,-4 6 1,1 0-2,-2 0 0,0 6-32,4 1 0,-4 8 100,0 1 0,-2 4 208,-1 0 0,0 2-150,0 2 0,-4 3-209,-1 1 0,-4-1 40,1-3 0,-3-1-109,-1 1 1,0-6 99,0-2 0,0-3 256,0-1-579,0-6-755,0 0 596,0-6-2,-5 0 188,4-6 1,-8 0 125,5-6 0,0 0 0,4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14.67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223 59 7761,'0'-6'470,"0"-5"0,-1 9 249,-3-6-512,2 5 0,-4-6 247,2 5 0,3-1 304,-3 1-652,-3 3 1,5-4 298,-6 5-113,0 0 1,-4 0-90,0 0 0,1 0-111,-1 0 0,0 5 99,0 3 1,-3 2 100,-1 2 1,0 0-141,4-1 1,1 5 10,-1 0 1,5-1-88,3-3 1,-1 0 66,1 0 1,2 0 78,6-1 1,2 1-56,6 0 0,5-6-189,2-2 1,4 2-13,0-3 0,1 1-84,-1-4 0,1 2 104,-1 2 0,-3-3-70,0 3 0,-2 1 336,2-1 0,-3 5-87,-6-1 1,1 2-84,0 2 1,-2 0-15,-2 0 1,-3 3 76,-5 1 1,0 0 20,0-4 0,0-1-4,0 1 0,0 0-13,0 0-67,-5 0 0,-1-2-89,-6-2 0,4 1 95,0-5 1,0 0-262,-3-4 1,-3 4 81,-1 0 0,2 0-12,-3-4 1,3 0-167,1 0 1,0 0-199,1 0 1,-1-2-154,0-2 1,0 3-399,1-3 1,-1-1-1621,0 1 2638,0-5 0,0 2 0,1-4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22.11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257 82 7937,'0'-11'0,"0"-2"0,0-3 0,-4 3 0,0-2 0,-5 7 0,1 4 0,-2 3 0,-2 1 0,-1 0 0,-2 0 0,2 5 0,-3 3 0,-1 2 361,2 2 1,-5 5 532,5 2 1,-5 4-792,5 5 1,-1-4-204,4 3 1,5-2 157,-1-2 1,5-3-94,-1-1 0,3-1 78,1 2 0,1-3-99,3-6 0,3-3 45,4 0 0,5-4 21,0 4 1,4-6 11,0 2 0,-2-1-35,1 1 0,-1-2 97,2 6 1,-2-4 7,-2 4 1,-3-1 34,2 5 1,-2 0 161,-1-1 1,-6 1-76,-2 0 0,-3-1-72,-1 1 1,0 4 183,0-1 0,-6 1-108,-6-5 0,1 1-29,-5 0 0,-2-2-235,-2-2 1,2 1 120,-1-5 1,5 0-128,-2-4 0,-1 0 33,2 0 1,-1-2-507,4-2 1,5-3 247,-1-9 1,1 3-707,0-2 0,-2 2 365,5 1 0,0 0-1068,4 1 1686,0-1 0,0-5 0,0-1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22.34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24 0 7937,'-7'5'57,"2"2"0,1 10 729,0 2-474,0 3 1,4 7-126,0 2 1,0 1-61,0-1 1,2 2 154,2-6 0,2 0-70,6-4 1,-2-1-727,-2-2 1,2-3-50,-2-6 1,-1-3-961,0 0 1523,-4-6 0,7 4 0,-3-6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22.49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94 47 7937,'-12'-5'0,"4"3"275,1-6 1,-1 1-111,-4 0 1,4-2-1519,1 5 269,4 0 1084,-7 4 0,8 0 0,-8 10 0,3 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2:17.92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0 149 11420,'12'0'478,"0"7"256,-5 1 0,-2 6-439,9-7 1,-9 9-87,2-2 0,2 5-14,-2 3 1,3-1 0,-3 0 1,-5-7-171,5 0 156,-4 1 464,6 6-577,-6-9-23,6-3-141,-9-9 1,0-9 84,0-5 0,0-5-50,0-3 0,0-8 85,0-6 0,0 6-248,0 1 0,7-1 18,0 1 1,10 1-113,-3 7 1,-2-1-258,2 1 0,-7 7-1171,7 0-649,0 9 2394,7-4 0,1 18 0,-1 3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23.03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222 46 7887,'-11'-8'-270,"-1"0"0,0 6 59,1-2 1,-5 5 379,1 7 1,-1 1-79,4 10 1,-3 2 190,-1 6 0,2-1-102,6 5 1,-1-1 381,5 1 1,0 2-265,4-6 0,2 0-167,2-4 0,2-5-275,6-2 0,-1-4 138,1-5 1,4-1-73,-1-6 1,6-2 59,-2-2 1,-2-6-247,-1-5 0,-3-6 34,-2 1 0,1-2-30,0-1 1,-6 0 62,-2-1 1,-3 0 33,-1-4 0,0 3 74,0-7 1,-4 7 14,1-3 0,-7 9 635,3 3-316,-4-2 31,0 10 1,4-1-64,3 13 1,3 8 53,1 7 0,3 9 20,4 3 1,2 8 114,11 3 0,-5 5 3,5 4 1,-2-2-131,1 5 1,2 2 50,-5 6 0,-2-4-67,-6 1 0,-2-6 90,-2-6 1,-3-5-81,3 1 0,-8-10-47,-3-2 0,-4-7 54,0-4 1,-5 0 0,1-4 0,-5-2-252,5-6 0,-6-3 89,1-5 1,1 0-289,-4 0 1,6-1 140,-7-3 1,4-2-515,-4-6 1,5-6-115,-1-6 0,5 0-414,-4-7 1,6 5 411,1-1 1,2-2-67,6 2 1,0 3 728,4 5 0,5 0 0,1-5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23.51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71 7848,'0'-7'825,"0"-3"-654,0 9 0,0 2 355,0 11 1,2 4-94,2 8 1,-3 0-87,3 4 1,-2-4-209,2 3 1,-1-2-168,5-2 1,-6-1-19,2-2 0,-1 1 103,1-6 1,-3-3-20,3-4 44,-3-6-352,-1 3 65,5-15 0,-2-7-68,5-10 0,-2-4 197,2 4 0,2-6 43,-2 2 1,2 1 28,2-1 0,-2 5-33,-2-1 1,2 4 139,-2 3 0,3 5-89,0 7 1,1 3 193,0 5 0,-1 6-26,1 6 0,-4 10 455,0 9 0,-2 3-256,2 1 0,1 0-167,-5 0 1,3-2-618,-3-2 0,4 2 247,-4-6 1,1 0-725,-1-3 1,-1-6 454,4-3 1,-4-2-1307,1-1 839,2-6 892,-4 0 0,8-6 0,-3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23.70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 11069,'2'23'1255,"1"0"1,-1 5-1009,2-1 0,-2 5-36,2-1 1,-1 2-341,4-2 0,-4 1-176,1-5 0,1-1-1064,-1-6-191,0 2-971,1-9 2531,-4-2 0,5-5 0,-6-6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23.83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47 117 7848,'-5'-28'584,"4"3"-259,-10 2 0,6 6 1,-3 5-427,-2 6 279,9 1-288,-4 5 55,5 0-1245,0 5 1300,0 1 0,0 6 0,0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24.16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303 93 7912,'-11'-16'372,"-1"-3"173,0-4 1,0 9-263,-4 2 1,3 8-39,-3 0 0,-2 3-27,-1 1 0,1 5 0,-2 3 0,5 4 27,-5 3 0,5 3-28,-5 6 1,7 6 0,2 5 0,-1 2 27,4 10 0,2 2-696,-2 9 1,5 1-2006,0-1 3536,1 0-416,2 1 0,5-4-325,3-4 0,3-6-189,0-10 0,2-5 231,3-3-1062,-3-7 542,4-3 0,-10-6-574,1 1 975,-5-6-1318,7 5-1068,-9-10 225,5 4 1899,-6-5 0,0-5 0,0-1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24.44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13 116 7880,'-7'-6'1164,"2"0"-1284,5-6 65,0 1 1,5 0 456,3 4 0,4-4-150,3 3 0,3 2 122,6-2 1,0 2-115,3-2 1,-1 1-329,5 4 1,-3 1 88,3-2 1,-5 8-375,1 4 0,-3 4 172,0 3 0,-5-2-2,1 3 1,-6 1 125,2-2 0,-5 1-56,-3-5 1,1 1-158,-5 0 117,5-1 183,-8 1-70,4-6 1,-6 0-417,-3-6-309,3 0-414,-9 0 1179,3 0 0,-10 0 0,-1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24.82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24 71 7851,'0'-12'0,"-4"0"0,0 1 1106,0 4-229,4-3-30,-5 9-282,4-10-248,-4 10-477,5-4 185,0 5-2260,0 0 2235,5 0 0,1 5 0,6 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25.18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105 140 7776,'0'-12'868,"0"1"0,0 3-259,0 0-1252,0 0 450,0-3 1,0-1-26,0 0 1569,0 6-856,0-4 1,0 3 233,0-5-208,0 6-119,0-4-315,-5 8-2,4-3 0,-6 5-73,4 0 1,-3 7 154,-1 4 1,-4 6-16,3 6 0,-2 1 81,-2-1 0,2 4-135,2 0 1,-1 1 89,5-5 1,0 0-28,4 1 1,0-2-73,0-3 1,0 2-249,0-6 0,6 1 154,1-4 0,4-5-676,0 1 1,5-5 347,0 1 1,0-3-714,0-1 1,1-4 419,2 0 0,2-5-451,-5 1 1,3-1 1076,-3 1 0,4-7 0,-2 2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25.65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244 151 7776,'0'-14'-28,"0"2"91,0 3 0,0-3 373,0 1-244,0-1 1,0 0 68,0 1 1,0 3 139,0 0 0,0 4-202,0-4 0,-6 5 5,-1-5 0,0 5 58,-1-1 0,1 2-58,-5-2 1,0 3-120,1-3 1,-5 8 35,1 3 1,-5 4-89,5 0 1,-2 5 41,1-1 0,3 8 65,-2 0 0,2 0 175,1 4 0,4 2-112,0-2 0,6 2-158,-2-2 1,4-6 79,4 2 0,2-4-447,6 1 0,5-7 34,2-5 1,5-6-133,3 2 0,-2-3 109,2-1 0,-3-5-82,0-3 1,-5-7-222,1-5 0,-6-2 158,1-1 0,-2 0 21,-1-1 1,-6 5 177,-2-1 0,-2 6 380,-2-1 33,0 2 0,-6 2 131,-1 4 1,0 1-159,-1 6 0,5 2 19,-5 2 1,5 2 223,-1 6 1,3 1-123,1 2 1,0-1-26,0 6 1,0-6-87,0 2 0,5-3-441,3-2 1,2 1-34,2 0 1,1-5-190,3 1 0,-4-5 77,4 1 0,1-3 447,-2-1 0,6 0 0,-3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26.00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24 0 7776,'-7'6'3632,"2"4"-3180,5 5 0,-4 6-78,0-1 1,0 6 66,4 1 1,0 4-306,0-4 0,4 2 93,0-2 1,1-4-336,-1 1 1,-3-6 140,3-7-302,-2 1 75,3-6 65,-4 0 0,4-8-238,-5-2 0,0-3 154,0-9 1,2-2-228,1-5 0,0-5 175,5 1 1,0-4 153,3 4 1,1 0 16,0 3 0,3 1-42,1 0 1,-1 5 199,-3 2 0,0 4 322,-1 5 0,1 3-120,0 8 0,-2 3 173,-2 9 0,-2 7-236,-2 8 0,-3 2-20,3-2 1,-2 3-508,-2-3 1,0-3 231,0-1 0,0-2-1301,0-2 1,3-1 1390,1-2 0,5 2 0,-2-4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2:18.41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43 7595,'0'-11'4275,"0"-8"-4138,0 16 511,0-6 76,0 9 0,0 12-300,0 9 0,0 3-113,0 11 1,0 0 142,0 8 1,0-1-111,0 1 0,0-1-101,0 1 0,0-1-47,0 1 1,0-8-112,0 1 0,2-17-168,5 2-241,-4-5 0,9 3-227,-5-5 0,2-6 266,5-16 1,5-3-178,-5-11 1,5-6 117,3 0 0,-4-8 70,-3 8 1,3-7 60,-3 6 1,-4-6 131,4 6 150,-11 1 359,15 7 233,-16 0-488,6 9 1,-9 12 278,0 14 1,0 5-172,0 2 1,0 0 42,0 1 0,0-1-21,0 0 1,0 7-90,0 1 1,0-8-98,0-7 0,0 0-210,0 8 0,9-3-461,6-5 1,-4-5 351,4-9 1,-1 0-1064,7 0 1,0 0 557,1 0 0,-1-2-2055,0-5 2762,0 4 0,10-25 0,2 4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26.26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12 7 10965,'-5'-6'2358,"3"7"-2334,-1 11 0,1 2 925,2 10 0,4 3-419,0 12 1,1 2 147,-1 6 0,1 3-226,3 1 1,2 5-405,-2-2 1,-3-3-51,-1-5 1,-1-3-30,1-4 1,-3-8-688,3 0 0,-3-9 485,-1-2 0,0-6-1872,0 1 0,0-6-241,0-1 2346,-5-5 0,-7 2 0,-6-5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26.45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24 129 7773,'-6'-10'3712,"-1"2"-1245,1-3-1465,1 10-785,5-9 0,2 7 493,1-5 0,5 6-260,8-2 1,2 1-541,5-1 1,2 2 127,2-6 1,-1 6-1301,5-2 0,-5-2 75,1 3 0,2-3-708,-2 3 1,0 0 1894,-4-5 0,1 0 0,-1-3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27.20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71 0 6498,'-12'0'3179,"4"0"-2150,1 0 1,4 1-380,-1 3 0,3 3-41,1 4 1,0 8 169,0 4 1,0 3-479,0 9 0,0 4-85,0 11 1,1-2-161,3 3 0,-3-5 51,3-3 1,1-3 80,-1-5 1,5-2 15,-1-6 0,0-1-606,4-11 1,-3 0-35,6-8 0,2-1-233,-1-6 1,0 0-104,0 0 0,-2-6 316,6-1 1,-2-5-44,1-4 1,2-2 135,-5-5 1,0 0 32,0-1 1,-3-3 125,2 0 1,-3 0-21,-4 3 0,1 1 160,-5 0 0,4 1 233,-4 2 0,-1 3 719,-3 6-570,-5 4-123,-1 2 1,-5 12 21,4 4 0,0 6 407,3 6 0,3-1-224,-3-2 0,3 2-235,1-3 0,0-2-46,0-1-339,5 2 0,1-5-86,6 2 66,0-7 0,-1-3 54,1-5 0,0-1-12,-1-3 0,1-2-143,0-6 0,-4 0 55,-1 1 1,-4-1 330,1 0 1,1 1 227,-1-1 232,0 6 18,-4-5-352,0 10 1,0-3 274,0 8 0,-4 2-167,0 6 1,0 4 162,4-1 1,-4 6-69,0-2 1,0 7 154,4 1 1,0 6 133,0-2 1,0 3 105,0 1 1,4 0-249,0 0 1,4 0-4,-4 0 1,4 2-76,-4-2 0,-1 1-115,-3-8 0,0 3 87,0-4 1,-1 3-101,-3-7 0,-2 3-272,-6-6 1,0-2 98,1 1 1,-5-5-39,1 2-1,-6 1 22,1-2 0,-2 2-151,-1-1 0,0-3-325,-1 2 0,-3-3 208,0-4 0,-2 1-155,2-5 1,3 0 101,-4-4 1,5-6-306,4-1 1,-3-5 6,2-4 0,3-2-175,2-5 0,7 0 154,4-1 1,3-4-77,1-3 0,1-2-76,3 2 0,2 3 240,6 4 1,0 1-161,-1 0 0,1 4 159,0 4 0,-1 2-22,1 1 0,1 6-149,3 2 0,-3 3-362,2 1 1,-4 0 960,0 0 0,-2 0 0,8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35.83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59 259 7729,'-5'-12'0,"3"4"2467,-2 1-1043,3 4-1104,-4-2 1,4 13 160,-3 7 0,3 10 376,1 14 0,3 11 109,1 9 1,1 3-454,-1 0 0,-1 3-225,5 5 1,-6-3-90,2-5 1,-1-6-91,1-13 1,-3-4 142,3-8 0,-3-4 102,-1-7-240,0-9-305,0-6 63,0-10 1,-1-1 26,-3-6 0,1-5-425,-4-2 1,3-8 274,-4-5 0,5-6 28,-1-5 0,2-4-5,-2-3 1,3 0-10,-3-4 0,1 3 135,-1-3 0,3 3 96,-3-3 1,2 6 69,-2 1 0,2 2-71,-2 6 1,2 4 180,-2 4 0,3 10-63,-3 2 1,3 5-4,1 2 1,0 4 105,0 0 214,0 6 251,0-3-426,0 15-207,0-8 113,0 9 33,0-11 1,0 1-32,0 3 0,1-3 106,3 3 1,-3-1-43,3 1 0,1-2 74,-1 6 0,4 0 157,-4 4 0,5-3-81,-2 2 1,4 0 122,0 8 0,2 1-126,3 3 0,-2 5-353,6 3 0,-1 3 5,4 1 0,1-4-6,-1 0 0,4-5 11,1 1 0,-1-6-190,-4-1 0,0-10-325,1 2 1,-2-8 229,-3-1 1,-2-1-73,-5-2 0,-1-7 71,1-4 0,-4-2 181,0-7 1,-4-1-48,3-6 1,-3 1-105,4-5 0,-4 4-88,4-4 0,-6-1-164,2-7 1,1 1 214,-1-5 0,1 6 32,-1-2 1,-1 3-96,5 1 1,-6 10-156,2 5 509,-3 11 219,-1 4 48,6 16 0,-4 2-62,6 10 0,-4 5 260,4 3 1,-4 8 506,3 4 0,0 4-381,1 3 1,1 3-137,-5 6 1,3-6-142,-3-3 1,4 2-30,-4-1 1,4-3-333,-5-9 0,5-2-274,-4-9 1,4-5 75,-4-4 1,1-4-309,-1 0 1,-3-2-4965,3-1 3093,3-1 2397,-1-4 0,6 3 0,-1-3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36.21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164 37 7712,'-12'-5'0,"-4"2"1611,1-4 1,-5 4-307,5-1-1409,-1 3 0,5 2 437,-1 3 0,0 4 248,1 7 0,3 3-157,0 6 1,6 0-93,-2 4 1,2-2-90,2 5 0,6-2-108,1 3 1,5-4-70,4-5 1,2 1 54,5-1 1,2-9-59,2-2 0,-3-8-17,4 0 1,0-8-291,-1-4 0,-3-4 167,-5-3 0,-5-3 29,2-6 1,-4 1 206,-5 0 1,-1-1-80,-6 1 1,0 0-154,0-1 1,-4 1 79,0 0 0,-9 1 11,1 2 1,-7 0-190,-1 4 1,2 2-293,-1 6 1,-1-1-139,-3 5 1,1 0 239,2 4 1,0 0-2067,4 0 2427,6 0 0,-1 5 0,5 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36.61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199 50 7762,'-4'-8'1951,"0"0"1,-4 4-1570,4-3 0,-1 4-125,1-1 1,3 2-264,-3-2 0,-2 2 134,-2-1 1,1 1 145,0 2 0,-1 5-140,-4 3 0,1 3-133,-1 0 0,2 2-109,2 3 1,-1-3 84,5 2 0,0-2-203,4-1 1,0 0 131,0-1 0,1 1 29,3 0 0,6-1-116,6 1 0,5-2-90,-2-2 0,3 2 282,2-2 1,-2 3 313,-3 0 0,3 1 723,-2-1 1,-2 2-503,1 3 0,-5-3 174,2 3 1,-4 0-262,-5 0 0,-1 5 135,-6-2 0,-2-2-131,-2-2 0,-3 2 44,-9-1 0,0 1-193,-7-2 0,2-6-113,-6 3 0,1-4-636,-1 0 0,2 1 336,-2-5 1,3-1-1257,0-3 1,2-3 663,3-1 0,2-5-692,5 1 1,6-6 163,2-2 1219,3 0 0,1 0 0,0-3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36.85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18 7705,'0'-6'5194,"0"-4"-4600,0 8 1,0 4-268,0 9 0,1 11 847,3 9 1,-2 8-539,6 4 1,-4 4-32,4 3 0,-2 7-241,2 5 0,2-5-558,-2-6 1,-1-4 203,0-5 0,-4-3-673,1-8 1,-3-3 166,-1-9 1,0-6-1062,0-5-2219,0 0 3776,-5-2 0,-1-1 0,-6-5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37.04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46 71 7705,'-7'-5'3059,"-3"2"-1878,2-5 0,1 5 185,0-5 1,4 4-589,-1-4 0,8 6 125,4-2 0,4-2-366,3 3 1,7-1-171,5 4 1,6 0-1016,-2 0 1,3 0 458,1 0 1,-1 0-2170,1 0 0,0 0 463,0 0 1895,-5 0 0,4-5 0,-4-2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37.75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47 1 7723,'-12'0'0,"2"1"1717,2 3 0,1-1-692,4 5 1,1-1-396,-2 5 1,3 5-61,1 2 1,0 9 124,0 3 0,0 8-495,0 3 0,1 5 11,3 4 1,-2-3-129,1 2 0,0-3 73,1-5 0,-3-3-110,3-8 0,3-1-176,0-2 1,0-9-268,1 0 0,-1-6-108,5-5 0,0-1-485,-1-4 1,1-3 170,0 0 1,3-1 333,1-7 0,-1-5 50,-3-6 0,4-3 134,-1-1 1,1-1 223,-5 1 1,1-4-91,0 0 1,-1-5-222,1 5 0,-4 1 83,0 7 1,-6-2-78,2 6 394,-3-1 0,-1 11 270,0 5 0,-3 6 137,-1 10 0,0 2-254,4 5 0,0 1 918,0-1 0,0 3-419,0-3 1,4 2-219,0-10 0,5 4-460,-2-8 0,5 4-435,4-8 0,-3-2 120,2-1 0,2-8-415,-2-3 0,1-8 54,-4 0 1,-1-6 248,1 2 0,0-3 160,-1-2 1,-4 1 81,-3 0 0,1 3 164,-1 1 0,0 5 45,-4-2 440,0 3-224,0 7 0,-2 6 136,-1 7 1,1 9 398,-2 3 0,3 3-347,1 2 1,5 3 414,3 0 0,2 9-328,2-1 0,1 4 532,3 0 0,0 7-128,4 4 1,1 6 106,-6-2 0,1-3-690,-5-5 1,-4 0-270,-3-7 0,-4 2 288,-4-6 0,-4 1-95,-8-8 0,-2-2 62,-5-7 0,-4 0-125,0-7 0,-2 1-329,2-9 1,1 0-237,-5-4 0,0 0-521,-4 0 1,0-7 435,0-4 1,4-2-234,0-7 1,5 1 42,-2-4 1,8-1 255,0 1 0,7 0-50,2-1 1,0-2 140,7 3 1,0-3 212,4 7 0,2 0-413,2 0 0,3 1-336,9-2 0,-2 2 262,6 3 584,-1 2 0,10-9 0,0 4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39.04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281 118 7778,'6'-5'-508,"3"-2"1,-5-5 2337,-1 1 1,-2-1-1135,-1 0 0,-1 5-133,-3-1 0,1 4-115,-4-4 1,-1 4-117,-4-3 1,0 4-39,1-1 1,-5-1-78,1 1 1,-5 0-219,5 4 0,-6 4 111,1 0 1,2 9 143,-1-1 1,3 8 142,-3 4 1,5 4-5,-2 7 1,4 5 281,5 3 1,-2 4-249,5 3 1,0 2-79,4 3 0,5 0-98,3-4 1,3-5 136,5-3 1,-2-5-67,6 1 1,-6-8-58,2-4 0,-4-2-418,0-2 0,0-4 164,-1 1 0,-3-6-276,0 2 0,-5-2 162,0 1 0,-1-5-580,-2 1 0,0-6 324,0 3 1,0-4-914,0 4 459,-5-6 0,-2 4-1364,-5-6 1241,1 0 0,-1 0-449,0 0 1,1-6 1384,-1-1 0,0-9 0,1-2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2:18.82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22 234 7700,'12'0'1972,"-3"0"-519,-9 0-505,10 0-696,-8 0 0,15-2 92,-10-6 536,0 6-519,2-7 0,-4 9 190,9 0-865,-9-10 326,14 8 1,-15-15-578,11 10 463,-11-9 1,13 11-251,-10-9 280,0 0 1,-7-8-103,0 1 0,0 7-279,0 0 466,0 0 1,-7-1-18,0 1 0,-10 10 306,3-4 0,-5 6 17,-2 2 1,7 7 126,0 0 0,2 10 32,-2-3 0,-5 7-155,5 8 1,4-6 76,3 6 0,5 1-84,2-1 1,0 6-255,0-7 1,0 8-250,0-8 1,2 0-388,5-6 0,5-1-216,9 0 0,3-7-937,4 0 0,-2-9 1727,10 2 0,-1-4 0,8-3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39.27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59 7740,'0'-6'3213,"0"1"-1030,0 0-742,0 3-672,5-8 119,2 9 1,5-9-354,4 7 0,2-3-596,5 3 1,1 1-87,-1-2 1,2 3-12,2 1 1,-2 0-1240,2 0 1,-3 0 725,0 0 0,-1 4-2363,0 0 3034,-4 5 0,3-3 0,-4 6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39.47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3 10391,'0'8'1341,"0"0"0,0 1-1233,0 6 0,0 0 655,0 4-1,0 1-278,0 3 0,1 0-558,3 1 1,-3-2 133,3-3 1,-3 2-1165,-1-6 1,4 1-1095,0-4-606,0-1 2804,-4-4 0,0 3 0,0-4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39.61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49 7740,'0'-12'0,"-5"2"0,-3 2 0,2-1 2658,-2 5-1827,6 0-1745,-4 4 657,6 0 257,0 5 0,0 7 0,0 6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42.52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327 36 7731,'0'-12'0,"0"5"2549,0-1-757,0 5-1337,0-2 1,0 8-307,0 5 1,0 11 716,0 16 1,0 8-361,0 11 1,0 2-3,0 10 1,0-1-130,0 1 1,2 1-198,1-5 0,-1-10-34,2-9 1,1-10-98,-1-6 0,1-8 195,-1-3-299,-3-9-269,4-1 1,-5-8 150,0-2 1,0 2-120,0-6 0,-5 0 102,-3-3 1,2-2-238,-2-3 1,0 2 131,-3-6 1,-5 1 19,1-4 1,-2-2 113,1-2 1,2 6 201,-6-2 0,5 3 441,-5 1 1,2 2-287,-1 5 0,-2 6 232,6 2 1,-1 3-140,4 1 1,-3 2 163,-1 6 0,2 5-92,6 10 1,-2 1 40,2-1 0,3 4-71,1 0 0,3 5 90,1-5 0,0 4 24,0-4 1,5 4-140,3-4 1,3-3-399,5-5 0,-2-5 142,6 2 1,-1-3-984,4-1 1,-3-6 163,-1-2 0,1-3-237,3-1 1,4-1-232,0-3 0,1-2 1239,-5-6 0,0-5 0,1-1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43.02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257 130 7725,'0'-23'0,"-1"1"1409,-3 3 1,-1 2-747,-3 5 1,-3 0-480,4 1 0,-8 4 129,0 3 0,-1 3 171,5 1 1,-5 3 120,0 5 1,-4 4-245,0 12 1,3 4-357,2 3 1,2 3 82,1 1 1,4 3-139,1-3 0,4-3-127,-1-9 0,4 1-147,4-1 0,3-5 104,4-2 1,1-8-234,0-5 0,3-1-402,1-2 0,3-7 337,-3-4 0,-1-2 62,-3-7 0,3 1 100,1-5 0,0 1 143,-5 0 0,-3-1 115,0 1 0,-4 0 169,3-1 1,-3 6-77,4 3 0,-5 6 174,1 1 0,-3 7 339,-1 1 0,0 6-253,0 10 1,4 8 711,0 11 0,3 5-365,-3 7 1,4 5 443,-4 2 1,0 5-95,-4 3 0,5-1 232,3 5 0,2-10-734,2-2 0,-2-9-204,-2-2 0,1-5 166,-5 1 1,-5-4-94,-7-4 1,-8-4-268,-3-8 1,-7 2 49,-1-5 0,0-2-107,3-6 0,1-3-252,0-5 0,3-9-384,1-3 0,1-7-687,-2-1 1,-1-7 640,6-4 0,-1-4-279,5-4 0,0 3 458,3-3 0,3 3-939,5 1 0,0 4 696,0-1 0,5 7 751,3-3 0,8 4 0,2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43.63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36 731 14535,'11'0'1029,"1"-2"-661,0-2 0,0-2-286,4-6 0,-2 1 68,6-1 0,-5-5-680,5-2 1,-6-2 98,2 2 0,-5-7-265,-3 2 0,-3-2 309,-5 3 1,0 1 111,0 3 0,-6-2 484,-6 5 0,-1 6-196,-6 6 0,-1 3 1081,-3 1 0,1 6-533,2 6 1,0 6 127,4 9 0,1 3-2,3 5 1,1 4 29,4 0 1,2 0-27,5-4 0,5 0-252,2 0 1,5 0-553,4 0 0,6-9 133,5-3 0,5-9-952,-1-2 0,3-2 612,1-6 1,0-5-668,0-7 1,-4-8-292,0-3 0,-5-7-217,1-1 1,-6-6 739,-1 2 0,-6-2-73,1-2 0,2-5 88,-1-3 0,-4-4 305,-5-3 1,-3-1 130,4-7 1,-5 2 303,0-6 0,-1 3 0,-2 5 0,0 7 232,0 8 0,-2 6 685,-1 6 482,-4 4 142,-5 17 0,2 6-204,2 8 0,2 11-694,2 5 0,3 7 367,-3 0 1,2 2-481,2 2 0,0 6 392,0 1 1,4 4-306,0 0 1,4 1-121,-4 0 0,1-2-224,-1-2 0,-1 1-36,4-5 0,-3 2-322,4-6 1,-5-2-128,0-10 1,-1-5-2359,-2-2 1301,0-3-1232,0-7 1,0-2 364,0-8 2136,0-2 0,0-16 0,0-3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43.82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41 84 7703,'-12'0'0,"4"0"2332,1 0 3114,4 0-4150,-7 0 1,10-1-737,0-3 1,10 2 794,9-2 1,9 2-650,3-2 1,4 1-791,4-4 0,-2 0-173,6-1 0,-4-1-280,4 5 0,-10-3-2178,2 3 1,-7 0 2714,-1 4 0,-3-5 0,0-2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44.42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1 175 7715,'0'-19'0,"0"-3"754,0 3 0,0-2-253,0 2 0,0-2-173,0 5 497,5 1 534,2 3-748,-1 6 1,3 3 100,-5 11 0,0 6 594,-4 13 1,0 11-611,0 13 0,0 8-263,0 15 1,0-3-194,0 3 1,-4-3-37,0-1 0,-1 3-157,1-3 1,1-4-189,-4-11 0,4-9-279,-1-7 1,3-5-1716,1-7-2651,0-5 2711,0-15 2075,0-2 0,0-16 0,0-2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44.85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36 73 7715,'-8'0'2885,"0"0"1,4-1-1476,-4-3-559,6 3 547,-3-4-966,5 5 1,5 0-70,3 0 1,7 0-114,5 0 1,3-2-208,4-2 0,-1 3-175,5-3 0,-4 2-274,4-2 0,-5 1 200,2-5 0,-4 4-372,0-3 1,-6 4-104,-3-1 0,-2-1-325,-1 1 1062,0 0-173,-6 4 249,-1 0 269,-5 0 1727,0 0-2001,5 0 0,-2 0-321,5 0 197,-6 5-69,9-3 118,-10 3 0,5-5 283,-2 0-107,-2 0 345,3 0-412,-5 0-2119,0 0 1,0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45.28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140 71 7709,'-1'-8'0,"-3"0"1523,3 6-373,-5-8-498,1 8-294,4-8-130,-9 9 0,7-5 622,-5 6-504,0 0 0,-3 2 33,-1 2 1,4 2 12,1 6 0,-1 5 41,-4 2 1,1 8-133,-1 4 0,5 3 278,3 1 1,3 0-167,1 0 1,1 0 104,3 0 1,8-1-311,7-3 1,3-7-344,2-4 0,4-7 161,3-2 1,2-4 14,-2-7 0,3-7-413,-3-4 1,1-6 201,-1-6 1,-4-6-322,-7-2 0,-3 1 108,-6-1 1,-4 1 282,-3-1 1,-3 3 24,-1 4 0,-5 1 169,-3 0 0,-4-3-84,-3 2 1,-3 0 83,-6 8 0,2 1-34,3 3 1,-3 0-37,2 1 0,0 4-467,0 3 0,0 3-110,4 1-862,-5 0 1,10 7 119,-1 4 1295,0 1 0,11 10 0,-4-4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2:19.27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298 0 7169,'22'0'1124,"-11"0"299,-1 0-910,-10 0 0,7 3 45,0 4 0,0 12-179,-7 9 0,0 17 786,0-3 1,0 8-542,0 0 1,0-3-231,0 9 1,2-8-129,6 1 0,-6-4-44,5-2 1,-5-10 439,-2-5-279,10-4-514,-8-13 192,8-1 0,-10-12-6,0-6 0,0-3-279,0-11 1,0-6-333,0 0 1,-7-8 92,-1 8 1,-8 0-282,2 6 1,2 1 692,-2 0 1,0 0-54,-8-1 0,1 11 247,0 3 0,0-1-131,-1 2 1,1 2 267,0 12 1,-7-2 160,-1 9 0,1 7 302,7 8 0,2 1-203,5-1 1,-3-3 21,10 9 0,0-6-94,7 6 0,0-7-150,0 8 0,9-10-217,5 2 0,8-7 84,6-7 1,-2 3-684,9-10 1,-6 7 361,6-7 1,-6 0-538,6-7 1,-7 0-476,8 0 1,-10-7-2159,2 0 3306,-4-9 0,6-6 0,3-11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45.83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58 100 7741,'-4'-8'2062,"0"0"-1317,-5 6 0,6-3-906,-4 5 1,3 1-19,-4 3 0,5 4 1212,-1 7 1,3 3-306,1 6 1,5-1-185,3 0 1,4 1-346,3-1 0,3-4-276,6 1 0,-1-3 47,0-2 0,2-1-57,2-10 0,-1 0-541,5-4 0,-5-1 348,1-3 0,-2-8-192,-2-7 0,-4-3 112,-4-1 0,-3-1 54,-5 1 1,-1-4 178,-6 0 1,0-2 189,0 2 0,0 3 511,0 1-395,0 0 600,-6 10-569,5 1 0,-5 12 187,2 8 0,3 11-118,-3 5 0,2 7 657,2 0 1,0 7-276,0 0 1,0 8-105,0 0 1,2 2 161,2 7 1,-2-1 401,6 5 0,0-1-482,3 0 0,1-5-276,0-2 1,-2-8 57,-2-4 0,1-4-167,-5-4 1,-2-3-273,-6-5 1,-3-3 92,-9-1 0,2-4 105,-6 0 1,0-2-78,-7-1 1,1-4-179,-6-1 0,1-4-410,-4 1 1,2-4 309,2-4 0,-2-3-770,6-4 0,-3-6 403,7-3 1,-2-2-381,10-1 1,3-4-250,4 0 1,6-6-421,-2 2 0,4-3 383,4 0 0,2 2-589,6 1 0,3 0 1797,1-4 0,5 5 0,-3 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46.21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269 60 7658,'-1'-11'1538,"-3"-1"1,1 2-1055,-5 2 0,2 1-205,-2 3 1,-2 3 475,2-3 0,-6 4-269,-2 4 1,-1 8-199,2 7 0,2-1-96,-3 2 1,5-1-233,3 5 1,-1-1 33,5 0 1,0 1-12,4-1 1,1-5 52,3-2 0,4-3 8,7-2 0,4 1-29,4 0 0,4-5-11,0 1 1,5-4 407,-5 4 1,4-4-149,-4 3 1,0 1 483,-3 4 1,-6 0-224,-3-1 0,-3 5-131,-4-1 0,-3 6 79,-5-2 1,-1 1-133,-3 3 1,-7-6-258,-4 6-1,-6-6 121,2 3 1,-3-6-326,-2 2 0,1-4 150,0 0 1,-1-4-770,1 0 1,0-4 86,-1 3 1,1-4-233,0 1 1,1-8-327,2-4 0,-1-2-729,6-2 0,-2-5 1940,1-2 0,4-14 0,-5-3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6:17:04.87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1411 95,'-12'-21,"3"2,-5 11,2 2,4 6,1 0,-5 0,10 0,-10-6,11 5,-11-6,10 7,-10-6,5 5,-1-5,-4 0,5 4,-7-4,0 6,7 0,-11 0,9 6,-17 2,5 5,-6 7,0-5,0 9,0-6,6-6,-5 6,5-2,-6 5,6-2,-5 1,11-5,-5 4,1-5,-2 6,0 1,-5 12,6-5,-2 4,2-9,2 7,0-3,0-1,4-4,1-4,-1 5,1-1,-7 12,5 0,-5 1,7-2,-1-6,1 0,-1 0,7 1,-5 5,6-5,-3 4,-3-9,5 7,-2-3,-1-2,5-2,-4 0,5 4,-7 0,4 4,-7 1,1-5,-1-4,2-1,3 6,-3-1,3 0,-2-5,2 1,-3 0,3 4,-1-5,1 1,-3-1,3 6,-4 3,0 1,4 0,0-5,4 4,-4 1,0 0,-4-5,5 0,-7 4,6 1,-5 0,10-5,-7 0,2 0,2 0,-2 0,4 2,-4 3,6-2,-1 6,-2-4,1 4,-4-2,5 2,-1-2,5-7,-1 4,-4 1,4 0,-5 1,6-5,0 4,0-9,0 8,0-2,0 12,0-2,0-3,0-3,0-6,4 0,1 0,1 2,-2 3,-1-2,6 6,-4-4,4 4,-5-6,5 2,-4-2,4 1,-5-7,5 4,-6 0,2 4,2 1,2-1,-1-4,1 4,-4-2,4 2,-5-4,5 4,-6-3,9 2,-3 1,-3-1,12 3,-9 0,11 1,-6-3,-1-10,1 10,4-5,0 9,0-7,-5-7,1 2,0 8,1-3,3 2,-3 2,3-1,1 0,0-5,0-5,-1 1,-3-5,3 5,-3-7,11 10,-3-6,8 2,-8-1,-5-3,-3-3,5 17,1-9,6 10,0-6,0 0,0 0,0-6,0-3,1-9,-7 3,4-4,-4 5,13 1,-6 0,5-1,-6 7,1-5,-1 4,0-1,0 1,-6-7,5 4,-4-2,-2-4,11 8,-8-9,9 9,-10-2,10-3,-10-5,12 4,-7-5,0 1,6-2,-9-2,3 1,-9-1,8 2,-5 2,6 1,0 0,-6-6,5 3,1 0,2-4,4 4,-6-6,6 0,-4 0,4 0,0 0,2 0,-1 4,-2 1,-3-1,4-4,1 0,6 0,-4 0,-8-4,-5-1,-5 1,5 4,-5 0,4 0,-4 0,5 0,-5 0,5 0,-5 0,4 0,-4 0,5 0,-5 0,5 0,-7 0,16 0,-9-2,8-2,-7 2,-1-2,-7-4,15 5,-4-6,-3 6,7-3,-8 1,9 1,-10-1,4 1,-3-1,-2-1,1 2,-5 2,14-10,-8 5,9-7,-4 7,5-6,1 10,2-6,-8 6,-5-1,-5 2,5 2,-1-1,5-4,-4 4,0-4,-1 2,5-1,-4 1,-1-6,1 6,10-9,0 4,4-5,-10-1,4 0,-8 5,9 0,-8 5,-2-5,-5 6,8-8,-2 7,-3-1,5-1,2 5,2-11,4 4,-6-5,0 5,0-4,1 10,-1-10,0 11,0-11,0 6,0-3,-6-3,11 4,-3-5,10 1,-3 3,-3-3,-6 2,-4 3,-1-2,1 1,4-1,0-3,0 3,0-3,1-1,-1-2,0-4,0 4,0-3,0-1,0 1,-4-5,-1 5,1-6,10 3,-4-8,2 7,-8-1,3 9,-5-1,0-10,4 10,-9-11,9-1,-4-8,5-4,-4 3,-2 3,-6 6,5 0,-4-7,11 6,-11-5,4 12,1-5,-5 11,5-11,-1 5,-4-6,8 0,-9 0,2 6,-8-5,5 3,1-2,5-8,-4 0,4-4,-4 4,3 6,0 0,0 4,-5 1,1-1,-1-8,1-1,0 0,-1 5,1 0,-1 0,-1 0,-3 0,3-2,-3-3,-2 4,-3-4,2 8,-1 1,4 1,-5-5,7 0,-10-6,11-1,-3-2,-3 8,-1 5,2 0,1-8,5-1,-4 0,1 5,-6-1,5-4,-4 3,4-2,-5 2,5 2,-6 0,3-6,-1 4,-1-2,1 8,-5-3,0 5,0-6,0 0,0 4,0 1,0 5,-6-14,4 8,-4-10,0 6,3 0,-6-1,6 7,-9-4,11-2,-11-2,10-4,-10 0,10-2,-4 0,0 2,5 6,-11 0,10 0,-4-6,0 4,5-4,-4 6,-1 4,2 1,-1 5,5-15,-6 10,5-11,-11 6,10 6,-10-5,11 5,-11 0,4-5,0 5,-4-6,5 0,-1-6,-4 4,5 2,-7 1,1 5,5 0,-10-5,9 11,-5-10,-4 4,9-6,-10 5,5-3,1 4,-1 0,0 1,1 7,5-1,-4 0,11 7,-11-5,10 4,-10-5,5-1,-7 1,1-1,-1 1,0-1,1 6,-7-4,-1 11,0-5,-5 0,11 4,-4-10,-1 11,-1-11,0 10,-5-10,5 11,-6-11,0 10,0-4,0 6,0 0,0 0,0-6,-1 4,1-4,0 6,0 0,0 0,6 0,-5 0,5-6,-6 5,0-4,6 4,-5 1,5 0,-6-6,4 4,1-2,11 2,-13-4,9 5,-12-5,0 0,0 4,0-4,-1 6,6-4,-1-1,7 1,-4 4,0 0,-1 0,-6 0,0 0,0-6,-6 4,4-4,-2 6,7-1,1-4,6 4,-14-5,2 6,-12-6,2 4,3-2,7-3,7 3,-1-1,-8 4,-1-4,5 4,4-4,5 4,-4 1,-1 0,-10 0,-2 0,-5 0,-1 0,0 0,0 0,1 0,-1 0,0 0,1 0,-1 0,0 0,7 0,2 0,8 0,1 0,7 0,-10 0,4 0,2 0,-6 0,-1 0,-1 0,-5 0,-1 0,6 0,-4 0,10-6,-10 4,3-4,-11 0,5 5,3-4,10 4,-10 1,9 0,-10 0,0 0,5 0,-6-6,7 4,0-4,0 0,-6 5,4-5,-10 0,10 4,-4-8,6 5,6 1,-5 4,5-7,-6-2,6 3,-10-6,8 5,-16-7,4 1,0-1,2 2,6 3,6 3,-5 6,5 0,-6 0,6 0,-4 0,3 0,1 0,-4 0,10 0,-11-6,11 5,-11-6,11 7,-4 0,5 0,1 0,5 0,-4 0,5 0,-1 0,-4 0,4 0,1 0,1 0,6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05.42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311 139 7851,'0'-17'-31,"2"1"1,2 3 0,2 1 880,-2-1 1,-2 3-241,-2-1 0,0 5 237,0-6 337,0 8-354,0-11-487,-8 13 0,-2-6-200,-7 8 0,6 0 81,-1 0 1,1 8-156,-7 4 0,-5 5 90,0 6 1,-2-2-207,2 8 0,2 2 94,-8 9 0,8-3-171,-2 3 1,6-4 65,5-1 0,-1 0-8,7-1 1,0-7-120,6-4 166,0-4 0,10-1 152,7-1 1,2-7-105,10-5 1,0-3 129,5-2 1,7 2-107,-1 4 0,6-4 193,-5 4 0,1-3-65,-2 3 1,-1 4-41,7 7 1,-10 6 87,-1 0 1,-2 8-90,-10-2 0,0 5-28,-6 7 0,-2-5 5,-3 5 0,-4-5 159,-8-1 1,0-6-90,0-1 1,-8-5 168,-4 6 0,-3-8-39,-2 2 0,-8-3 45,-4-3 1,-2-2-169,2-3 0,-3-3-160,3-3 0,-4-4-315,-1 4 1,5-6 199,0-6 0,2-3-332,-2-9 0,-2-5 236,8 0 0,0-8-665,6 3 0,6-3 298,-1 2 1,8 4-1863,-2 8 207,4-1-264,2 1 2463,0 8 0,0-7 0,0 7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06.15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156 483 7775,'0'-18'2080,"0"9"-1109,0-7-161,0 14 295,-8-13-1127,6 13 49,-6-6 1,6 8-145,-3 0 196,3 0-280,-14 0 0,9 8 210,-5 4 1,-3 9 147,3 2 1,-1 8 87,1-3 0,-1 5-84,7 2 1,-5-7 126,5 1 1,0 0-64,6 6 1,0-8-398,0-4 1,0-4 162,0-2 0,8-1-98,3-5 1,5-3-195,1-8 0,6-2 135,0-4 0,6-5-66,-6-12 0,0-2 27,-6-4 1,1-4 67,-1 4 1,-6-2 94,1 3 0,-8 3 115,1 7 1,-3 1 55,-2 0 245,0 0 476,-7 7-598,-3 2 1,-5 12 5,3 8 1,-1-1-70,7 12 0,0 2-174,6-2 0,0 6 108,0-6 1,2 0-217,4-6 0,4 1 1,7-1 1,0-2 11,0-3 1,6 1-116,1-7 0,0 0 57,0-6 0,-5-2 226,4-4 0,2-9-127,-2-8 0,0-8 144,-6 2 0,1 0-116,-1-5 1,-2 3-212,-3-9 0,1-4-33,-7-3 1,0-3-92,-6-1 1,0-1 69,0 0 0,-2 0 96,-4 0 1,2 8 672,-7 4-383,-1 11 398,-5 4 0,5 15-96,1 4 1,7 20 84,-2 9 0,4 10-52,2 7 0,0 4 172,0 8 1,6 8-169,0 3 1,5-2-172,-5 3 0,7-10-425,-1-3 1,-2-1 187,1-9 1,-1-1-691,1-5 0,5-8 155,-5-4-3123,-3-12 1846,7-3 1771,-13-8 0,6 0 0,-8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06.33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52 87 7775,'-17'-7'0,"5"5"5023,1-4-2493,7 4-749,-4-6-1320,8 7 0,8-7-138,3 8 0,10 0-723,2 0 0,8-2-813,-2-4 1,9 4-1001,3-4 2213,-1-3 0,-5-1 0,-1-7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06.83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293 52 7723,'-18'-8'838,"1"-3"192,0 3 1,0-5-801,-1 7 1,1 0-37,0 6 0,-1 6 421,1 0 0,0 13-192,0-2 0,-3 10-73,-3-4 0,10 8-81,-4-2 1,9 3-20,-4 3 0,8 1-57,-1 5 1,5-7-13,5 1 0,-1-2-245,8-10 1,5 0 134,6-6 0,8-2-569,-2-3 0,-2-4 273,2-8 1,-6-2-86,5-4 0,-5-4 115,6-7 0,-8 0 77,2-1 1,-9-1 105,-3-4 0,-7 4 263,2-4 0,-4-2-4,-2 2 0,-8-2-93,-3 2 0,-5 2-310,-1-8 0,0 10-304,-1 1 1,-1 1-471,-4 6 1,4-3 582,-4 3 0,10 3 347,1 8 0,0-8 0,-5-1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07.29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87 7740,'-1'-10'-83,"-5"5"1794,4-5-411,-6 8-176,0-5-818,7 7 0,-7 7-92,8 5 1,0 5-136,0 6 1,2-2 80,4 8 0,-3-6-120,9 6 1,-1-8 48,7 2 1,-1-4-210,0-1 0,1-7 11,-1 1 0,2-8-113,4 1 0,-2-3 79,8-2 1,-8-7-29,2-5 1,2-5-147,-2-6 1,0-2 137,-5-4 1,-7-4-359,1 4 0,-8-1 196,1 1 1,-3 4 350,-2 8 1,0-1-139,0 1 1,-2 7 496,-3 5 1,1 3-232,-8 2 1,6 3 507,-5 9 0,7 0-130,-2 11 1,4 2 63,2-2 0,0 7-58,0-1 1,2-2-176,4 2 0,-2-8-242,7 2 0,1-4 121,5-1 0,1-1-1174,-1 0 1,2-1 32,4-5 0,-4-3-443,4-8 0,-3 0 1358,-3 0 0,8 0 0,2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07.59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16 8999,'0'-10'5179,"0"5"-4626,0 10 0,0 7-8,0 11 1,0 11-169,0 13 0,6 4-56,0 7 1,1-2-302,-1 7 0,-2-7-254,7 2 1,-7-7-162,2-4 1,-4-7-1386,-2-11-505,8 3 0,-7-12 2285,5 3 0,-4-4 0,-2-2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07.82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87 11206,'-18'-10'1573,"7"2"-483,-1 8-461,8-7 1223,-3 5-1408,7-6 1,3 8-380,9 0 0,0-2-279,11-4 1,3 4-553,3-3 1,4-3-1494,2 2 1,-1-2 2258,1 3 0,-1 3 0,1-6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2:28.90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22 191 9448,'-12'0'736,"2"0"1291,10 0-1596,10 0 0,9 0-154,9 0 1,12 0-71,3 0 0,9 0 0,11 0 0,11 0 277,4 0 0,11 0-450,3 0 1,3 0 237,-3 0 1,-5 0-162,5 0 0,0 0-429,-7 0 0,-2 0 175,-12 0 0,-5 0 112,5 0 0,-5-2 238,-2-5 0,-10 5-105,-4-5 0,2 4 65,-3 3 0,8 0-37,-8 0 0,-1-7 424,-13 0 0,5 0-371,-4 7 1,4 0 207,2 0 0,-2 0-401,-4 0 0,2 0 106,-10 0 0,10 0-77,-3 0 1,-2 0 88,3 0 1,-8-7-65,7 0 1,1 0 0,6 7 1,-6 0-17,-1 0 1,-2 0-34,3 0 1,4 0 3,-5 0 0,3 0 16,-3 0 1,6-3 34,-6-4 1,3 5 126,-3-5 1,5 4-128,-4 3 1,4-2-114,2-5 1,6 5 128,-6-5 0,5 4 6,-11 3 0,4 0-36,2 0 1,6 0-100,-6 0 0,5 0 46,-11 0 0,2 0 46,-3 0 0,5 0 32,-4 0 1,-3 0-42,2 0 1,-7 0 84,8 0 1,-3-7-11,2 0 1,3 0 7,-10 7 1,3 0-61,-3 0 1,3 0-15,5 0 1,1 0 34,-8 0 0,6 0 6,-7 0 1,10-2-73,-2-6 1,1 6 57,-1-5 0,4 5-42,-5 2 0,3 0 11,-2 0 1,1 0-26,-8 0 1,1 0 11,-1 0 1,1 0-11,6 0 1,-3 0 31,-5 0 1,-2-7-17,10 0 1,-3-1 16,2 8 1,-2 0-16,-4 0 0,-4 0-40,11 0 1,-10 0 8,2 0 0,3 0-71,-3 0 0,1 0 90,-8 0 1,0 0-8,0 0 1,8 0 126,-1 0 0,0 0-121,-6 0 0,-1 0 28,0 0 1,0 0-25,1 0 1,-8 0 68,0 0-15,0 0 0,7 0 4,1 0 0,-8-2-58,0-5 1,-7 5-14,7-5 0,-7 4 20,7 3 0,-6 0 48,6 0 113,-10 0-114,6 0-54,-1 0 75,-6 0 1,6 0-93,-9 0-9780,0 0 7045,-9 0 2740,-3 0 0,-9 10 0,-1 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08.22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225 53 8327,'-10'-8'1384,"-5"0"-1075,3-3 0,3 1 582,-3 4-969,1 4 1,-7-5-74,1 7 583,0 7 0,0 3-94,-1 7 0,3 1-486,3-1 1,-1 2 19,7 4 0,-5-4 23,5 4 1,0-9 105,6-3 0,0 1-166,0 5 0,2-5 14,4-1 0,3-7 36,9 2 1,1-4 131,4-2 1,-2 2-58,8 3 1,-6-3 352,6 4 0,-2-2-8,2 2 0,-4-4 119,-8 3 0,0 5 505,0 2 0,1-3-399,-1 3 1,-2-1-265,-3 7 1,1-1-45,-7 0 1,0 0 177,-6 1 1,-2-3-82,-4-3 1,-3 3 29,-9-3 0,-1-3-178,-4 3 0,-2-7-147,-4 7 1,-3-8-431,3 2 0,-2-5 309,2-1 0,-2 0-525,8 0 1,0 0 318,6 0 1,0-5-3142,-1-1 1900,9-7 1544,1 11 0,8-14 0,0 7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08.48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0 12049,'0'17'1042,"2"3"-145,4 3 1,-4-2-589,4 8 0,-5-3-268,-1 3 0,6 2-420,0-8 0,0 6 301,-6-6 0,0 0-788,0-6 590,7 1-2747,-5-9 1510,6-1 1513,-8-8 0,-8-8 0,-1-1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08.61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35 104 7709,'0'-17'854,"0"0"1157,0-1-1266,0 1-384,-8 0-640,6 7 110,-6 3 169,1 7 0,5 0 0,-6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09.07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258 1 7703,'0'9'338,"0"1"839,0-4 1,0 9-572,0 8 1,0 16-1,0 1 1217,0 8-1469,8 12 1,-6 1 239,4 8 1,-3-2-299,3-3 0,-4-5-209,4-7 0,2-8 154,-3-3 0,1-12 153,-6-6-471,0-4 158,8-9-396,-6-3 0,5-9 148,-7-3 0,0-5-366,0-7 0,-2-6 244,-3-1 1,3-6-356,-4 1 1,-4-2 193,-1 2 0,1-1 8,-1 7 1,-1 0 331,-5 5 1,0 3 293,-1 3 0,1 3 236,0 3 1,-1 4-288,1-4 1,0 12 567,0 6 1,-1 5-309,1 6 0,0 2 263,-1 4 0,7 3-193,-1-3 1,8-2-140,-1 2 0,5-2-67,5 2 1,-1 1-26,8-7 1,1 0-772,10-5 0,-1-7 376,6 1 1,-5-8-973,6 1 1,-2-3-66,2-2 0,4 0-435,-5 0 0,3-7 1635,-2-5 0,4-3 0,-6-3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09.44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189 293 9871,'10'0'1649,"-3"0"1,-1-2-882,0-4 0,7 2-561,-1-7 1,3-1 1,3-5 0,-1-6-313,0 0 0,-1 0 133,-5 6 0,3-7-92,-9 1 0,1 0-38,-6 6 0,-2 0-59,-4-1 0,-3 7 51,-8-1 0,-7 9 81,1-3 0,-7 12 245,1 5 1,-4 4-32,-1 3 1,5 7 639,0 4 1,8 3-307,-2 3 1,5 1 278,7 5 0,-3-5-30,9 5 0,1-5-328,10-1 1,5-3-479,12-3 1,-2 2 58,8-8 0,2-6-232,9-5 0,-3-7 210,3 7 0,2-8-1460,-1 2 1,-1-4 639,-5-2 1,-6-6 819,-1 0 0,1-15 0,6 2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12.96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398 174 7673,'0'-18'276,"0"1"0,-2 2 0,-2 1 651,-2 3 1,-7-1-802,1-5 1,3 5 29,-3 1 1,1 1 219,-7-1 1,1-3 37,0 9 0,0-1 43,-1 6 1,-5 0-305,0 0 0,-6 7-210,6 5 0,-5 5 23,4 6 0,1-2 135,6 8 0,0 6-65,0 5 0,7 1 13,4-7 0,4 7-103,2-1 0,2 0-21,4-5 0,5-3 111,12-3 0,2-4-44,4-7 0,6-9-177,-1-3 1,-1-4 24,2-2 0,-1-14 92,-5-3 1,2-10 175,-2 4 0,-4-8-141,-8 3 1,-2-11-155,-3-1 1,-4-1 38,-8 7 1,0 1 67,0 4 0,0-1-25,0 7 0,-8-2 43,-4 2 1,-3 9 203,-2-3 0,5 11-47,1 0 146,-1 4 0,2 10-104,5 4 1,3 5 245,2 6 0,0 10-77,0 7 0,2 8 33,3-2 1,5 4-117,7 2 1,-5 0-171,-1 0 0,-1 0-86,2-1 0,1-4 66,-7-1 1,0-8 119,-6 2 0,0-5-54,0-6 1,-2 2 135,-4-8 0,2 0-91,-8-6 1,-5-5-23,-6-1 0,-2-7-173,2 2 0,2-4 80,-8-2 1,6 0-512,-6 0 0,2-8 275,-1-4 1,-3-3-750,8-2 1,0-1 397,5 1 0,1 0-900,0 0 0,1-6 1458,5-1 0,3 1 0,8 6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13.39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225 70 7712,'-7'-10'1077,"-5"4"0,2 5-887,-1 1 0,-1 0-25,-5 0 1,0 0 188,-1 0 0,1 7-80,0 5 1,0 5-23,-1 6 0,1 2-55,0 4 1,7 4-113,4-5 1,4 5 14,2 2 1,2-1 39,4 1 0,9-8-56,9-4 1,6-4-206,-1-2 1,2-7 21,-2-4 0,3-4 37,-3-2 0,-2-4-145,2-8 1,-8 1 56,2-12 1,-6-4 228,-5-2 0,1 2-97,-7-2 0,0 0-32,-6-5 1,-8-1-22,-3 1 1,-5 1-116,-1 4 1,0-2-253,-1 8 0,-5 0 168,0 6 1,0 7-216,6 5 1,0 3-12,-1 2 496,1 0 0,0 0 0,-1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13.68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17 7664,'-7'-9'2235,"5"1"-2115,-6 8 1,2 2 33,0 4 1,1 9 616,5 8 0,0 16-277,0 1 1,0 10-80,0 8 1,2 1-245,3 5 1,3 1-149,4-7 1,1 5-264,-7-5 1,1-10 227,-1-14 1,-4-1-1053,4-10 0,2 0-6,-3-6 1070,1-7 0,-6-2 0,0-8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13.87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1 139 7664,'0'-9'0,"0"-1"2973,0 4-946,0 4-799,0-5-901,0 7 0,7 0 0,5 0 0,5-6-65,6 0 0,4-5-1096,8 5 1,5-6 155,0 7 1,8-7 677,-2 6 0,4-15 0,2 2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14.28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189 18 7656,'-18'-6'314,"1"0"0,6 0 488,-1 6 1,0 2-954,-5 4 1,0 4 62,0 7 1,1 6 810,5 0 1,-3 8-230,8-2 1,-5 3-395,5 3 0,2-1 17,10 1 0,4 0-24,7-1 1,2-7-133,4-4 0,-2-4 96,8-1 0,-2-7-29,2 1 0,2-9-83,-8 3 0,2-10-57,-2-1 0,-10-11 142,5-1 0,-7-2 80,1-10 0,-3 6-134,-3-6 0,-4 0-122,4-5 0,-10 1-177,-2 4 1,-7 2 130,1 4 0,-3 2-248,-3-8 1,1 10 166,0 2 0,-1 1 273,1 11 0,0-9 0,0 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2:32.53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0 7737,'0'12'3447,"0"-3"-517,0-9 374,0 0-2594,0 10 1,3-8-146,4 5 1,4-4 97,11-3 0,1 0-227,6 0 0,-3 0-211,9 0 1,-7 7-26,8 0 1,-8 0-205,7-7 0,-9 0-78,3 0 1,-6 0-44,-1 0 1,-8 0 72,0 0 0,-7 0-452,7 0-234,-9 0 253,4 0-1700,-9 0 926,0 0-657,-9 0 0,7-3 1916,-5-4 0,-5 5 0,0-7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14.92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1 398 7836,'0'-9'1211,"0"1"-671,0 8 1,0 2-185,0 4 0,0 3-217,0 8 1,0 6 26,0 1 0,2 6 102,3-1 0,5 2-89,7-2 0,-5 3-101,-1-3 0,3-4-58,9-2 1,-4-4 122,4-1 1,2-9-236,-2-3 1,6-4 43,-6-2 1,6-4-267,-6-7 0,0-1 44,-6-11 0,-1-2-57,-5 2 1,3-6 30,-9 6 1,1-6-164,-6 6 0,0 0 368,0 6 1,0 5-99,0 1 1,-2 7 264,-4-2 1,3 4-88,-9 2 0,8 8 221,-2 4 0,4 3-81,2 2 1,0 6 113,0 0 0,0 6 5,0-6 1,8 2 90,4-2 1,3-5-325,2-1 1,1 0 59,-1-5 1,8-5-157,4-1 0,-4-6 60,-2-6 1,2-3-20,-2-9 1,0-7 16,-6-3 1,0-5-21,1-2 1,-3-5-52,-3 0 1,-5-12-75,-7 6 0,0-8-143,0 8 0,-2-4 95,-3-2 0,-3 2 112,-4 4 0,-3 5-105,4 13 803,-5 3-133,-1 15-150,0 2 0,7 22-33,4 3 1,4 14 107,2 3 0,0 3 457,0 9 1,0-6-327,0 7 0,0-1 95,0 6 0,6-6-227,0 0 0,5-8-306,-5 3 0,8 1-254,-3-2 0,-1-7-328,1-10 0,-1-4-56,1-2-860,5 1 1419,-7-9 0,9-1 0,-1-8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15.13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36 104 7664,'-8'-10'3784,"6"3"-2564,-6 7 1,2-2 1208,1-4-1741,-1 4 0,8-6 205,4 8 1,3 0-399,9 0 1,6-5-480,5-1 0,6 0-462,5 6 1,-1 0-498,7 0 0,-8-6-35,3 1 0,1-7-2535,-2 6 3513,1 1 0,-7-3 0,1-2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15.87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346 70 7646,'0'-18'2437,"-2"7"-1880,-4-1 1,3 8-501,-9-1 1,1-3 65,-7 2 1,1 0 31,0 6 1,-1 0 212,1 0 0,-8 8-85,-4 4 1,2 9-37,-1 2 0,4 13-32,-4-1 0,7 15-69,-3-4 1,13 6-2,5-12 1,4 6 23,2-5 1,14 3-23,3-10 0,10-3-4,-4-14 1,13-1-294,-1-5 0,5-5 107,1-12 1,-5-5-118,5-12 0,-5-4 76,-1-8 0,-8 1-52,-4-1 0,-10 1 74,-1-1 0,-9 0 109,3 1 1,-6 5-41,-6 0 1,1 8 109,-13-2 0,3 4 9,-14 1 0,6 3-90,-6 4 0,2-3-446,-1 8 0,-3 1 220,8 5 1,0 0-2432,5 0 2621,1 0 0,0 7 0,0 3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16.17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277 189 7677,'-7'-25'0,"-1"0"1085,-4-4 0,-3 5-618,4 6 1,-5 1-548,-1 0 0,0 5 298,-1 1 0,1 7 190,0-2 1,-3 6 56,-3 6 1,10 0-141,-4 11 1,5-2 127,1 14 1,-3 2-100,8 9 1,1-1 132,5 7 1,0 6 37,0 5 1,0 8 2,0-1 0,7-5-263,5-1 1,5 2-169,6-3 1,-4-5-71,4-6 1,2-9 59,-1-3 0,-1-7-704,-6-9 1,-6-3 87,1-4-3732,-1-3 2260,-1-8 2001,-2-8 0,-1-1 0,3-8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16.35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1 122 18494,'17'-10'1134,"8"0"-1148,4 5 1,4-3-1507,1-4 1,6-3 985,1 4 0,5 1 534,-6-2 0,8 1 0,-3-6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17.71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363 70 7658,'0'-10'2563,"0"-5"-2277,0 5-211,0 1 0,-2-1 1045,-3 4-750,-5 4 1,-7-5-135,0 7 1,-1 0-33,1 0 1,-2 2-174,-4 3 1,3 5 119,-3 7 0,-2 1 10,2-1 0,-2 6 90,2 0 1,4 8 11,-4-2 1,6 3-134,5 3 1,-1-1 7,7 1 0,0-2-35,6-5 0,0 5 81,0-4 0,10-4-253,7-2 0,2-10 90,10-1 1,-6-8-118,6 2 0,0-5-41,5-1 1,-5 0 20,0 0 1,-2-7-174,2-5 0,2-1-306,-8 1 1,-2-3-651,-10 3 1,5-1 574,-5 1 0,-3-3 670,-2 3 0,-4-3 0,-2-2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18.21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310 35 7662,'-16'-12'0,"5"1"620,-5 7 0,7-4-202,-9 8 1,1 0 4,0 0 0,-2 0-5,-4 0 1,3 8 0,-3 4 1,4 3-130,2 2 1,-4 6 83,3 0 1,-1 6-352,13-6 0,-5 6 68,5-6 0,2 6 42,10-6 0,0 6 60,11-6 0,-2 0-225,14-6 1,0-7-64,6-4 1,-1-5-86,1-1 1,-1 0-29,1 0 0,-6-7 83,0-5 0,-3-5 87,3-6 1,-9 2 23,-9-8 1,-7 8 79,2-2 1,-4-2-96,-2 2 0,-8-6 54,-4 6 1,-3 0-86,-2 5 1,-6 1-110,0 0 0,-2 2-436,2 3 0,3 4 267,-3 8 1,4 0-2320,2 0 2657,-1 0 0,1 8 0,0 2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18.77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87 8630,'0'12'272,"0"-1"0,0-5 517,0 6 1,0 5-301,0 6 0,2 2-365,4-2 0,-4-4 79,3 4 1,-3 2-188,-2-2 1,6 0-5,0-5 1,0-7 42,-6 1 153,0-9-245,0 5 0,2-10-386,3-4 0,-3-5 191,4-12 1,-4 2 83,-2-8 1,6 0 73,-1-5 1,9-1 130,-3 0 0,-1 3-72,2 3 0,-7 4 171,7 8 1,-6-1 122,5 1-117,1 7 0,5 5 182,0 10 0,-5 5-84,-1 7 0,-1 6 106,1 0 1,-1 8-62,-4-2 0,-4-2-194,4 2 1,1-8 84,-1 2 1,0-4-290,-6-2 0,0-5-46,0-1 32,0-7-77,0 4-44,0-8 1,0-13-182,0-5 1,2-11 138,3 1 1,5 1 252,7-2 1,-5 0-86,-1-6 0,1 9 324,5 3 1,0 3-8,1 3 0,-1 7 413,0 5-292,1 3 0,-1 15-105,0 4 1,-5 12 13,-1 0 1,-7 4-64,2 1 0,-4 1-1080,-2 0 1,6-3 509,-1-3 0,1 2-2626,-6-8 3014,0 0 0,8-6 0,1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19.08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191 206 7650,'0'-27'0,"-6"2"1056,0 7 1,-5-5 126,5 0-1486,-7 0 1,3 6 378,-7 0 1,5 5 961,1 1-695,-1 7 0,-3-2-89,3 12 0,-3 3-17,3 9 0,5 7-45,1 3 0,-2 11 292,3 1 1,-1 6-132,6-5 1,0 5 93,0-6 0,0 6-52,0-5 1,0 5-178,0-6 0,6 0-133,-1-5 1,9-6 94,-3 0 0,-1-4-713,1-2 1,-1 0 193,2-12-3043,3-3 1835,-5 0 1547,7-8 0,0-8 0,0-2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19.52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52 131 7650,'-10'0'2077,"-5"0"1,11-5-1232,-7-1-877,7 0 63,-4 6 1,8-2 302,0-3 254,0 3-297,0-6 1,8 8 94,3 0-77,5 0-142,1-8 0,6 6-435,0-3 238,8 3 0,-10 2-466,8 0 0,-6-2 320,6-4 1,-8 4-259,2-4 1,-4 4 212,-2 2 0,1 0-955,-1 0 464,0 0 489,-7 0 1083,-3 0-711,-7 0 0,0 2 267,0 4 1,-1 2-198,-5 3 1,4 5 308,-4-5 1,4 6-162,2 6 0,0-3-108,0 3 0,2-4-142,4-2 1,-2 1-177,7-1 0,3 0-137,9 0 0,-4-7 144,4-4 1,2-4-122,-2-2 0,2 0 76,-2 0 0,-9-8 224,3-4 1,-6-3-37,1-2 0,-4 0-42,-8-1 1,0 1-25,0 0 1,-2-1 0,-4 1-1,-6 0-126,-3-1 1,2 1 44,-5 0 0,5 0-214,-10-1 0,4 7 107,1-1 0,1 6-501,0-5 1,-1 7-143,1-2 1,0 3-1414,-1-3 2218,1 4 0,0 2 0,0 9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2:33.25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65 65 7657,'0'-15'892,"0"1"1283,0 9-766,0-13-600,-10 15-251,8-6 1,-8 11-192,10 5 1,0 7 59,0 15 0,0-3-121,0 9 0,-2 1 36,-5 6 0,5 8-6,-5-1 0,4 1 70,3-8 1,0 1-60,0-1 0,-2-6-110,-5-1 1,4-2 4,-4 3 0,5-6-26,2-8 1,0-1 116,0 0 1,7-7-114,0 0 1,10-9-24,-3 2 0,5-4 74,2-3 0,3 0 118,4 0 0,-2-3-63,9-4 1,5-2-135,3-5 1,4-3-250,-11 10 1,1-7 123,-1 7 0,2-7-399,-10 6 1,0 1 46,-6 7 1,-8-2-647,0-5-464,-9 5-1263,4-8-1202,-9 10 3408,0 0 0,-9-9 0,-3-3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19.88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87 8430,'0'12'1106,"0"-1"0,2-5-976,4 6 1,-4-7 291,3 7 1,-1-2-70,2 1 0,-4 4-280,4-3 0,1-2 27,-1 1 1,0-5-40,-6 5 1,2-5 421,4 6 168,-4-8-450,5 3-36,-7 1 0,-2-6-188,-3 4 0,3-12 33,-4-6 0,4-3 83,2-2 1,0-1-39,0 1 1,0-6-260,0 0 0,0 0 84,0 6 0,6-1-88,-1 1 1,7 0-632,-6-1 0,7 7 405,-1-1 1,-3 9-962,3-3 0,-1 4 1395,7 2 0,-1 8 0,0 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20.19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35 7647,'0'-17'4537,"0"7"-4066,0 2 524,0 8-172,8 0 0,-5 10-340,9 7 1,-2 3-166,1 8 0,-1 7 183,-5 5 0,-3 8-119,4-2 0,2 4-9,-2 2 0,-1 0-131,-5 0 0,0-6-215,0 0 0,0-7-122,0 1 1,0-5-267,0-7 1,-2-3-2636,-3-7 1468,3-9 188,-6-1 0,8-10 184,0-4 1156,8-3 0,-6-9 0,5 1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20.38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1 104 11260,'0'-9'1666,"0"1"1,0 6-1015,0-4 0,7 4-211,5-4 0,3-1-208,3 1 0,7-2-570,3 3 1,5 3-637,2-4 0,-3-2 973,-3 2 0,4-7 0,-6 3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22.16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82 16 8768,'-17'0'2511,"1"-1"-1198,0-5 576,7 4-1300,-6-5-398,14 7 1,-5 0 1070,12 0 0,3 0-582,7 0 0,7 6-34,5-1 1,8 0-243,2-5 1,5 2-152,-5 4 0,2-5-160,-2 5 0,-3-4-136,3-2 0,-9 0 152,-2 0 0,-2 5-53,2 1 0,-9-1-871,-7-5 314,0 0 559,-2 0 1,-2 2-107,-7 3 0,-7 3 117,-4 2 0,-3 5-30,-3-4 1,-1 3 124,-3 3 1,1 4-169,-7 1 1,5 5 33,-5-5 1,7 5-189,-2-5 1,-2 1 24,3-1 1,-6-4 254,5 4 0,0-4-90,6-2 0,-6 6 224,0 0 0,1-1 63,4-4 1,7-1 66,-1 0 0,7 1-134,-1-1 0,3-5 29,2 0 0,0-6-28,0 6 0,7-6-49,4 6 1,5-7-121,6 1 1,-2-3 131,7-2 1,-2 5 141,2 1 0,4-1-186,-4-5 0,4 0-136,2 0 0,-2-5-459,-4-1 0,3-4 298,-2 4 1,-5-1-198,-1 2 1,1 1 10,-1-7-1004,0 7 1,-11-8-267,0 6-1267,-8 1 309,4 5-279,-7-7 2818,0 5 0,-7-13 0,-2 6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22.61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173 70 7643,'-2'-11'0,"-4"-1"1464,4 8-990,-13-11 1,11 11-219,-7-8 1,5 9 271,-6-3 1,7 4-157,-7 2 1,6 0-36,-5 0 1,1 2-147,-1 4 0,-3 3 125,9 9 0,-9 6-75,3 5 0,3 4 63,2 2 1,4-1-44,2 1 1,0-1 116,0 1 0,8-6-349,3 0 0,5-8 120,1 2 0,8-10-177,4-1 0,2-8 80,-3 1 1,5-3-233,-4-2 0,-4-7 104,-2-5 1,-4-3-70,-2-3 0,-1-5 57,-5 0 1,-3-6 73,-8 6 1,0-5-53,0 4 1,-2 0-6,-4 0 1,-3 5-195,-9-4 0,-5 4 95,0 2 0,-2 1-400,2 5 1,4 1 193,-4 4 0,4 4-263,2-3 0,-1 5-154,1 5 0,2-1 793,3 8 0,-3 7 0,5 8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23.06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68 7653,'10'0'702,"0"0"172,-5 0 0,-3 2-473,4 4 1,2-3-60,-2 9 1,1 1 866,-1 10-556,-4-3-325,13 12 1,-13-10 174,4 6-359,4 1 0,-8 0-57,3 0 0,-1-8 164,2 2-89,-4 4 222,6-8-317,-8-2-319,0-9-85,0-8 0,-6-8 138,0-3 1,0-12-22,6-6 0,0-4-76,0-1 1,0-7 52,0 1 1,8 2 140,3 9 1,-1-2-49,2 8 0,-1 0 332,6 6 1,1-1-43,-1 1 0,0 7 301,1 5 0,-1 5 87,0 5 1,0 7 375,1 11 0,-1 4-358,0 8 0,-1-1-171,-5 1 0,3 5 34,-9 0 0,7 1-87,-6-7 1,0-5-392,-6 0 1,5-2-814,1 2-892,0-4-483,-6-8-1730,0 0 3987,0-7 0,0-10 0,0-10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23.51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120 275 11061,'10'0'-217,"5"0"1507,-3 0 1,-3-6-936,3 0 0,1-5-154,10 5 0,-4-7-341,4 1 1,-3-3 156,-3-3 0,-6 1-14,1 0 1,-8 0-5,2-1 1,1 1-105,-1 0 1,-2-1-86,-10 1 1,-2 6-96,-3-1 0,-10 6 448,4-5 1,-7 7-52,1-2 1,2 6 142,-8 6 0,8 3 44,-2 9 0,-2 1 54,2 4 1,0 4 122,6 8 1,1-1 335,5 1 0,1 5-313,5 0 1,3 1 52,-4-7 1,12 1 321,5-1 1,5 1-389,1 0 1,8-7-444,4 1 1,3-13 50,3 1 1,-1-9-788,1 3 1,0-7 112,-1 2 1,1-6-289,-1-6 0,-5-6-4020,0-11 4888,-8 4 0,4-13 0,-8 5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44.19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1 251 7658,'0'-15'377,"0"5"-146,0 1 1,0 4 440,0-5-382,0 7-108,0-4 684,0 27 1,0 6-360,0 23 1,2 10-194,2 10 0,0 12-163,6 3 1,-7 4-282,2-9 0,1-1 298,-1-4 0,5-10-24,-5-10 0,1-11-114,-1-19 0,-3-3 295,3-6-861,-3-7 382,-2-1 0,0-9 178,0-3 0,0-3 218,0-7 1,0-3-222,0-6 1,-5-2-48,0-14 0,-2-5-73,2-10 1,4-3-7,-4-6 1,3-3 146,2-7 1,0 0 145,0 1 0,0 1 375,0 3 0,0 3 176,0 7 0,0 9-1594,0 6 1,0 7 457,0 13 397,7-4 0,1 13 364,7 1 1,1 5-52,4 9 0,-2 0-32,6 0 1,1 5-278,4 0 1,2 7 106,4-2 0,-4 4 39,3 6 1,-3 4-29,-1 11 0,-1 3-76,1 6 0,-1 8 4,1 7 0,-8 0 29,-2 5 1,-4 1 40,-1-1 1,-2 0-43,-3-5 0,-3-7-161,-7-3 1,-2-4-539,-3-6 1,-5-3 1171,-9-7 0,1-1-323,-7-3 0,-1 1-144,-8-6 1,1 1-54,-6-2 1,6-7 10,-2 3 1,4-10-31,2-1 0,-6-2-172,1-2 1,1 0-563,9 0 0,-2-6 351,6-4 0,-5-3-1120,6-2 0,1 0 168,8 0 1323,3 1 0,7-1 0,0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44.66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15 338 7650,'0'-9'2002,"0"3"1,6 6-1595,4 0 1,3-5-102,2 0 1,5-5-77,-1 5 1,6-6-16,-6 1 0,6-3-313,-5-2 1,4-4 25,-4-1 1,-2 0-135,-8 6 1,1-6 9,-6 0 1,0 1-84,-5 4 0,0-5 43,0 1 0,-7-1 43,-2 5 1,-4 5 336,-2 1 0,-5 5-88,1-1 1,-6 5 199,5 5 1,-1 5 70,1 10 1,4-2 197,-4 6 0,4 6-104,1 4 1,2 6 60,3-6 1,-1 7-123,6-2 1,0 2-137,5-2 1,7 2-135,2-6 1,9-3 123,2-7 1,6-4-444,-1-6 1,3-2 208,1-3 0,1-4-1261,-1-6 1,5-1-20,1-4 0,-2-3 1299,-9-7 0,4-6 0,-5-2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45.10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390 16 7661,'-14'-5'0,"-1"0"1427,0 0-897,0 5 0,-1 0-137,-4 0 0,2 1-131,-6 4 1,1-1 5,-2 5 1,-2 3 113,2 8 0,-1-2-43,1 6-146,-3-6-49,12 10 1,-5-12-275,6 4 129,7 3-281,-5-7 0,13 4 226,0-10 1,11 1-12,9-6 0,11 0 18,-2-5 0,6 0-52,-1 0 1,2 0 77,3 0 1,4 0 140,-4 0 0,-3 0-49,-1 0 1,-6 7 114,-4 2 0,1 6 87,-6 5 1,-2-2-60,-9 6 0,-2 1 163,-7 4 1,-7 1-95,-2-1 1,-6-4 200,-5-1 0,-1-6-126,-4 2 1,-4-4-56,-1-1 0,1-7-158,-5-3 1,2-3-87,3-2 1,-2 0-336,-3 0 1,7-2 187,-2-3 1,4-5-971,1-9 0,3 2-21,6-2-701,7 2 0,1 3 617,7-1 0,7 0-478,2 1 1643,5-1 0,7 0 0,2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2:33.67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191 43 7641,'-7'-14'0,"0"0"1007,-9 9-241,4-4-191,0 9 197,-7 0-436,7 0 1,-2 0 191,0 0-232,9 9-153,-14-7 0,15 20 403,-11-1-282,11 0 0,-13 17-69,10-10 1,0 8-22,7-8 1,0 7-21,0-6 0,2 6 36,5-6 1,5-1-175,10-7 0,6-7 75,0 0 0,10-9-256,-3 2 0,-2-7 116,3-7 1,-10-5 46,2-9 1,-4 0-25,-3 0 1,-2-1 77,-5 1 1,-4 0-55,-10 0 1,0-8 33,0 1 0,-3 0-211,-4 6 0,-5 1 86,-9 0 0,0 0-491,0-1 0,-1 8-244,1 0 1,0 9-492,0-2 1,-1 5 1318,1 2 0,0 0 0,0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45.31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15 11115,'0'-8'-185,"7"1"1,-5 9 2162,3 3-812,-4 10-718,6 1 0,-4 12 88,7-4-370,-7 4 1,10 6-520,-3 1 1,-2-1 271,2-4 0,-2-1-1185,2 1 1,-2-3 712,-3-2 1,-3-9-2754,3-6 3306,-4-7 0,-1-3 0,0-8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45.45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60 89 7640,'0'-15'1779,"0"0"-1116,-7 0 1,4 2-1585,-7 3 0,5-1-293,-5 6 430,7 0 549,-10 5 1,11 7 234,-3 3 0,4 3 0,1 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45.94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485 131 7640,'8'-15'1386,"-3"1"-846,-4-1 0,-2 0-448,-4 1 1,-3 4-6,-7 0 0,0 5 218,0-5 1,-6 5-27,-3-5 1,-4 7 144,-2-2 1,-4 10-231,0 5 0,-7 10-57,1 4 1,4 9 4,2 1 0,3 9-96,1 1 1,7 0-32,4 5 1,9-4 129,5-6 0,5 2-178,5-7 1,5-1-29,9-9 0,4-9-353,7-10 0,1-3 47,3-2 1,-3-2-127,4-3 1,-4-8 114,-2-7 1,1-6-169,-1 2 0,-6-9 303,-3-1 0,-4-2 37,-1 1 0,-2 2 44,-3-6 0,1 8-29,-6 2 1,0 1 86,-5 8 259,0 7 24,-6 6 1,4 16 79,-3 5 1,-1 9 247,1 12 1,0 2 178,5 8 1,1-1-290,4 0 1,-3 3 248,3 7 0,1-4-178,-1 8 0,2-2-5,-2 3 0,-4-5-143,4 0 0,-3-11 32,-2 1 1,-7-10-99,-2 1 1,-5-9-33,0-2 0,-6-6-271,0 2 1,-6-9 107,2-1 0,-1-6-587,-4 0 1,7-2 293,-7-2 0,3-2-471,-4-2 1,7-6-271,4-10 1,2 0-452,3-9 1,5 1 108,4-11 1,5 3 1316,5-8 0,10 3 0,8-10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46.31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73 7870,'0'14'1373,"2"6"-523,3 0 1,-3 7-359,3 3 1,-4-1-142,-1 6 1,2-3 26,3 3 0,-4-4-75,4 3 1,-3-8-479,-2-1 0,0-7 1,0 2 7,0-4 10,0-8 1,0-3-242,0-10 0,0-6-537,0-14 1,0-3 360,0-16 1,8 3 370,7-8 0,1 2 12,9-2 1,-6 8 596,6-4 0,-2 11 14,1 0 1,4 14 241,-3 5 0,-2 10-306,1 1 1,-6 13 150,2 6 1,0 11 226,-6 4 0,4-1-262,-8 6 0,2 1-363,-3-2 0,3 0 37,-7-4 1,0-6-901,-5 1 0,5-7-166,0 2 1,-1-4-640,-4-1 1,0-6 257,0 1 0,-1-6 1301,-4 1 0,3-4 0,-4-1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46.69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310 30 7640,'-5'-10'724,"0"0"1,-6 7-226,1-2-323,-3 4 1,-2 1 152,0 0 0,-6 3 274,-4 7 1,-1-1-292,2 11 0,-4 3-110,3 2 1,4 1-276,1-2 1,6 4 107,4-3 1,3-2-300,7 1 1,0-6 64,0 2 0,13-10-61,7-5 0,6-4 78,4-1 0,6 0-72,3 0 1,-1 0 247,1 0 1,-6 2-90,1 3 0,-3 1 560,-1 4 0,-7 8-220,-4-3 0,-2 5 321,-3-1 1,-6 4-84,-3 7 0,-5-1 85,-5 0 0,-3-4-166,-6 0 0,-6-7-71,0 1 1,-4-2 9,4-3 1,-6-1-93,1-3 0,-2-3-245,-3-7 0,1 0 87,-1 0 0,1 0-805,-1 0 1,2-7-206,4-3 1,3-3-631,6-1 1,0-8 441,0-2 1,7-2-1307,3 1 2413,4-3 0,1 5 0,0-6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48.06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500 89 7733,'-15'-8'0,"1"-3"-8,-1 6 0,5-7-25,0 3 1,1 0-1,-8 1 403,-2 2 0,2-4-116,-2 5 0,-4 0 135,-2 5 0,2 0-115,-1 0 1,-1 2-124,-4 3 0,-1 4-151,1 11 0,-1 5 121,1 9 1,1-1 25,3 6 1,9-5-50,6 6 0,7-6-132,-2 5 1,10-8 46,5-1 1,4-7-116,6-9 1,5 0 55,9-5 1,-3-2 82,3-7 1,-2-2-140,-3-3 0,2-8 62,4-6 1,-6-8-236,0 3 1,-1-4 20,-8-1 1,1-2 22,-1-4 0,-9 4 183,4-3 0,-10 4 50,0 6 185,-4-4 0,-2 18-95,-4 0 0,-3 7 155,-7 3 0,5 11-16,0 4 0,2 15 195,-2-1 1,4 5-133,6 1 1,0-4-111,0 3 1,0-3-128,0-1 0,1-6-170,4 1 0,4-7 37,5 2 1,1-11-168,0-4 0,4-3 40,1-2 1,5-2-30,-6-3 0,6-9-41,-6-11 1,3-3 44,-3-1 1,-2-1 76,2 1 1,-2-1 75,-3 1 0,-4-1 84,0 1 1,-2 6 319,2 3-148,-3 4-117,-7 8 1,0 3-60,0 10 0,0 10 402,0 9 1,0 6-90,0 4 1,0-3 14,0 4 1,0-4-178,0-2 0,5-1-168,-1-4 0,6 3-138,-5-8 154,7 1-57,-4-5 53,7-7 1,-2-3-78,-3-10 0,1-10 61,-6-9 0,6-4 65,-1-2 0,3-1-13,2-3 0,-5 1 17,0-6 0,-1 6 92,6-1 0,0 4-106,0 6 0,-1 2-65,1 8 0,0-1 67,0 0 1,-1 7-42,1 3 1,0 3-31,0 2 0,-1 0-107,1 0 0,0 0-100,-1 0 1,-4 5-281,0 0 1,0 5-518,5-5 0,-1 5 21,1-5 1013,0 6 0,0-3 0,-1 7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48.41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30 264 11182,'16'-10'863,"4"0"0,-2 0-842,6-4 1,1-1-61,4 0 0,1-4-341,-1-1 1,-4-5-115,-1 6 0,-11-2 248,2 1 1,-10 4 83,0-4 0,-5 8-19,-5 3 1,-10 5 353,-9-1 1,-4 10 28,-1 5 1,-6 10 89,1 4 0,-1 4 147,6 2 0,6 6 423,3 3 0,6 2-136,4-2 0,3 2-286,7-7 1,13 1-192,7-6 0,6-1-49,4-3 0,6-9-147,3-6 1,4-7-96,1 2 0,5-10-116,0-5 1,0-4-528,-5-6 0,-4-1 685,-1-4 0,-6-9 0,3 3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49.59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73 7659,'0'-10'433,"0"0"237,0 7 0,0-5 252,0 3-1059,0 3 0,0-3 232,0 10 0,0 5 294,0 9 0,0 9-52,0 7 1,6 6 161,4-2 1,-2 3-286,2 3 1,-5-3-245,5-3 1,-7-3-48,2-6 1,2-7 238,-2-3-181,-1-4-123,-4-1 32,0-7 1,0-3 35,0-10 0,0-3 70,0-7 1,0-6-246,0-4 1,0-3 82,0-1 1,0-7-145,0-4 1,0-2 96,0-2 0,0 1 139,0 4 1,2 3-14,3 6 1,2 3 140,2 2 0,4 9-100,-3 6 0,3 7 12,2-2 0,0 5 306,0 5 0,-1 9-101,1 11 0,3 8 60,-3 1 0,3 5-98,-8-4 0,1-1-160,-1-5 0,1 1 92,-6-1 1,5-1 35,-5-3-58,0-4-202,-5-13-51,0-1 1,2-9 44,2-3 1,0-10-68,6-9 1,-2-9 58,2-1 1,3-7 18,-4 2 1,5 1 155,0-1 1,6 8 223,0 1 0,-6 7 35,-4 8 1,0 7-112,5 3 1,-1 7-29,1 8 0,0 6 171,0 14 1,-2 6 206,-3 3 1,1-1-153,-6 1 0,5-6-632,-5 1 1,4-8-126,-4-1 1,2-2-387,-2 1 0,-4-3 62,4-6 0,-1-7 733,1-3 0,3 3 0,6 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49.98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15 9 10270,'-7'21'938,"6"3"-567,-4 11 1,3 2-229,2 8 1,0-1 48,0 0 1,7-5-287,2 1 0,1-13 102,5 3 1,-3-11-382,7 1 1,-1-10 82,2-5 1,-2-5-37,6-5 1,-4-5-80,5-10 1,-7-2 4,1-8 0,-1-6 96,2-3 1,-9 1 71,4-1 1,-10 6 142,0-1 1,-2 3 84,2 1 1,-3 2 183,3 4 1,-5 7 319,-5 8 25,-3 5 0,-6 4 118,5 10 0,-3 10-270,7 4 0,0 6-13,5 4 1,0-1-20,0 6 0,2-1-296,3 1 0,3-3-215,7-6 0,0-1-264,-1 1 0,3-8-42,2-2 0,-1-4-1260,7-1 1736,-7-7 0,10 5 0,-5-4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50.56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178 369 7659,'0'-15'-14,"0"5"7,0 0 0,-2 6 245,-3-6 0,2 5 972,-7-5-868,0 7 1,-4-9-117,-1 7 1,0 0 99,0 5 0,1 7-92,-1 3 1,0 9-136,0 6 1,2 3 7,4 1 0,2 6-54,7-1 0,0 0 19,0-4 1,2 3-121,3-4 0,4 2-358,11-11 0,-2-2 228,7-8 0,-1 1-424,6-6 1,-1 0 156,0-5 1,1-12-4,-1-2 1,6-12 101,-1-4 1,-4-1 101,-6-8 0,-6-2 26,2-8 1,-5-2 23,-6-3 1,3-2 188,-7 7 0,0-5-62,-5 5 1,-2 3 545,-3 12 1,2 3-129,-7 16 1242,7 4-1087,-10 11 0,6 8-97,-3 6 0,4 9 55,6 12 0,0-3 27,0 8 1,1-3-123,4 3 0,-1 7-153,5-3 1,-4 4-142,5-4 0,-5-5 117,5 1 1,-5-8-161,5 3 1,-7-1-170,2-4-228,-4-4 235,6-18-64,-5-2 0,4-12-291,-6-4 1,5-11 173,0-9 1,6-1-211,-1-8 1,3 5 162,2-6 1,5 8 293,-1-3 1,3 4 138,-3 2 1,-2 11 181,2 3 1,-2 10-138,-3 0 0,1 10 66,0 5 1,-2 9 380,-3 6 1,1 4-206,-6 6 1,5-2-334,-5 6 1,5-11-240,-5 1 0,1-4-561,-1-1 0,-2 2 14,7-6 1,-7-5-1755,2-5 2511,-3-7 0,-2 10 0,0-5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1:5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532 298 24575,'-66'-37'0,"-1"0"0,1 0 0,0-1 0,0 1 0,-1 0 0,0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2:34.00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 8762,'0'14'129,"0"0"1,0 0-130,0 8 0,0 8 0,0 6 0,0 13 0,0 8 0,0 4 0,0 3 0,7 7 0,0 0 0,0 0 2393,-7-8-266,9-8 1,-6-3-1044,4-10 0,-3-9-877,4-5-1216,-6-4 769,7-12-132,-9-3 372,0-18 0,0-3 0,0-9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51.18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1 163 11864,'0'16'394,"0"4"0,0-2-78,0 6 0,2-4-80,2 5 1,-2-2-37,3 1 0,-3 2-375,-2-6 1,1 0-176,4-6 27,-3 1 0,4-5-19,-6 0-220,0-7 103,7-16 0,-4-5 170,7-17 0,-5 3 242,5-3 0,0 3-71,4-8 0,1 3 298,0-3 0,-5 6-9,-1 9 1,1 1 67,5 9 1,-5-3-55,0 8 1,-1 4 70,6 1 1,-5 5 153,0 5 0,0 5-128,4 9 0,-1 4 64,-3 7 1,3 1-56,-3 3 1,-2-3-86,2 4 1,-6-4-44,0-2 1,3-1-63,-2-3 0,0 1-177,-5-7 0,0-4 81,0-5-625,0-7 378,0 4-256,0-20 1,1-4 181,4-12 0,5-6 84,10 1 0,-2-7 89,6 2 1,1-2-57,4 2 1,-4-2 440,-1 6 1,-1 8-170,2 7 0,-2 5 603,-3 5-496,-4 4 1,5 17 387,-6 4 0,-5 11-171,0 4 1,-7 1-53,2 8 1,-4-6-258,-1 1 1,0-3-349,0-1 1,0-2-1111,0-4 0,0 2 701,0-6 0,0 0 669,0-6 0,0 1 0,0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51.53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295 163 7617,'7'-15'672,"-6"0"165,4 0 1,-3 1-681,-2-1 1,0 0-340,0 0 0,-2 1 244,-3-1 1,-1 5 59,-4 0 0,-5 7 585,0-2 1,-1 4-264,-9 1 1,6 1-198,-6 4 1,2 10-36,-1 9 0,-2 4 87,6 2 1,2 4-102,8 0 0,-1 1 23,6-6 1,2 4-105,7-4 0,1 3-97,10-13 1,-2 1-153,12-5 1,1-7 112,8-3 0,-3-5-176,4-5 1,-2-3 112,1-7 1,-8-6-79,4-4 0,-11-3 89,1-1 0,-5-1 44,-6 1 1,-2-1 28,-7 1 1,-8 1 24,-7 3 1,-6-1-101,-9 7 0,-4 6 71,0 8 0,-6 3-638,6 2 0,-5 0 297,4 0 1,2 11-733,9 4 0,3 10 226,6-1 1,7 1 848,3 4 0,-3-3 0,-1 11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51.85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0 133 7617,'10'0'411,"0"0"1,-5 0-294,4 0 997,-5 0-684,2 0 0,-1 7 1032,0 3-1004,7 9 0,-9-1-71,7 7 1,-5-1-7,4 6 1,-4-1-108,5 1 1,-5-6-88,5 1 1,-5-7 25,5 2 0,-7-4 186,2-1-425,-4-7-6,-1-2-16,0-6 1,0-6-326,0-4 1,0-10 208,0-4 0,0-6-254,0-4 0,7-2 170,3-3 1,-2-2-141,2 6 1,1-4 92,9 5 1,-4 1-134,4 8 0,-4 4-127,-1 6 1,0 7-71,-1 3 0,-4 4 52,0 1 1,-5 1-710,5 4 1281,0 3 0,4 14 0,1 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52.19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178 251 7617,'21'0'451,"-5"0"139,4 0 0,-9-2-607,-1-3 0,-5 2 79,5-7 0,-2 0 403,2-5 1,-2 1-112,-3-1 1,-3 0-292,3 0 0,-4 1-124,-1-1 1,0-5-209,0 1 1,0-1 97,0 5 1,-1 1-233,-4-1 0,-5 7 422,-10 3 0,4 3-13,-4 2 0,-3 2 291,-1 3 0,1 4-153,-2 11 1,6 3 278,-6 7 1,6-1 108,-6 0 1,9 1 309,1-1 1,2 1-252,8-1 0,0 6 104,5-1 1,2-1 62,3-9 0,4 3-290,11-8 0,3 1-898,6-5 0,2-7 316,4-3 1,-2-5-1259,6-5 1,2-3 725,8-7 0,-3-5 646,3 1 0,-3-8 0,-2 4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54.31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1 133 7348,'8'0'-1372,"5"0"1372,-11 0 0,4 2 0,-6 2 0,5 5 0,0 5 0,0 8 0,-5 2 0,0-1 0,0 2 0,5-1 0,0 6 0,0-6 0,-5 1 0,0-7 0,0 1 0,0-2 0,0-2 2822,0-7-1192,0-2-914,0-6-140,0 7-505,0-6-99,0 6 0,0-9 16,0-3 1,0-8-122,0-6 0,0-7-72,0 1 1,0-9 93,0-6 1,6-2 161,4-2 1,3 4-78,2 1 1,-1 8 181,1 1 0,2 3-32,2 7 1,-2 7 123,2 8 0,-1 3 192,2 2 1,-4 8-137,4 7 0,-4 6 83,-1 9 1,-2 4-68,-3 1 0,1 4-490,-6-5 1,5 6 152,-5-6 0,2 0-138,-3-4 1,-2-1-261,3 1 0,-3-2-1484,-2-4 294,0-3 1605,0-12 0,0-3 0,0-6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54.91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324 464 7668,'7'-15'0,"-5"0"0,3 0 0,-2 6 1286,2-1-800,-4 6 1,6-9-689,-7 4 238,-7 2 0,-1-4 235,-7 6 0,1-5-40,-1 5 1,-1 0-243,-4 5 0,2 0-15,-7 0 1,6 8 10,-6 7 1,2 1-123,-1 9 0,-2-1-12,6 6 1,-3 4 250,8 1 1,-1-1-71,11-5 0,-5 1-117,5-1 0,0-6 47,5-3 0,7-5 163,3-6 1,4 3-107,6-7 1,-2-2-37,7-8 1,-1-3 2,6-7 1,4-6-27,0-4 1,-4-2-127,-6-3 1,-1-1 49,2-3 1,-4 3-72,-6-4 0,-2 11-132,-3 4 428,-4 4-90,-6 7 1,-1 6 192,-4 13 0,-3 3-105,-7 17 0,5-3 120,0 13 0,7-8 26,-2 3 1,3-4-39,2-2 0,7 1-222,3-1 1,3-7 107,2-8 0,4-1-151,1-8 1,4 0-21,-4-5 0,6-8-37,-1-7 1,-2-3 74,1-11 0,-6 1-118,2-11 0,-4-1-27,-1-4 0,0-7 88,0-3 1,-7 2-192,-3-2 0,-4 5 51,-1-5 1,0 2 209,0-2 1,-1 9 115,-4 11 0,1 14 193,-5 6 1,4 10-80,-5 4 1,5 8 114,-5 12 0,7 10 109,-2 9 1,3 5-137,2 5 0,0-3 183,0 3 0,0 2-117,0-2 0,7 2-358,3-2 0,-2-5-289,2 0 0,-2-6-320,2-9 1,3-6-104,-3-3 0,-2-5-42,2-6 747,-7-2 0,3-14 0,-6-1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55.70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0 235 9859,'0'-9'2209,"0"3"1,0 4-1782,0-3 0,7 4-176,3-4 1,9 2-48,6-2 1,3 3-276,1-3 1,6 3-268,-1 2 1,7 0-340,-2 0 0,-3-1 190,-1-4 0,-4 3-501,-2-3 1,-1 2 234,-4-2 1,-2 3-106,-8-2 732,-5 2-19,4 2 257,-12 0 1,-1 2 86,-9 2 1,0 5 336,0 5 1,4 1-144,-5 0 0,7 6 314,-2 4 1,3-2-255,2 1 1,2-4-129,3 4 1,4-6-209,11 2 1,-2-4 38,7-1 1,-6-7-347,6-3 0,-1-3 56,6-2 0,-1-7-76,1-3 0,-6-8-23,1-1 1,-7-7-280,1 1 0,-4-1 10,-5 1 0,-2-1 157,-3 7 1,-3-6 133,3 5 1,-4-4-10,-1 4 0,-1 2 849,-4 8-390,3 4-127,-11-1 1,11 7 49,-3 0 1,2 12 124,-2 7 0,4 3-38,-4-3 1,5 3-27,5 2 1,-2 2-281,7-6 1,-5 4 89,4-4 1,1 0-235,5-6 1,0 1 20,0 0 0,-1-5 48,1 0 1,0-7-70,-1 2 1,1-9-154,0 0 0,0-10 179,-1 0 0,-5-1 35,-5-5 1,3-3 122,-2-1 0,1-4-102,-1-1 1,-3-1 131,3 1 0,-3 1 43,-2 3 1,0-1 158,0 6 1,0 1-60,0 4 61,0 7-182,0 1 0,0 9 10,0 3 0,0 5 427,0 9 1,1-1-165,4 7 1,-2-1 480,7 6 1,0-1-294,5 1 0,4-1-31,1 1 1,1-1-40,-1 1 1,-2-6-28,7 1 1,-7-9-505,1-1 0,-2-2 178,-3-8-345,-6 0 1,-1-7 242,-7-3 1,0-3-370,0-7 0,0-6 16,0-3 1,5-9-97,0-2 1,0-1 186,-5 2 0,5 3-33,0-3 0,4 2-98,-4 3 1,7 4 106,-2 1 0,-2 11-1392,2-2 1219,-1 4 1,6 2-434,0 5 0,0 4 587,-1 4 0,1 5 333,0 5 0,0 1 0,-1 6 0,1 2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56.28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399 585 7668,'1'-15'-142,"4"0"1,-3 5-188,3 1 0,-4-1 246,-1-5 1,-1 2 92,-4 3 1,1-3 1029,-5 3 0,-1-1-445,-5 1 1,-1-2-229,-4 7 0,2 1-162,-6 4 1,1 0-140,-2 0 0,-3 1 64,4 4 0,-4 3-24,-2 7 1,3 0 112,2-1 0,4 3-31,6 2 1,0 3-175,1 2 0,5 3 110,4-8 0,4 6 35,1-6 0,1 1 4,4-5 1,5-1-182,10 1 0,-2-2 46,6-3 0,3-3-85,7-7 1,-3 0-16,3 0 0,-2-7 37,-3-3 0,-1-4-352,-4-6 1,3 2 174,-8-7 1,1 6-340,-5-6 1,-2 2 127,-4-1 0,-2-2-30,-7 6 0,0 5 470,0 5 1,-2 7-63,-3-2 0,2 3 261,-7 2 0,2 7-162,-2 3 0,-1 8 233,6 2 0,-5 6-149,5-2 1,0-1 482,5 2 0,7-7-238,3 1 1,3-2-119,2-3 0,1 0-150,4-5 1,3 3-179,6-7 0,0-5-213,1-5 0,-6-12 184,1 3 1,-2-11-95,1 1 1,-1-9-1,-6-3 1,-1-2-159,-3-3 1,-3-3 135,0-5 1,1 2-132,-6-7 1,0 4 186,-5-4 1,-5 7 47,0-2 0,-4 10 802,4 4-563,-7 17 1,9 0 394,-7 13 0,7 9-276,-2 10 1,-2 9 219,2 12 1,0 2-128,5 7 0,0 1 364,0-1 0,0 0-181,0 0 1,5-1-60,0-4 1,7 2-230,-2-7 0,3 1-157,1-6 0,6-1-1056,0-3 0,4-4 621,-4-6 0,4-6-1251,-4 1 1601,6-7 0,4 4 0,7-7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56.80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398 59 7646,'-7'-15'2711,"4"2"-3847,-7 3 0,0 2 1199,-4 3 0,-1 4 809,0-4 0,-4 3 52,-1 2 0,-1 7-471,1 2 1,2 6-441,-7 5 1,7-4 52,-1 4 0,7-2-164,3 1 0,5-2 141,-1 2 60,4-2 1,7-2-253,4-1 0,5-4-339,4 0 1,4-7 410,7 2 0,-1-3 13,1-2 1,-1 5 384,1 0 0,-6 6-144,1-1 1,-7 0 653,1 4 0,-4-2-275,-5 8 1,1 1-59,-6-2 1,-1 8-166,-9-3 1,-3-1-137,-7 2 1,-6-6 135,-4 6 1,-3-7-84,-1 1 1,-7-4-198,-4-5 0,3 2 48,-3-8 0,8 1-319,-3-5 0,4-1-68,2-4 1,6-8-220,3-7 0,5-6-324,6 1 1,2 1-877,7-6 0,0 9 302,0-8 1,2 7 1402,3-2 0,9-1 0,9-4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57.19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15 7646,'15'-8'1653,"0"1"-1301,-7 7 1,0 12-103,-3 2 0,-3 16 608,3-1 1,-4 12-358,-1 3 1,0 7 381,0 8 0,0 5-313,0 0 1,5-2-98,0-8 1,7-5-170,-3-10 0,3 1 68,-2-11 304,3 4-148,-5-17-1525,0-1 544,-1-8 0,-7-14-269,0-3 0,6-9 133,4-6 0,-2-3-352,2-1 0,1-6 476,9 1 1,-4 0 153,4 4 0,-2 2 237,2 4 0,-9-1-278,4 10 529,3-3 0,-2 17 101,4-4 0,-5 11 303,-5 9 1,1 6-320,-6 9 0,1 1 81,-1 3 0,-3-3-327,3 4 0,1-4-486,-1-2 0,5-6-123,-5-3 0,5 1 304,-5-1 0,6 0-2062,-1-6 2351,3-6 0,2 6 0,0-6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2:34.19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85 8542,'0'-12'4682,"0"3"-2500,0-1-1046,0 8-833,0-7 0,2 9-113,5 0 1,5-8-1008,9 1 0,10 0 218,4 7 1,-2 0-160,3 0 0,-1 0 758,8 0 0,9-9 0,2-3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57.63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354 74 8403,'-10'-7'2083,"0"-3"-2453,7 4-99,-10-7 272,4 5-114,-5-1 107,-1-4 1,-1 12 1216,-4-4-484,-3 3-393,-6 2 1,1 7 1086,3 2-820,-3 11 0,10 5-59,-6 9 1,6-3-131,-2 3 0,9-2 92,1-3 0,7 2 18,-2 3 0,3-9-100,2 0 1,7-7-207,2-4 0,9-4-264,2 0 0,1-7 71,-1 2 1,1-5-143,4-5 1,3-3 7,-4-7 1,2-4-218,-1-1 0,1-6-60,-6 1 0,-1-3 159,-4-1 0,0 1 182,0 4 74,-7-4 0,3 11-52,-6-2 177,0 9 0,-7 5 208,-2 10 0,2 5 236,-3 9 1,3-2-182,2 2 1,0 3 280,0-3 1,0 3-185,0-3 0,2-2-64,3 2 0,1-2-148,4-3 1,5 1-140,0 0 0,-1-2-62,6-3 1,-2 1-412,2-6 0,-2 5-349,6-5 1,-6 0 379,2-5 0,-4 0-145,-1 0 1,0 0 29,0 0 594,-1-7 0,1-1 0,0-7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58.13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59 207 7646,'8'-6'0,"-1"2"909,-7-5-433,0 5 24,7-2-318,-6-1-23,6 6 703,-7-6-132,6 7 0,-4 8 5,3 7 0,-2 6-314,2 9 0,-3 6 221,3 3 1,-2 4-221,2 1 0,-2 5-96,7 0 1,-2 0-219,2-5 1,1 0 106,-6 1 0,5-4-147,-5-7 1,5-1-5,-5-14 158,0 1 160,-5-12-555,0-1 0,0-9-127,0-3 1,-5-3-238,0-7 1,-5-6 266,5-4 1,-6 1-127,1-6 0,2 4-484,-2-8 0,5-4 358,-5-1 1,5 1 281,-5-1 1,7-5 48,-2-5 0,3-5 214,2 5 1,0-1 25,0 6 1,7 2 77,3 2 0,-2 9-47,2 7 1,0 6 77,4-2 1,6 5-13,0 6 0,1 2 44,-1 7 0,1 0-27,3 0 1,3 2-113,-8 3 1,6 8 195,-6 6 1,1 7 66,-5-1 0,-2 3 70,-3 1 1,-4 6-41,-6-1 0,-1 2 63,-4-2 1,-3-4-74,-7-1 0,-2-1-84,-2-8 0,-6 4 70,-9-4 0,1-2-90,-6-8 0,4 1-321,-4-6 0,6 0-281,-1-5 0,3 0-390,2 0 0,7-6-84,8-4 1,5-5-802,9-5 0,0 2 563,0-6 0,9 1 1084,5-2 0,1-9 0,6 3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8:58.47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30 325 7646,'8'0'754,"0"0"913,-3 0-567,-3 0 0,11 0-506,-3 0 0,3-1-159,2-4 1,-1-3-132,1-7 1,6 0-190,4 1 1,-2-6-129,1 0 0,-4-6-282,5 1 0,-9 3 113,-1-3 1,-2 2-156,-8-1 0,0-3 175,-5 8 1,-9 1-161,-5 8 0,-4 3 441,-12 7 0,4 2-73,-8 3 0,3 5 343,1 9 1,1 6 290,-1 9 0,7-1 518,4 6 1,4-1-431,5 1 1,4 4 176,6-4 0,1-3-129,4-2 1,5-2-342,10-3 0,7-6-713,8-3 0,6-9 181,-2-1 1,4-7-560,1 2 0,0-10-587,0-5 0,-1-9 1203,-4-6 0,10-3 0,-3-1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9:41.798"/>
    </inkml:context>
    <inkml:brush xml:id="br0">
      <inkml:brushProperty name="width" value="0.11429" units="cm"/>
      <inkml:brushProperty name="height" value="0.11429" units="cm"/>
      <inkml:brushProperty name="color" value="#FFFFFF"/>
    </inkml:brush>
  </inkml:definitions>
  <inkml:trace contextRef="#ctx0" brushRef="#br0">186 16 23391,'-16'0'-2003,"1"-7"0,-1 6 1679,1-4 1,5 3 710,-1 2 0,1 2 334,-5 3 1,1-2 97,4 7 0,-4-4-354,4 4 0,1-2-359,-1 3 0,6 2-972,-1-2 678,3 3 0,2 1-400,0 0 0,2-4-321,3-1 1,9-1-11,7 1 0,1 2 89,-2-7 1,-1 7-159,7-2 1,0 2 463,5-1 0,-6 4 372,1 1 1,0-1-160,5 6 1,-2 1 175,-3-2 1,-2 8 332,-4-2 1,-2 1-693,2-1 0,-4 3-136,-6-3 1,-2-2 112,-2 2 0,-5-2 169,4 1 0,-3 3 277,-2-8 0,-7 1 709,-3-6 130,-4 1 0,-1-2 479,-1-4 0,1-3 84,0-7 0,-1 0-169,1 0 1,-3 0-358,-2 0 1,3-5-267,-4-1 0,-1-4-348,1 5 1,1-7-653,4 2 1,1 1 212,-1-1 0,-6 0 0,-2-6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6:17:53.24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2195 88,'5'-11,"0"3,-1 8,1 0,5 0,0 0,4 4,1-3,4 3,1 1,-1-4,1 3,-1-4,0 0,1 0,-1 0,1 0,-1 0,0 0,1 0,-5 0,3 0,-3 0,5 0,-1 0,1 0,3 0,-2-4,7 3,-7-8,7 4,-8-1,8 2,-7 4,7 0,-4 0,6 0,-1 0,0 0,0 0,4 0,-7-4,7 3,-8-4,4 5,0 0,0 0,4 0,2 0,4 0,-6-1,-4-2,-8 2,2-3,-3 4,9 0,0 0,-4 0,3 4,-7 1,1 5,-1-5,1 4,1-2,-3-2,-4 1,-3-2,3 2,0-4,8 7,1-8,4 8,0-4,-4 5,-2-1,-3 1,-5-4,3 2,2-2,0-1,8-1,-3 1,0-4,-1 7,-1-2,-2 3,3 1,-5 0,0-5,-3 4,2-4,-7 1,7 2,-3-7,0 8,4-4,-9 1,9 2,-8-2,7 4,-7-1,7 1,-7 0,7-5,-7 4,7-4,-7 5,3 0,0-1,-3 1,3 0,0 4,-3-4,7 4,-7 1,7 0,-7 0,7 3,-7-7,3 3,0 0,-3-3,3 3,-4-5,-5 1,4 0,-4 0,5 4,0-4,-1 9,1-4,0 4,-1-4,1 12,0-1,0 9,-1-3,1-6,-4-5,1-5,-4-3,4 3,-4-3,3 3,-3-4,5 9,-1-1,-3-3,5 6,-5-3,2 9,0-7,-3-3,-1-1,5 1,-5 1,6 8,-2 2,-1 9,4-5,-8 4,8-8,-8 4,7-5,-2-4,-1 3,-1-8,1 4,-4 0,3-4,-4 8,1-4,2 2,-2-2,4 4,-4 0,2 4,-2-4,8-4,-8 5,8 1,-8 4,3-1,0-3,-3 8,4-3,-5 3,0 1,4-4,-3 3,3-4,1 5,-4 4,7 1,-7 1,8-2,-8-4,8-1,-8 0,2-2,3-7,-5 3,3-6,0 12,-3-8,4 4,-5-1,0-3,0-1,0-1,0-7,0 7,0-3,0 8,0 2,0 4,-5-5,4 4,-3-8,0 4,3-5,-8 0,4-4,-1-2,-3-3,4-1,0-4,-4 4,4 0,-2 2,1 1,-1-6,2 3,-4-4,4 4,-5 1,0-5,1 3,-1-3,0 5,1-1,-1 1,0-1,-4 0,3 1,-7-1,7 5,-7-3,7 2,-7-3,7-5,-7-1,7-4,-8-1,4 1,-4 0,4-5,-4 4,0 0,-1 7,-9-1,9 3,-4-7,5 3,-1-5,1 1,0-4,-5 2,3-7,-2 8,3-4,1 1,-1 2,1-2,-1 3,5 1,-3-3,2-1,6-4,-7 7,2-8,-6 8,-3-8,5 3,-5 0,4-3,-8 4,7-1,-7-3,3 3,1 1,-4-4,7 4,-2-2,7-1,-2 2,-2-4,-4 4,-1-3,-3 4,3-5,-9 0,4 4,-8-3,8 8,-7-8,6 7,-2-7,-1 4,4-5,-8 0,6 1,0 2,3-2,6 2,2-2,-15 4,7-3,-7 4,7-2,9 2,-2-3,-1 4,0-5,-5 7,-2-8,-9 3,2-4,1 0,2 0,2 0,0 0,3 0,3 0,3 0,-3 0,4 0,-4 0,3 0,-3 0,0 0,-12 4,-2 2,-8-1,3 0,6-1,6-3,1 3,1-4,-17 0,4-4,1 3,4-3,8 0,5 1,0-5,-6 6,-1-4,5 2,5-2,0 3,0-4,0 4,4-3,-2 2,-1-2,1-1,-11-2,2 3,-9-2,5 6,5-5,4 5,-3-7,3 4,-11-5,7 0,2 4,7-1,1 1,-10-4,0 1,0 3,2-1,-3 3,3 0,5 1,1 2,-7-8,3 7,-4-4,5-1,1-3,0 1,4-1,3 0,3 4,-4-1,1 1,-6-7,-1 0,0 4,1-4,-1 0,0 0,4 0,4 3,-6-4,5-3,-4 3,0-8,0 2,-3-6,6 3,1 3,4 1,-9-4,5 1,-1 0,4 6,2-3,-12 4,8-4,-4-1,4 5,2 0,0 2,0 3,-1-13,0 3,-2-5,2-2,4 4,0-4,0 1,1-1,-1 1,0-2,1 1,-1-2,3 2,1 8,-1-1,-2-8,-1-2,0-5,1 0,-1 6,3 2,1 7,0 1,-4-10,0 0,1-5,3 8,-3-2,3-1,-3 0,0-9,-1 3,0 0,5 3,-4 7,4-4,-2 1,1 2,4 2,-3-8,5-4,-1-9,-2 6,2 2,-3 8,-1-10,4 4,-3-3,0 9,2 4,-2 1,4-4,0 2,0-7,4-1,-2 8,3-5,-2 8,-2 1,5 2,-3 1,-2-1,8-8,-4 3,0-5,4 2,-8 8,8-4,-8 5,3-1,-3 4,2 0,-1 4,2-6,0 3,2-9,3-3,1-2,-4 1,1 5,-1 3,4-3,0 2,0-7,-1 2,5-7,-3 8,3 1,-4 5,-1-5,6 4,-5-7,3 4,-2 0,-1 4,-1-1,1-3,0 2,0-1,-1 4,1 2,-5 4,8-6,-6 7,7-3,-4 5,-1 3,1-3,0 0,-1-3,1-4,0 4,4-11,1 3,4-5,-3 1,2 9,-7-3,3 7,0-3,-4 4,5 0,-1 1,-4-5,9 3,-9-3,9 4,-8 0,3 5,-5-4,-3 8,2-7,-2 7,3-8,1 8,4-8,-3 4,7-5,-7 0,7 1,-2-1,-1 0,3 1,-3-1,5 0,-5 1,7-6,-5 5,6-4,-3 1,-1 0,-4 0,4 3,-4-4,0 3,3-3,-7 9,7-4,-7 8,3-7,0 6,-3-2,7 4,-7-4,3 3,0-8,1 8,0-8,4 8,-9-3,9 0,-8 3,3-4,0 5,-4 0,4 0,0 0,-3 0,3 0,0-4,-3 3,7-3,-2-1,3 0,-4-1,3-2,-3 2,5-3,-1 2,1 1,-5 4,3-3,-3 1,5 3,-1-3,1 4,-1 0,0 0,5-5,1 4,0-7,-1 7,-1-8,-2 8,3-4,-1 5,-2-4,-2 3,0-3,-4 4,0 0,3 0,-3 0,0 0,4 0,-9 0,9 0,-8 0,3 0,-5 0,1 0,0 0,-1 0,-3 0,2 0,-2 0,8 0,-3 0,3-5,-5 4,1-3,4 4,-3 0,3 0,0-4,-3 3,3-4,-4 5,-1 0,1-4,0 3,-1-3,5-1,-3 4,8-3,-4 0,8-2,-2-4,3 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1:57.50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87 104 7840,'-6'-17'341,"0"-1"0,1 3 1,-1 2-1,0 1 640,2-1 206,2 5-544,2 0 126,0 8-412,-7 0-1,5 0-165,-6 0-33,8 0 0,0 2 211,0 4 35,0 4-150,0 15 1,0-4 61,0 7 12,0 9-144,0-1 1,0 14 293,0-3-105,0 3-215,-8 1 0,6-1 202,-3-4-149,3 4-1,2-5-141,-8-9 18,6 4 0,-6-15 79,8 4 1,0-4-139,0-7 160,0-9-167,0-1 88,0-8 297,0 0 62,8-8-205,-6 6 296,13-5-285,-5 7 0,7 0 14,1 0 0,-1 1-35,0 5 1,6-4 82,0 4 142,8-4-193,-4-2 0,8 0-38,-1 0-173,1 0 84,-1 0 0,-1 0-228,-4 0 55,4 0 0,-14 0-319,6 8 227,-16-7 94,7 7-636,-7-8 262,1 0 113,-2 0-620,-8 0-1063,0 0-265,-8 0 47,6 0 1147,-6 0 408,8 0-298,0 0 1,-7 0 0,-3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1:57.84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52 18 7771,'-10'0'0,"1"0"0,3 0 1736,4-8-473,-6 6-574,8-6-228,0 8-205,-7 0 0,5 10 893,-4 7-524,4 1-302,2 14 1,0-5-234,0 8-60,8-8 0,-6 5-60,5-12 78,-7 12 1,6-11 282,0 8-1158,0-8 650,1 4 1,-5-13 100,4-1-1816,-4-7 407,-2 12-854,8-15 2339,-6 7 0,5-8 0,-7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1:58.00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69 105 7771,'-11'-8'0,"-1"-3"1804,8-5-1126,-11 7 1,13-7 276,-4 5-568,-3 3 0,7-2 43,-4 5-459,4 3 335,2-6-1825,0 8 601,0 0 918,0 8 0,0 1 0,0 9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1:58.46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1 347 9718,'9'-8'1226,"-1"6"-1205,-8-6 681,8 8-335,-6 0 0,11-2 68,-7-3-240,7 3-27,-3-6 1,7 2 168,0 0-577,1-7 227,-1 3 1,-2-1-103,-3-1 122,3 1 26,-5-6 0,5-1-503,-3 1 294,-5-8 1,-7 6-434,0-4 410,0 4 1,0 1-155,0 1 520,0 0-118,-7-1 0,-3 7-187,-7-1 663,0 8-364,-1-3 1,1 9 315,0 3-205,7 5-90,-5 7 1,7 3 508,-4 3-261,-3-4-148,13 13 305,-6-5-294,8 8 0,0-6-92,0 0 0,0-6-175,0 5 0,8-6 311,4 1-1307,3-4 717,2-2 0,3-5-675,3-1 460,-4-7 294,14 4 0,-12-8-1784,7 0 802,-6 0 1156,10-8 0,-5-2 0,8-7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1:58.94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260 53 7800,'0'-18'429,"0"7"-429,0-1 957,0 8-555,0-3 1,0 9 700,0 3-560,8 13-262,-6 9 0,6 9 653,-8 4-406,7-3-186,-5 21-733,6-12 546,0 6 0,-1-2-11,5-4 1,1 2-158,-7-2 0,6-6 235,-7-11-359,1-4 188,-6-8 1,6-5-364,0-1 635,-1-7-449,-5 4 303,0-8 26,0-8-217,0 6-430,-7-13 288,5 5 1,-14-1 62,5-1 0,-5-5-57,-1-6 1,0 0 53,0 6-338,-1-1 221,1 1 1,-2 2 449,-4 3-77,11-3-128,-19 13 1,20-6 376,-12 8-201,4 0-2,1 0 492,1 8-434,0 1 0,5 11 6,1 3 1,1-2 37,-1 8 1,3-1 222,8 7-112,0 0-214,0-1 1,0-5-195,0 0 42,8-8 38,1 4 0,9-10-415,-1-3 234,8 3 1,-6-13-1249,4 4 912,4-4 0,-2-2 18,4 0-1714,3-8 1329,-12 6 1,10-13 92,-7 3 1,0 3 699,-5-3 0,7 1 0,2-7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2:34.63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191 22 7640,'-11'0'2912,"-8"-10"-2159,7 8-38,-9-7 0,6 9-275,1 0 0,7 0-202,-7 0 0,7 7-397,-7 0 0,9 9 9,-2-2-47,-5 5 1,10 3 204,-5-1 1,4 0-156,3 0 0,0-7 68,0 1 1,3-8-78,4 7 1,5-7 57,9 7 0,0-7 107,0 7 1,3-9 190,4 2 0,-2 3-70,10-3 1,-10 2 30,2-2 0,-4-2-52,-3 9 0,-2-7 395,-5 7-343,5 1 0,-17 6 234,5 0 1,-4-7 56,-3 0 0,-3-2 25,-4 2 1,-5 3-462,-9-10 1,-2 7 39,-6-7 1,6 0-16,-6-7 0,3 0 72,-2 0 0,4 0-949,-4 0 0,4-2 409,3-5 0,2 2-1209,5-9 1,-5 0 1635,5-7 0,5-1 0,-1 1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1:59.34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18 7782,'0'-10'4202,"0"2"-4302,0 8 1546,0 0-668,0 8-445,0 2 0,0 7 232,0 0-122,0 1-495,0-1-148,0 8 1,0-6 236,0 4-1255,0-4 869,0-1 1,2-7 119,3 1-1877,-3-8 562,6 3 1544,-8 1 0,8-6 0,1 5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1:59.50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87 104 7810,'0'-17'548,"-8"0"0,1 0 760,-5-1 0,-1 7-1676,7-1-5,-7 8 220,11-3-1130,-6 7 577,8 0 601,0 0 1,-8 7 0,-1 3-1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1:59.96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69 7820,'0'10'1745,"8"5"-1422,-6-5 1,5 7-95,-7 1 0,6-1 176,0 0-92,0 0-220,-6 1-47,0-1 1,5 0 318,1 1-586,0-9 212,-6 7-131,0-14 3,0 13 271,0-13-300,-8 5 94,6-7-39,-13 0 1,11-7-192,-7-5 327,7-3-11,-4-2-227,8-8 217,0 5 1,6-10-18,0 7 230,7-8-124,-3 12 1,7-6-174,0 7 511,1 1-258,-1 0 1,6 7 399,0 4-307,0-3-35,2 7 282,-6-6-229,6 16 1,-2-2 133,0 11-85,0-4-94,-5 12 0,-7-2 153,1 1-280,-1 6 52,-1-11 0,3 6-88,-7-7 0,0 1-208,-6 4 0,0-10-1224,0 5 708,0-5 294,0 4-1974,0-7 1026,0 5 1302,0-13 0,0 14 0,0-7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2:01.03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53 7751,'-9'0'1390,"-7"0"-868,14 0 1,-5 1-145,7 5-176,0-4-51,0 6 0,0-1 535,0 5-292,0 3-131,7 3 1,-5-1-72,4 0 1,2 2 110,-3 5-494,1-5 220,2 6 1,-6-8 141,4 0-327,-5 1 171,-1-9 0,0 7-62,0-5 30,0-3-18,0-1-384,0-7 139,0 0-108,-7 0 228,5 0 1,-6-13 39,8-4 0,0-6 21,0 0 0,0-4-70,0-8-122,0 1 206,8 7 1,-4-4-161,7 8 521,1-8-205,-3 12 1,5 0 389,-8 7-280,7 8-2,-3-3 558,7 7-374,0 0-141,0 7 0,-5 9 85,0 7 0,-7 7 146,7-1-418,-8 4 130,3-6 0,-5 4 200,4-8-698,-4 0 261,6-6 1,-8 0-493,0 1 371,0-9 71,0 7-311,0-14 274,0 5 0,5-9-164,1-3-189,0-5 268,-6-7 0,6-3 71,-1-3 0,7-2 62,-6-3 1,7-5 99,-1 4 7,-5 4 1,7 0-191,-8 8 555,-1 0-249,3 7-65,-6-5 557,13 13-411,-13-6 0,8 8 120,-4 0 423,-4 15-444,5-3 0,-1 15-73,0-4 0,2 2-1,-3 4 1,-3 3 118,4-3-846,4-4 412,-9 0 0,13-8-1252,-8 1 638,7-1 361,-3 0-1296,-1-7 494,7-3 376,-7-7-393,9 0 731,-1 0 0,-2-7 438,-3-5 0,3-3 0,-5-2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2:01.52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121 8 8335,'10'0'976,"-3"0"-775,-7 0 744,0 0-610,0 8 0,2-5 91,4 9-381,-4 0 53,6 5 1,-6 0 79,3 0-27,-3 1 0,12-1 152,-8 0-628,7 1 254,-3-1 0,5 0-294,-4 0 0,5-7 206,-5-4 1,5-4-341,1-2 338,-7 0 1,5 0-145,-3 0 96,-5-16 63,1 5 0,-2-14-46,-1 8 253,1-8-127,-6 5 0,0-5 88,0 8-76,0 0 1,0 0 641,0-1-285,0 9-90,0-7 0,0 16-56,0 0 1,0 10 425,0 13 1,0-2-177,0 8 1,0 2 235,0 9 1,0 4-132,0 8 1,0 2 10,0 3 0,0-3 534,0 4-691,0-4 0,0-2 244,0-1-159,0 1-300,0-7 1,-2-3 151,-3-8-192,3-7 65,-14-2 1,7-2-80,-9 0-100,1 0 154,0-13 0,-1 4 71,1-9-137,0 1 1,0-6-501,-1 0 294,1 0 1,0 0 8,-1 0-1051,-7-8 753,6-1 1,-6-14-54,8 0-1361,0-8 1106,-1 4 1,9-8-1260,3 1 1047,4-1 364,2 1-1760,0 7 2326,0-6 0,0 6 0,0-7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2:02.12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18 7769,'0'-9'1296,"0"1"1,0 10-592,0 4-427,0 3 1,2 18 26,4 8-140,-4 7 1,7 12 165,-3 3 483,3-3-470,1 13 0,4-13 190,-9 4-347,9-12-35,-5 4 1,1-21-270,-4 0 110,-4-8 126,-2-12-126,7-1 30,-5-8-209,6 0 101,-8-8 0,-6-1 83,0-9-1033,-7 1 689,11-8 1,-6 4 82,8-8 1,0 0-4,0-5 0,0 5-225,0 0 157,8 8 124,-6-4 0,13 8 203,-3-1-29,3 9-1,3-7 471,-1 15-356,0-7 0,6 10-26,0 4 524,0 3-393,2 8 0,-6 3 58,5 3 0,-7 2 23,-6 4 1,3 3 402,-8-3-270,-1-4-147,-5 8 0,0-12 470,0 8-321,0-8 1,-7 4-281,-3-8 59,-7 0 0,-1-1 128,1-5-607,-8 5 291,6-14 1,-8 5-231,4-7 1,4 0-435,-4 0 1,4 0-676,1 0 892,1 0 0,5-7-500,1-5 0,1-3 957,-1-3 0,3 1 0,8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2:02.47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1 226 7768,'11'1'0,"1"5"20,-8-4 100,11 6 36,-5-8 9,7 0 1,0 0 91,0 0 1,-5 0 395,-1 0-300,1 0 0,5 0-92,1 0 1,-7-6-230,1 0 1,-7-7 126,7 1 0,-8 3-174,2-3 1,1 1-100,-1-7 0,0 1-40,-6 0 0,0 0 80,0-1 1,-2 1-16,-4 0 158,4 7 320,-13-5-239,5 13 0,-1-12-11,-1 9 268,1-1-211,1 6 1,-5 2 167,3 3 250,-3 5-343,5 7 0,-3 3 435,7 3-317,0-4-119,6 13 1,-6-10 168,1 6-286,-1-6 0,6 8-323,0-7 1,6 0 173,-1-5 0,9-1-900,-3 0 1,1-1 478,5-5 1,-3 3-1080,9-9 0,-2 1 1496,2-6 0,4-7 0,7-3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2:03.04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346 0 10802,'-8'18'1457,"7"7"-913,-5 3 393,4 13-555,2 3 1,0 8 512,0 0-392,0 0-226,0-1 0,0-1 91,0-3-216,0-5 1,0-13 102,0-1-86,0-6 1,2 1-75,4-12 25,-5-3 211,7-8-418,-8 0 28,0 0-37,0-8 76,0-1 1,0-3 129,0 1-865,-8-1 521,7-5 0,-9 5-456,4 1 474,4-1 0,-7-3-6,3 3 1,2-1-41,-8 7 0,7-6 24,-7 7 213,1-9-131,-7 12 1,7-5 425,-1 7-196,1-8 0,-7 6 80,1-4 193,0 4-200,0 2-66,-1 0 240,1 0-172,7 0 0,-5 0 8,4 0 40,3 0-38,-8 8 0,13-6-34,-9 4-33,8 3-32,-3-7 1,1 14 332,0-5-303,0-3-37,6 7 1,0-5 24,0 7 16,0 0 21,0-7-243,0 5 85,0-5 0,6 7 168,0 1-527,7-9 295,-3 7 1,7-13-33,0 9-280,8-8 266,-5 3 0,7-7-664,-4 0 514,-4 0 0,8 0-1217,-4 0 730,-4 0 441,6 0 1,-8 0-1078,1 0 1,-7-1 183,1-5 1242,-9 4 0,13-14 0,-7 7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2:14.34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87 7836,'7'-17'0,"-5"5"0,4 1 0,-4 5 0,-2-6 1065,0 9-641,0-5 1,0 6 369,0-4-479,0 4 328,0-5-310,0 14 0,0 5-56,0 11 1,0 4-68,0 7 0,0 9 13,0 3 1,0 4-1,0 2 1,6-1-14,-1 1 0,9-6 13,-3 1 1,5-9-1,1 2 1,-2-5-14,-3-6 0,3-6-1625,-3-12 1,3-3 1121,3-8 0,-1 0 2570,0 0-2471,0-8 0,-5-3-326,-1-12 307,1-4 0,-2-8-104,-5 1 6,5-1 130,-8 0 1,6 1 168,-8-1-58,0 8 0,0 2 563,0 8-242,0 0-293,0 7 1,0 6-6,0 16 94,0-1 444,0 22-298,0-6 1,7 8 76,5-1 12,-4-7-188,7 6 1,-4-14-108,12 4-49,-3-4 157,5-9-212,-8-2 71,8-8 0,-6 0 59,4 0 0,-4-10-104,-1-7 1,-1-3 54,0-8-157,-7-1 159,-2-6 0,-8 1-175,0-1 193,0 0-24,0 1 1,-2-3-414,-4-3 266,-4 3 1,-7 1-336,0 7 324,-1 8 0,7-4-160,-1 8 1,7 7-779,-7 4 604,8 4 0,-9 4 532,7 4 0,0 11 0,6 10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2:14.88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225 87 7817,'-8'-10'1728,"6"-5"-1701,-13 5 338,13 0-323,-13-5 32,5 13-1,0-13 259,-5 13-150,13-6 1,-13 8 129,3 0-362,5 0 76,-9 8 1,7 3 338,-9 12-457,1-3 103,7 12 0,-5-11-64,3 8 1,5 0 154,1 6 1,4-3-42,2-3 10,0 4 36,0-14-432,0 6 228,8-8 1,1-1 75,9-5-269,-1 5 181,0-14 1,6-1 47,0-6-442,0-9 320,2-3 1,-5-4-263,3-8 202,-12 8 60,5-12 1,-9 6 112,5-7-101,3 7 45,-13 2 194,6 8-78,-8-1 0,0 1-166,0 0 822,0 7-464,-8 2 1,6 10 28,-4 4 350,-3-4-358,7 21 0,-6-10 394,8 16-271,0-8-96,0 4 0,0-2-166,0 1-17,8-1 96,1-6-937,9 0 599,-1 0 0,0 1-19,1-1-905,7-7 731,-6-3 1,6-5-41,-8 4-943,0-4 1371,1 6 0,-1-16 0,0-2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2:35.38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255 64 7636,'-2'-19'880,"-5"5"0,2 2-369,-9 5 1,7 5-368,-7-5 0,0 5 27,-8 2 0,1 0 335,0 0 1,0 9-147,-1 5 1,8 5-301,0 2 1,2 8 21,-2-1 1,-2 0-31,9-6 0,-1 6-20,8 0 0,0 1 65,0-8 1,10 0-159,4 0 1,5-6 26,2-1 0,0-10-206,1 3 0,6-4 127,0-3 1,1 0 144,-8 0 1,0-3 23,0-4 1,1-4 130,-1-11 0,-7 8-131,0 0 1,-9 0-20,2-7 1,-5-1-74,-2 1 1,-2 0 96,-5 0 1,2-1-503,-9 1 0,0 2 209,-7 5 1,-1-5-767,1 5 0,0 5 25,0 1 973,-1 6 0,1-7 0,0-3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2:15.09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0 10165,'0'25'843,"0"-5"1,0 14 185,0 1-450,0 7-211,7 10-962,-5 0 817,6 0 0,-2 0 90,-1-1-608,1-6 428,2 5 1,-6-14-30,4 4-1258,-4-11 748,-2-4 0,1-9-2303,5-5 2709,-4 4 0,6-13 0,-8 6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2:15.26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52 10192,'-10'-2'583,"4"-3"-271,4 3 564,2-6-528,0 8 1,6-2-78,0-4 0,9 4-209,3-3 1,1 3-843,10 2 429,-8 0 332,11 0 1,-7 0-2260,4 0 2278,4 0 0,-6-8 0,7-1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2:15.86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191 450 8118,'0'-10'301,"0"0"702,0 5-424,0 3-185,0-6-311,0 8 32,-8 0 0,4-2 154,-7-4-347,-1 4 182,3-5 1,-7 7 103,5 0-311,-5 0 95,-1 7 0,2-3 79,3 8 0,-3-1-50,3 7 0,3 5-62,-3 0 156,8 8-68,-4-12 0,8 11-123,0-6 99,0 6 51,0-10-460,8 4 244,-6-6 0,19-3 59,-3-3-534,3-5 398,-4-7 0,6 0-639,0 0 397,8-15 249,-4 3 1,2-20-309,-1 3 189,-7-4 80,4-1 0,-9-7-302,-5 1 344,5-8 167,-14 11 0,5-12 42,-7 2 0,0-1 0,0 2 78,0-4-78,-7 14 0,5-5 0,-4 13 621,-4 3-231,8 7 129,-5 9-223,7 1-147,0 16 759,0 1-553,0 16 1,0 2 162,0 8 432,7 7-563,-5 2 1,12 2 202,-8 1-361,7-9-73,-11 12 0,8-8 156,-5 4-153,-3-3 10,6-9 1,-6-1-14,4-4-130,-4 3 287,5-20-573,-7 11 123,0-21 133,0 5-841,0-7 332,0 0 115,0-7 1,2-10-277,4-12 1,-2 2 211,7-2-7,1 0 213,-3-5 0,7 7 322,-5 4-52,5 3-65,-7 3 0,7 2 155,-5 3-106,5 5-10,-7 7 967,7 0-662,-7 0 0,3 7-26,-1 5 521,-7 11-425,11-4 1,-11 12 179,8-8-1539,-8 8 740,3-12 1,-1 11-1771,0-6 2026,7-1 0,-3 2 0,7 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2:16.23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53 225 7809,'9'0'2671,"-1"0"-2028,-8 0-372,0 0-116,8 0 1,-5 0 155,9 0-369,-8 0 127,11 0 0,-7-8-490,3-3 264,5 3 162,-7-7 1,3 5-475,-1-7 271,-7 0-165,4-1 159,-8 1 155,0 0 1,0 0-52,0-1 282,0 1-181,-8 7 0,-1-3-138,-9 7 593,1 0-289,0 6 1,-1 0 838,1 0-516,0 8-219,0 9 1,1 4 313,5 8-222,-5 0-79,14-2-64,-5 6-53,7-6 0,0 5 4,0-3 0,2 2-152,3-8 1,5 6 291,7-6-1939,8 0 1115,-6-14 1,14 5 512,-4-8 0,4 7 0,1-3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2:16.73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311 0 7753,'18'0'1776,"-9"0"-787,-1 0-707,-8 0 1,0 10-259,0 7 1,0 8 255,0 10 754,0 7-623,0 2 1,0 10 253,0 3-653,0 5 139,0-1 1,0-7 8,0-8 0,2-7-108,4 1 0,-4-11-324,3-6 186,-3-11 199,-2-5-467,0-7 71,0 0 1,0-7 26,0-5 1,0-3-26,0-3-446,-7-7 460,-3 6 0,-2-14-142,1 5-420,-1 3 506,-5-8 1,0 14 297,0-4 77,-8 4-237,5 9 0,-5 2 697,8 8-239,-8 0-208,6 0 1128,-6 0-818,8 8 1,-3 3-28,-3 12 511,12-3-506,-12 12 0,21-7 170,-4 4-115,4 4-179,2-6 0,0 0-119,0-4 92,8 4-160,9-8 1,4 6-200,8-8 213,0-7 0,5-3-1363,1-7 903,0 0 0,-1 0 36,1 0 368,-1-7 0,1-3 0,0-7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2:17.69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52 200 7788,'0'-17'1749,"0"7"-1385,0-5 497,0 13-218,-8-6 539,6 8-748,-13 15 0,13 6-13,-4 20 1,4 9-15,2 7 1,0 9-74,0-3-194,0-3 14,0-1 0,0-14-188,0-5 119,0-4-50,0-1-73,0-8 70,0-2 1,2-16 275,4-3-595,-4-4 220,6-2 0,-8-2-65,0-4-168,0-3 193,0-16 0,0-2 53,0-8-127,0-7 80,0 6 1,0-20-519,0 4 248,0-4 215,0-3 0,-2 5-139,-4-4-393,4-3 582,-6 15 515,8-12-286,0 21 0,0 3-142,0 11 696,-7 11-248,5-3-85,-6 13-138,8 2 235,0 10 1,2 15 229,4 3-237,-4 13-164,13 3 379,-5 8-354,15 7 0,-6-5 206,4 4-801,4-4 364,0-2 0,7-2 244,1-4-387,0 4 136,-1-22 0,6 11 198,1-16-743,-1-8 390,-5-7 0,-6-8-106,-1 0 96,-6-8-20,2-1-8,-6-16 58,-1-2 0,-7-8 73,-5 1-238,5-1 289,-8-7 0,6 3-114,-8-7-496,-8 8 349,6-12 0,-13 6-436,3-8 314,-3 0 127,-3 8 0,1 1-312,0 9 130,7 7 41,-5 2-451,13 15 122,-13 3 148,13 7-2065,-6 0 2597,8 0 0,15 15 0,5 4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2:18.08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70 260 7757,'7'10'3484,"-5"-3"-3358,6-7-65,-8 8 556,0-6-18,8 5-146,-7-7-149,15-7-152,-7 5 0,3-13 151,0 3-719,-1-3 399,-1-3 1,3 1 88,-7 0-554,7-8 220,-11 6 1,6-12-384,-8 8 374,0 0 60,0 5 466,0 1-186,-8 0 0,-1 7-87,-9 4 1,1 5 202,0 1 1,-6 9-50,0 8 1017,0 1-689,5 14 1,1-3-15,0 12 0,7-5 21,4 4 0,4-3-151,2-3-266,0-7 148,0 6-1157,8-14 735,9 6 0,5-9-20,6-5 1,1-3-317,6-8 1,-1 0 126,1 0-1975,0 0 978,-1-8 1426,8-1 0,-5-16 0,5-2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2:18.34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18 7757,'0'-10'2712,"0"3"-1746,0 7-177,0 0 1164,0 7-1321,0 11 1,0 11 893,0 11-1040,0 4 1,0 16 100,0 3-381,0-3-54,0 7 0,0-8 12,0 5 0,-6 1-103,1-7 1,-1-8-1230,6-10 634,0-11 463,0-4 0,0-8-3111,0 1 1243,0-9 1939,0-1 0,-8-8 0,-1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2:18.55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70 52 8449,'-10'8'4576,"-5"-6"-3052,5 6-369,1-8-940,1 0-152,0 0 0,6 0 1312,-5 0-844,14 0 0,3 0 91,7 0-987,8 0 339,2 0 1,2 0-503,0 0 0,0-6-699,5 0 0,1-2-840,-1 3 773,-7 3 1294,6-14 0,-6 7 0,7-9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2:18.90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259 174 7770,'0'-29'0,"0"0"0,0 8 666,0-4-15,0 8-179,-7-1-233,-3 1-87,-7 8 1,0 1 552,-1 8-301,1 8-44,0 9 1,-1 4 273,1 8-399,0 0 0,0 11 94,-1 0 0,3 8-76,3-2 1,-1-1 364,7 1 0,-2-6-194,3 6 0,3-5 133,-4 5 0,4-8-273,2 3 1,0-7-316,0-5 1,8 2 14,3-8 0,-3 0-411,-2-6 447,3 0-487,-7 1 346,6-9 1,-6 5-87,4-9-1596,-4 1 402,5-6 435,-7 8-973,0-6 1939,0 6 0,-7-16 0,-3-2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2:35.69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234 149 7629,'-9'-21'0,"4"-3"-43,-9-4 1,7 4 275,-8-4-142,1 14 1,-7 5 38,0 9 1,7 0 399,-1 0 0,4 9-138,-4 5 0,-1 14 80,9 8 0,-7 4 52,7 3 0,-3 6 109,3 1 0,5 9 110,-5-3 0,4-1-300,3 1 0,0-6-7,0 7 0,0-10-189,0 2 0,3-4-213,4-2 1,-3-3 85,11-5 1,-8 1-585,7-15 1,-7 5-1111,7-12-1530,0-4 3104,7-1 0,1-9 0,-1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2:19.13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35 10955,'-17'-8'3297,"7"7"-3347,3-7 355,7 8 909,0 0-752,7 0 1,-1 0 183,11 0-693,-3 0 1,11 0 249,0 0-774,-6 8 466,14-7 0,-12 7-82,8-8 0,-2 0-199,1 0 0,3-2 275,-8-4-2506,8 5 2617,-12-7 0,14 0 0,-6-1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2:19.41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104 35 7701,'-10'-9'2904,"3"1"-2297,-1 0-804,6 6 197,-6-5 0,8 9 197,0 3 842,0-3-643,0 14 0,0-1 197,0 8 175,0 8-430,0-4 0,0 9 362,0 5-349,0-5-126,0 14 0,-5-13 237,-1 3-207,0 4 1,4-7-710,-4 3 367,4-3 1,-5-9 101,7 1-1872,-8-8 705,6 4 650,-6-7 502,8-9 0,-7 7 0,-3-7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2:19.65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 7736,'12'5'-1561,"-1"1"1201,-7 0 3249,4 2-1899,-1 1 0,-5 9 1019,4-1-1148,-4 0-504,-2 0 0,0 6 385,0 1-445,0 6 1,0-10-534,0 3 183,0 3 0,0-6-223,0 3 1,-2-10-866,-4-1 1087,4-1 54,-5-1 0,-1 5 0,-2-5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2:19.80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52 69 7736,'-5'-17'4506,"-1"0"-3590,-8 7-1932,12 2 606,-5 1 406,7 5 4,0-6 0,-8 8 0,-1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2:20.07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 7731,'0'9'3237,"8"-1"-2792,-6 0 0,6-4 264,-8 7-314,7-7-50,-5 11 1065,14-5-882,-7 7 1,7 6-137,-5 0 1,5 8-151,-5-2 0,4 4 57,3 1-511,-1-7 219,0 6 1,-5-14-1002,-1 4 763,1-4 1,-3-1-390,-3-1 0,2-6-2300,-2 1 2920,-1-8 0,-5 3 0,0-7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2:20.34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398 53 7731,'0'-10'2954,"0"3"-2328,0-1 106,0 6-75,0-6-133,0 8 649,0-7-265,0 5-243,0-6-612,0 8-1,0 0 0,-6 2 141,1 4 1,-9 3 24,3 9 0,-7 5 360,-5 0-240,4 7-58,-14-3 0,14 8 31,-4-1-111,-4 1 0,8 0-907,-14-8 560,14 5 0,-6-13 96,8 4-1486,-1-3 1054,1-3 1,6-2 46,-1-3-1221,8 3 726,-3-13 931,7 6 0,-8-8 0,-2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2:29.31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18 104 7752,'0'-17'0,"0"-1"968,0 9-186,-8-7-192,6 14-237,-5-5 1,7 7 175,0 0 1,0 15 77,0 8-278,0 8 0,0 11-279,0-5 26,7 13 0,-3-8 277,8 4-433,-8 4 125,11-14 1,-11 7 186,7-9 174,-7-7-255,4 6 1,-6-14-322,4 4 121,-4-11 65,5 3-119,-7-13 216,0 6-39,0-8-121,0 0 122,0-8 1,0-2-54,0-7 0,-5 0-159,-1-1 0,-2-7 42,2-3-202,4-5 167,-5-2 0,5 1-113,-4-1 87,4 1 119,-6-9 1,8 13 153,0-5 13,0 4-224,0-3 211,8 7-70,-6-6 1,11 14 22,-7-4 72,8 4-57,-5 1-64,9 9 36,-1 1 231,0 8-11,0 0-229,1 8 0,-1-4 70,0 7-77,1 1 1,-1 7 407,0 4-241,-7-4 1,5 14 38,-3-4-217,-5 3 55,9 3 0,-14-1 67,3 1 0,3-6-11,-2 0 1,0-2-244,-6 1 74,0 5 47,0-21 1,0 11-471,0-12 188,0-3 158,0 0-174,0-8-165,0 0 4,0-8 265,0-2 0,0-13-42,0 0 0,0-9-5,0-3 0,2-2-45,3-9 116,-3 0 83,14 2 0,-7 2 308,9 7-167,-1 1 0,0 7 247,-7 2-223,13 7 0,-12 9-91,12 3 804,-3 4-529,-3 2 1,0 10 19,0 7 0,7 8 76,-1 10 0,0 7 386,-6 4-446,0-4 1,-5 8 235,-1-4-664,1 4-103,-3-6 260,7-1-1063,-14-9 757,5-7 1,-5-2-607,4-8-909,-4 1 1218,6-1-1804,-8-7 1105,0-3 1320,0-7 1,0-7 0,0-3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2:29.81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52 87 7706,'-7'-17'2375,"5"-1"-1996,-14 1 0,14 6-269,-3-1-47,3 8 0,2-3-188,0 7 177,-8 0 0,6 13 163,-4 4 744,4 20-573,2-8 0,2 21 245,4-4-564,-4 11 16,13-3 0,-7 0 0,4-8-98,3-8 134,-5 12 0,13-13-145,0 3 224,0-11-1,-6-4-802,0-15 450,8-3 0,-5-7-61,3 0-332,-4 0 322,-2-15 0,0 2-59,1-16 91,-1-8 27,-7 1 1,-1-8-248,-3 3 172,-4 5-64,6-7 371,-8 1-66,0 13 0,0-9-11,0 15 361,0 0-335,-8 5 326,6 9-206,-6 1 1,8 18 16,0 7 330,0 8-278,0 10 0,2-1 232,4 1-196,-4 7 1,13-5-399,-3 3 1,3-4 91,2-1 1,1-2-301,-1-5 0,0 3 58,1-8 208,-1-7-1788,0-1 1889,1-13 0,-1 13 0,0-5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2:30.40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226 398 7706,'-6'-27'202,"0"4"0,-7 4 351,1 2 0,2 5-55,-1 1-477,-1 7 404,-5-4 26,0 8-254,-1 0 218,1 8-267,0 1 0,5 9 147,1-1-303,-1 8 60,3 9 1,-5 3 79,8 3 0,1 3 1,5-3 1,0 0 176,0-5-367,0-1 83,0 1 1,7-8-239,5-4 99,3 4-26,10-8-454,-6-2 425,14-9 0,-8-8-96,4 0-300,4 0 359,-6-8 1,1-3-134,1-12-67,0-4 172,-2-15 0,0-3 63,-4-6 1,-10-1 28,5 0 1,-11-2-361,5-4-292,-8 5 615,3-15-412,-7 14 455,0-5 0,-5 15-147,-1 3 847,-8 13-293,12 3-151,-13 15 1113,5 2-961,1 16 0,-1 9 313,4 12 0,5 10-204,-5 1 0,4 10 731,2 2-487,8 0-312,-7 7 0,9-7 300,-4 0-454,-4 0 1,11 0-59,-7 0 1,6-8 122,-7-4-28,1-3-408,2-11 250,-6-1-32,5-7-366,1-9-707,-6-1 474,13-16 220,-13-9 1,14-10-565,-5-7 547,4-9 95,3-1-31,-1 0 171,0 2 1,1 7-166,-1 0 696,0 9-361,-7 8 0,5 5 735,-3 7-382,3 0-274,2 6 0,-5 14 608,-1 3-443,1 20 1,3-9 129,-3 13-108,3-5-2,-5-1-119,0-1-1441,5 1 910,-6-8 1,3 0 369,0-4 0,-1-4 0,6 6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2:31.28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52 7701,'10'10'1044,"-3"-2"0,-7-6-748,0 3-99,0-3 0,8 6 288,-6 0-218,6 1 1,-6 3 124,3-1 47,-3 1-170,6 5 0,-6-5 26,4-1-380,-4 1 108,5 5 1,-1 0 189,0 1-441,0-9 206,-6 7 1,1-13-476,5 9 282,-4-8-105,6 3-206,-8-7 248,0 0-172,0-7 224,8-3 1,-7-9 108,5-4 13,4-4 13,-8-8 1,11 7 247,-7-1-97,7 8-67,-11-4 1,12 7 350,-8 1-173,7 0-107,-11 7 1,13 2 671,-3 8-379,3 0-18,-5 0 0,5 14 191,-3 3 1,3 12-156,2 0 0,-5 4 14,-1 1 1,-1-1-353,2-4-7,3 3 48,-13-13-401,6 14 272,-8-14 106,0 6-607,0-7 229,0-9 72,0 7-308,0-14 377,0-2 1,0-6-92,0-12-652,0-3 563,0-13 1,7-1-168,5 1 286,3-1 60,2 0 0,1-3 264,-1 3-94,0 5 167,1 12 1,-3 1 432,-4 0-448,13 7 670,-13 2-542,14 8 1,-10 10 27,-3 7 470,3 8-451,-13 10 0,8-2-142,-4-5-82,-4 5 92,5-6 0,-7 6-1334,0-5 522,0 5 361,0-14-2214,0 6 2483,0-7 0,0 7 0,0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2:35.90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 65 8801,'-12'-12'3853,"3"2"-2452,9 1 0,2 7-676,5-6 0,7 4-699,15-3 1,-3 4 15,9-4 0,0 5-1208,8 2 1,-1 0 717,1 0 0,4 0-1505,-4 0 1953,4 0 0,-14 9 0,10 3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2:31.63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226 52 7701,'-17'-9'0,"5"-7"0,0 5 1173,1 3-709,-6 0 1,-1 8 221,1 0-800,0 0 144,7 0 1,-5 2 237,3 4-22,-3 4-99,5 15 1,-5 2-13,3 7 62,5 1 0,-1-1 66,8 1-116,0-1 1,0-1 147,0-4-33,8 4-112,1-14 0,11 6-50,3-8-109,-4-7 142,13-3 1,-10-7-367,6 0 167,1 0 80,6-7-209,-8-11 154,5-1 1,-14-6 45,-1 8 0,-2-6-89,-9 0 0,0-6 95,-6 6-227,0-8 85,-8 12 1,-1-6 43,-9 8 69,1-1 3,0 1 1,-6 2-1205,0 3 537,-8 5 268,12-1-1596,-6 6 2010,7-6 0,-7 16 0,-2 2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2:31.96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1 138 7701,'0'10'2176,"0"-2"-1738,0-1-170,0 3 1,2 7 26,3 1 185,-3-1-216,14 0 0,-12 8 31,7 4-257,1-4 43,-3 0 0,7-2-254,-5 0 123,-3 0 161,7-13-339,-13 5 147,13-5 65,-13-1 89,6-1-18,-8-8 0,0-8-58,0-3-414,0-5 274,0-9 0,0-2-33,0-7-111,8-1 169,1-7 1,3 6-283,-1-5 215,-7 5 60,12 9 1,-9-4-35,5 8 77,3 0-121,-13 6-347,14 7-11,-15-5-409,15 13-315,-7-6 1285,9 16 0,-1 1 0,0 9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2:32.29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105 260 7701,'9'0'1630,"-1"0"-440,-8 0 535,0 0-1320,8 0 1,-5-2 199,9-4-611,-1 4 178,7-13 0,-1 5-81,0-7 1,1 0-159,-1-1 0,0 1-472,0 0 443,1-1 1,-9-1-402,-3-4-44,-4 4 439,-10-6-114,-1 8 39,-9 7 0,-5 2-45,0 8 839,-7 8-443,3 2 1,-6 15 67,4 3 950,-3 5-761,12 2 0,-3-1 421,12 1-534,-5-1 1,14 1 553,-3 0-553,3-1 1,11-5-82,9 0 0,7-8-209,9 2 51,1-11 0,7-5-677,4-7 1,4-2 418,2-3 1,-2-5-1974,-4-7 0,2-1 2151,-8 1 0,1-8 0,-7-2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2:35.28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1 122 7753,'0'-10'1810,"0"2"-477,0 1-165,0 5-966,0 9 771,0 5-569,0 20 1,6 1 213,-1 8-349,9-1-118,-5 2 1,3-5 151,-1 3-230,-7-3-12,12 5 1,-14-13 126,3-1 13,-3-6-37,6-5 1,-6-6-180,4 1 40,-4-8-1,-2 3-286,0-7 231,0 0 0,0-7-38,0-5-295,-8-3 235,6-10 0,-6-4 79,8-11 130,0 3-75,0-13 0,2 14 176,4-5-26,-4-3-149,13 8 0,-3-7 395,11 9-156,-4 7-123,14-6 1,-12 14-49,8-4 0,0 6 67,5 5-915,-7 4 556,6 8 0,-12 0 8,8 0-2428,-8 0 1719,4 8 0,-8 2 919,0 7 0,8 8 0,2 2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2:35.74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329 87 7758,'-2'-12'728,"-4"1"1136,-3-1-1247,-9-5-1152,1 7 250,7-5 162,-5 13 464,5-5-182,-7 7 0,0 0 296,0 0-107,-1 7-238,1 3 0,0 13 1,-1 0 16,-7 8 1,6 3 257,-6 3-164,8 13 1,2-12 200,3 8-21,4-7-123,8 3 0,0-7-420,0-1 100,0-7 55,8-2 0,7-10-530,8-3 302,8-4 154,-4-8 1,8-8-813,-1-4 467,1-11 124,-1-4-227,-7-7 256,6-8 0,-14 5-194,4-3 34,-11 3 124,3 3 0,-13-1 95,4 0 0,-4 9 246,-2 2 338,0 5 237,-8 10-438,6 1 0,-11 10 449,7 4-355,-7 3-45,11 16 240,-14 2-244,14 8 0,-5-1-66,7 1 0,0-6-39,0 0 1,2-6 199,3 5-1531,5-6 833,0 3 0,5-10-1692,-4-4 1021,5-3 589,1 0 0,0-6 451,1 4 0,7-12 0,2-4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2:36.08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53 11558,'0'27'1410,"0"-2"-984,0 0 0,0 1 170,0 9-159,0 7-286,8-5 1,-6 3-396,3-11 173,-3 4 136,-2-14-609,0 6 347,0-8 200,8 0-106,-6-7-63,6-2 0,-8-10-120,0-4-527,0-11 446,7-10 1,-3-14-300,8 1 268,-1-8 179,7 4 0,-7-2 174,1 0 78,-1 15 1,6-9 1,1 17 492,-1-1-417,0 1 886,1 21-649,-1-5 1,0 11 7,1 7 334,-9 1-426,6 20 1,-11-5 375,8 8-274,-8-1-132,11 1 0,-11-2-1193,7-4 518,-7 3 351,4-13-1923,0 14 1353,-6-14 1,11 6 7,-7-7 653,0-9 0,1 7 0,3-7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2:36.45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242 0 10755,'0'10'2446,"0"5"-2391,0-5 0,0 17 185,0 7 931,8 9-692,-6 8 1,7 7 187,-3 0-726,4 7 113,7-11 0,-1 0-175,-5-8 119,4-8 51,-5-3 1,2-12-336,-1-12 98,-7-3 219,4-8-545,-8 0 215,0 0 17,0-8-9,0 6 160,-8-13 1,-2 0-172,-7-8-113,-8 0 229,6-2 1,-8 4-306,4-8 155,4 8 319,-14-4 0,14 13 72,-4 1 0,-2 7-292,2-2 829,0 4-446,5 10 0,1 1-36,0 9 868,-1 7-643,9 1 1,1 9 40,8 0 385,0-1-420,0-7 1,6 6-103,0-4-177,15-4 90,-10 0 0,16-8-214,-4 0 125,4-7-50,8-3-1862,-8-7 1267,5 0 0,-5 0 55,8 0-2462,-8-7 2989,5-3 0,-5-7 0,8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2:36.81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225 122 7758,'-6'-12'0,"1"1"0,-7-1 0,6-5 1693,-7 7-1092,3-5 1,-5 11 62,3-7-131,-3 7-245,5-4 0,-7 8 286,0 0-372,-1 0-50,9 8 0,-7 1-66,5 9 167,3 7-50,-7-6-141,13 13 19,-6-12 1,8 10 222,0-7 200,0 8-353,8-12 1,2 6-19,7-7 1,0-3-5,0-3 1,3 1-149,3-7 0,-2 0 64,8-6 1,-2-2-438,1-4 1,-1-4 133,-4-7 0,-3 4-30,3-5 0,-12 5 66,-5-10-195,-4 4 167,-2-6 1,0 5-209,0-3 149,-8 4 87,-1 2 0,-15-1-123,1 1 209,0 0 0,0 1-144,0 5-813,0-4 395,6 13 273,0-6 425,-1 0 0,1 6 0,0-5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2:37.38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68 7758,'10'0'2,"5"0"-2,-13 0 760,6 0-100,-8 0 379,8 8-498,-6 1-262,5 9 1,-5-1 367,4 0-236,-4 0-209,6 1-145,-8-1 22,0 0 0,5 3 276,1 3-300,0-4 101,-6-2 172,0-2-123,0-5-481,0 0 174,0-3 48,0-7 1,0-2-762,0-3 375,0-13 228,0-1-585,0-13 493,0 5 1,6-8-99,-1 0 242,9 9 29,-12-7 0,11 14 7,-7-4 0,6 9 109,-7 3 0,9 7 813,-3-2-344,-3 4-314,7 10 1,-11 1 923,8 9-452,-8 7-265,11 2 549,-13 7-523,6-7 0,-8 4 297,0-8-865,0 8 162,7-12 141,-5 6-167,6-8-662,-8 0 303,0-7 155,0-2-952,0-31 769,0 9 0,6-26-459,-1 11 572,9-4 1,-5 5-295,9-1 839,-1 0-208,0 2 0,1-2-203,-1 12 1059,0-4-630,0 11 1,1 0 427,-1 5-327,0 10-203,1 5 0,-1 9 1365,0 4-901,-7 4 0,5 8 387,-3-1-655,-5 1 0,7 0 196,-8-1-1155,7-7 525,-11 6 1,8-14 99,-5 4-1999,-3-11 752,6 3 1257,-8-13 0,0 6 0,0-8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2:38.31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346 34 7757,'-2'-10'3033,"-4"4"-2528,5 4-252,-7 2-14,0-7-108,6 5 0,-7-4 204,3 12 1,4 11 454,-4 12 1,4 11-176,2 6 593,0 12-742,0-4 0,2 13-16,4-4 1,-2-1-7,7 1-1186,1-15 709,5 2 0,-5-17 213,-1-4-655,-7-12 324,11-2 182,-13-13-797,6 6 509,-8-8 1,0-8 251,0-3 1,0-4-164,0-3 0,-2-7-325,-4-4 306,4-3 51,-13-3 0,5-1-144,-7-5 165,0 5-276,7-14 475,-13 13-169,12-5 1,-14 13-83,7 0 1055,-7 16-632,6-10 1,-12 21-21,8-4 1,-5 12-6,4 6 1,1 11 745,6 5-82,0 5-604,7 2 0,-3 5 372,7 0-434,0-7-27,6 0-89,0-6-31,8 7 0,-4-5 222,7 0-247,1-8 23,13 4 0,-6-8 215,4 1-562,4-9 212,-8 6-1617,14-13 1142,-6 6 0,2-8 52,-1 0-2308,1 0 1827,6 0 0,-6-8 9,-1-3-1435,-6-4 2385,10-3 0,-13-7 0,6-2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2:37.05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 11525,'12'14'706,"-5"0"1,-5 0-499,-2 7 0,7 3-204,0 4 1,3-2 4,-3 10 0,-5-10 36,5 2 1,3 3-209,-3-3 0,0 0-463,-7-6 1,0-1-734,0 0 1,0-7 1358,0 1 0,0-1 0,0 7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2:38.64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87 191 13424,'15'-2'527,"-3"-4"-593,3 4 117,-5-13 0,7 11-746,1-7 382,-1-1 247,-8 2 0,5-5-258,-8 3 196,-1-3 99,3-2 253,-6 0-184,6-1 0,-16 7-304,-4-1 915,-3 8-448,-2-3 1,-2 7 37,-4 0 992,3 7-724,-5 11 0,2 3 432,0 8-512,0-1 0,6-1-448,7 6 170,3-6 1,7 7-35,0 1 0,1-6-193,5 0 1,6-8 267,11 2-2344,4-12 1434,7 5 0,1-14-89,0 3 807,-1-3 0,8-9 0,3-3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2:39.02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312 104 7757,'-8'-17'0,"-4"0"0,-3-1 0,-2 1 2174,0 8-1381,-1 1 1,1 2 9,0 0-474,-1 1-114,1 5 0,0 7-57,-1 5-153,1 3 197,0 10-381,0-6 188,-1 14 0,3-8 250,3 4-262,-3 3 52,13-12 0,-6 5-223,8-8-261,0 0 312,0-7 1,8 5-23,4-3-149,3-5 131,2 1 1,8-8-181,4 0 308,-4 0 208,8 0 1,-8 0 298,4 0 0,1 0-183,-7 0 0,6 0 58,-6 0 0,0 2 28,-5 4 691,-9 3-666,7 9 0,-15-5 156,5 4 192,-4-3-413,-2 11 0,-8-6 299,-3 4-194,-4-4-238,-10 6 42,-2-7-42,0-1 51,-6 0-305,6-7 1,-2 3-205,1-7 1,6 0 1,-1-6 0,4 0-894,2 0 818,0 0-3384,-1-8 3714,9-1 0,1-9 0,8 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2:39.22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 12754,'0'13'655,"0"5"337,0-5-582,0 20 1,0-5 784,0 13-609,0-5-192,0 7-1233,8-9 665,-6 1 1,11-1 216,-7 1-2341,0-8 880,1-10 869,-5-2 549,6-13 0,0 6 0,1-8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2:39.35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70 52 7751,'-12'-12'0,"1"1"0,5 7 1135,-6-2-693,9-3 1,-7 7-901,4-4 458,4 4 0,-5 2 0,7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2:39.84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329 87 7751,'0'-12'1558,"0"1"-679,0 7-491,-8-12 1,4 9-60,-7-5 0,1 3-27,-2 3 124,-3 4-250,6-6 1,-3 8 125,0 0-291,1 0 45,-6 8 0,-1 1 297,1 9-537,0 7 190,7-6 1,-3 14 199,7-5-409,0 5 200,6-6 0,0 4-408,0-8 244,0 8-276,0-12 97,8 6 0,3-10 96,12-3-476,-3-5 446,5-7 1,-2-2-202,0-3-168,7-5 353,-10-7 1,5-6-457,-8 0 193,0-8 248,-7 12 1,3-12-177,-7 8 487,0 0-32,-6 6 0,6 5 32,-1 0 0,1 9 530,-6-5-462,0 16 1,-6 3-78,1 12 1538,-1 4-960,6 8 0,0 7 1224,0 4-913,0 4-492,0 2 0,0 6 680,0-1-704,8 1 0,1-1 842,8 1-815,1-8 0,-1-2 199,0-8-741,-7-7 183,-2 0 0,-8-14 207,0 4 167,-8-4-155,-2-9 0,-13 0 129,0-5-134,-8-3-99,5 6 0,-9-10-55,0-4 104,1 4 0,-1-13-171,1 5 11,-1-7 1,2-6 233,5 0-1295,-5 0 734,14-2 0,-1 4 28,9-8-2663,-1 8 1849,3-4 0,1 7-33,8 1 1110,0 0 0,8-16 0,1-3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2:40.21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70 7727,'0'17'1059,"0"0"1,0 3 0,0 3-87,0 5-744,0 5 0,6 4 151,0 3 0,5-4-250,-5 5 0,2-10-176,-3-3 0,-3-6 48,4 1 1,-4-10 290,-2-1-265,0-9 80,0 5-909,0-16 557,0-9 0,0-10-5,0-7-302,0-9 331,8-1 1,-4-2-75,7 0 407,1 0-112,5 2 0,0 1 132,1 9-90,-1 7-43,0 2 1,2 15 776,4 5-345,-3 3-222,5 2 943,-8 7-746,-8 11 1,7 8 227,-5 9-214,-3 7 1,6-3 203,-9 7-641,1-8 1,-6 3-133,0-13 0,0 5-2124,0-4 1132,0-4 438,0 0-971,0-8 1673,0 1 0,8-9 0,1-1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2:40.57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156 35 8859,'0'-17'3340,"0"8"-3359,0 1 0,-2 8 53,-4 0 166,4 0-1,-13 0-270,5 8 119,-7 1 0,2 8 233,3 1-716,-3 7 376,13-6 1,-12 6 94,9-8-549,-1 8 307,6-13 1,2 11-166,4-12 326,3 5 27,8-7 1,7 5 23,-1-9 0,7 3 45,-1-2 0,-2-2 153,2 7 0,-6-5-112,6 6 840,-8-1-594,4 6 0,-8 1 58,0-1 618,-7 0-583,5 1 1,-13-1 335,4 0-486,-4 0 1,-4 1 105,-4-1-9,-3 0-50,-9-7-194,1 5 0,-2-11 62,-4 8 0,2-8 128,-8 1-748,8-3 378,-12-2 1,14 0 111,-4 0-1743,-4 0 1103,8 0 0,-8-2-3143,4-3 3717,4 3 0,-6-21 0,7 3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3:18.32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35 12819,'0'-10'2147,"0"3"-483,0 7 947,0 0-2000,8 0-230,9 0 98,10 0-224,8 0 0,1 0 117,4 0-117,5 0-104,7 0 0,-2 0 151,-4 0-679,4 0 373,-14 0 0,6-2 89,-7-4-820,-8 4 477,-2-6 1,-8 8-1346,0 0 829,-7 0 35,-2 0-1070,-1 0 887,-5 0 310,6 0-349,-8 0 184,-8 0-1515,6 0 2292,-13 0 0,5 0 0,-7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3:18.63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35 8667,'-8'-10'2110,"6"1"-1641,-3 3-556,-5 4 14,8-6 354,-6 8 595,8 0 1058,0 0-925,0 16-606,0-5 0,0 28 184,0-5-250,0 12-290,8-1 0,-4 1-103,7 0 0,-5-2 303,6 2-1306,-8 4 810,3-13 0,-1 5 210,0-7-2499,0-1 1646,-6 1 1,2-3-1455,3-3 2346,-3-4 0,14-8 0,-7 1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3:18.97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0 139 7733,'0'11'1494,"0"1"-646,0-8-484,8 3 1,-6 1-521,4 4 75,-4 3 141,-2 2-101,0 1 67,7-9 1,-5 7 214,4-5 144,-4 4-259,-2 3 1,0-1-483,0 0 226,8-7 100,-6 5-38,5-5 161,-7-1-31,0-1-81,0-8 1,0-2 154,0-4 142,0-3-256,0-8 1,0-6 4,0-1 406,0-6-231,0 3 0,8-6 383,4 4-245,3-3-127,2 5 0,-5 0-357,-1 4 0,1 4-48,5 1 0,2 1-38,4 0 0,-3 7 158,3 4-2031,-4 4 1024,-2 2 1079,0 0 0,8 8 0,2 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2:37.23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43 107 7693,'0'-21'4697,"-2"2"-3992,-5 5-909,5-5 1,-8 14 561,10-9 58,-9 9-1702,6-4 947,-6 9 339,9 0 0,0 9 0,0 3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3:19.26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0 11087,'0'17'1057,"0"7"-619,0-1 0,2 5-123,4-5 1,-4 6-1307,4-6 501,3 8 328,-7-12-1622,6 6 1206,-8-7 0,0-1 75,0 0 503,0-7 0,8 5 0,1-5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3:19.41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70 87 7729,'-8'-17'4510,"-1"0"-3364,-1-1-1293,-5 9 39,13 1 149,-6 0-29,0 6 210,6-5-2872,-5 7 1349,7 0 1301,0 0 0,7 7 0,3 3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3:19.77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1 260 12238,'17'-9'921,"0"3"-545,1-4-177,-1 1-1011,0-1 645,8-5 0,-5 5 213,3-7-961,-4-1 577,-2 1 0,0 0-191,1 0 173,-9-1 197,-1 1 0,-8 0-177,0-1 102,0 9 84,-8-7 0,-3 15 270,-12-5-90,3 4 38,-5 2 1009,1 0-735,4 8 0,-5 3-11,8 12 616,0-4-589,-1 14 1,9-6-35,3 7 0,4 1-10,2 0 1,2-1-838,4 1 0,3-3 382,9-3 1,7-4-861,4-7 467,3-9 293,3 7 241,-1-15 0,9-1 0,1-9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3:20.14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312 1 12903,'0'17'-193,"0"0"1,0 10 488,0 8 0,5 1 46,1 10 378,8 0-410,-5 6 0,3-8 180,-1-3-964,1-5 436,-3-1 0,5-2-465,-8-5 343,7-10 92,-11-3-514,6-13 370,-8 6 137,0-8-329,0 0 83,-8-8-59,-2-2-345,-15-7 422,6 0 0,-8-1-234,4 1 89,4 0 169,-14 7 1,12-3 489,-8 7 0,2 0-179,-1 6 1,-3 0 982,8 0-535,-8 0-236,12 8 463,-6 9-420,15 3 0,-3 6 182,7-3 454,0-3-496,6 12 0,2-11 203,4 8-606,4-8 62,15 4 0,-4-9-256,8-5 133,-1 5 68,7-14 0,0 5-1866,-1-7 895,1-7 370,-1 5-1130,1-14 1700,-1 7 0,1-16 0,0-2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3:20.50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0 12246,'0'17'2080,"0"8"-1727,0 2 417,0 16-431,0 8 0,0 5 195,0 8-779,0-9 226,0 5 1,8-8 202,3 0-389,-3-8 183,8-2 1,-15-15-2183,5-4 1164,-4-4 486,6-9 554,-6 5 0,5-5 0,-7 7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3:20.94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18 104 12032,'-10'0'2921,"2"0"-2836,8 0 1902,0 0-1533,8 0 3,2 0-200,15 0 0,3-2 126,13-4-1533,3 5 876,8-15 1,0 12-228,0-7 0,-6 5-612,0-6 0,-10 3-34,-1-3 629,-8 5-83,-10-1-415,0 6 702,-7-6 0,-10 8 570,-11 0-235,-5 8 0,-7 7-84,0 8 1032,-8 8-732,12-4 0,-6 8-187,8-1 1412,-1 1-944,9-1 0,1-5 116,8 0 223,0 0-479,0-2 1,10 4-215,7-8-181,8 0 213,10-14-559,-1-1 360,1-8 0,5 0 88,1 0-908,-1-8 590,-13-1 1,4-9 65,-8 1-175,0 0 196,-14 0 1,-1-3-196,-8-3 534,0 4-164,0-6 1,-8 6-219,-3-4 23,-5 4 103,-1-6-195,0 7 109,-1-7 1,-1 6-118,-4-4 0,4 4-286,-4 2 1,4 1 56,1 5-527,1-5 617,0 14 0,0-11 405,-1 7 0,1 0 0,0 6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3:21.82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70 35 7742,'-17'-7'811,"7"5"-129,-5-6-102,13 0-887,-14 6 290,15-5 128,-7 7-1078,8 0 854,0 0 0,8 0 1,1 0-1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3:22.09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0 5955,'0'18'0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3:22.60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156 18 8738,'0'-10'1123,"-2"3"-825,-4 7 178,5 0 80,-15 0-132,14 0-226,-13 0-49,13 0 0,-13 0-17,3 0 67,4 0-1,-7 0 130,13 7-180,-13-5 1,11 14 88,-8-5 0,8 4-25,-1 3 0,-3-1-28,2 0 1,0 3 12,6 3 0,2-4-147,4 4 142,4 4-44,7-8 0,0 6-257,1-8 68,7 1-26,2-9-448,-1 7 382,7-15 0,-8 7-53,4-8-1065,4 0 819,-7 0 0,1 0-923,-4 0 704,-3 0 278,-3 0 1,0-6-1198,1 1 774,-9-9 796,6 12 0,-5-13 0,7 5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3:23.06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17 241 7718,'-9'0'3698,"1"0"-3698,8-8 98,0 6 200,0-5 440,0 7-405,0 0 0,0 7-135,0 5 1,0-4-38,0 7 0,0-5-127,0 7 20,8 0 0,-6 1-208,5-1 172,-7 0 0,6-5 180,0-1-93,0-7 76,-6 11-18,0-13-101,0 6 80,0-8 102,0 0 1,0-8 111,0-3-41,0-12-182,0 4-292,0-14 149,0 6 1,2-8 128,3 1-536,5-1 315,7 8 1,-5-3-1126,-1 6 585,1-6 415,13 11 1,-6-5-1443,4 13 743,-4 3 534,-1 1 1,-1 5-800,0-4 609,0 12 582,-7-4 0,5 21 0,-5-4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2:37.69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191 64 7653,'0'-21'1185,"0"0"-797,0 9 0,3 2-164,4 10 1,-3 10-162,11 4 866,-11 14-591,15 15 0,-9 4 148,4 10-368,5-1 28,-7-1 0,6 6 146,-3-4-548,3-5 215,-6 0 1,0-12-54,-5-5 143,5 5 156,-10-16-273,8-3 180,-10-11-83,0-10 0,-3-10-64,-4-4 1,3-2 110,-11 1 0,1-11-406,-7 5 0,0-5 4,0 5 1,-1 0-141,1-1 0,0 1 326,0 0 0,-1 2 263,1 5 1,0-3 199,0 10 1,-1 0-205,1 7 1,7 0 232,0 0 1,2 12-145,-2 9 0,-3 3 354,10 11 0,0 1-174,7 6 1,0 1-70,0-1 0,0-6-228,0-1 0,9-7-151,6 8 0,4-13-325,2-1 0,7-3 260,0-12 0,8 7-293,-8-7 1,10 0 171,-3-7 1,-2-7-1107,3 0 1,-10-10 1351,2 3 0,5-5 0,0-2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3:23.41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18 191 11854,'10'0'876,"5"0"0,-7-2-324,3-4-914,12 4 335,-11-13 1,13 5-906,-8-7 524,0 7 361,1-5 1,-3 5-419,-3-7 255,3 0 58,-13-1-92,6 9 39,-8-7 1,-2 12-216,-4-7 658,-4 7-210,-7-4 0,-2 10 272,-4 4 0,4 4 508,-5 7 1,-1 2 526,2 4-688,0-3-271,14 12 0,-5-7 72,9 4-300,-1 4 1,6-12-53,0 8-23,0-8 0,7 6 225,5-4-1515,3-12 872,10 12 0,0-15 44,4 3-2254,4-3 1012,-6-8 1543,7 0 0,1 0 0,-1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3:24.00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243 633 7718,'-8'-18'2352,"0"1"-2062,-3 0 0,1 2-233,4 3 0,3-1 290,-9 7-262,8-8 64,-11 12 0,11-5 286,-7 7-274,7-8 0,-12 6 162,5-4-432,-5 12 154,7-4 0,-7 13 265,7 3-136,-8 1 0,5 12-112,0-8 1,9 6 108,-3-6 1,-2 2 88,2-2-264,1-4 20,5 14 0,2-14-15,3 4 173,-3-4-73,14-2 0,-7-7-236,9-4 91,6-4-32,-4-2-387,5 0 325,0 0 1,-6-2-52,4-4-237,-4-4 254,-2-7 1,1-6-103,-1 0-137,-7 0 224,5 6 0,-13-1-380,4 1 197,-4 0 137,5-1 0,-5 7 377,4-1-111,-4 8 1,-4-3 347,-4 7-304,4 0 1,-7 2-23,3 3 839,4 5-602,-6 15 1,8-6 5,0 4 87,0-3-198,8-3 0,-4-2 37,7-3 30,1 3-257,5-5 0,6-1-230,0-3 157,0-4 203,2-2-428,-5-15 222,12 3 0,-11-15-35,8 4-187,-8-4 160,4-7 0,-7-3-15,-1-3-61,-7 3 78,-3-13 0,-7 6-504,0-8 250,0 0 199,0-7 1,0 5 14,0-4 1,-7 10-14,-5 2 1,2 10-284,-1 1-29,7 8 129,-11 18 0,13 9 44,-4 11 1,4 12 131,2 6 1,0 6 602,0 5 0,0 2 701,0 4 1,2 4-1106,4-4 0,-4-1 0,3 1 0,3-8 0,-2 3 0,7-5 0,-11-1 1458,14-1-988,-14-7 1,11 0-118,-7-4-353,7-4 0,-3 6 0,7-7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3:24.49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52 237 8332,'-10'-17'1388,"-3"5"-1080,7 1 1353,-7 7-400,11-4-107,-6 8-619,8-8-260,0 7 0,2-7-34,4 8-43,3 0-151,16 0 0,-4 2-102,8 4 0,0-5 301,6 5-1465,-1-4 894,1-2 0,-1 2 181,1 4-1792,-8-4 1234,6 5 1,-6-7-784,7 0 792,-7 0 359,6 0 0,-14 0-285,4 0 272,-4 0 188,-2 0 107,1 0-226,-9 0 1028,-1 0-454,-8 0-238,0 0 1727,0-7-434,0 5 57,0-6-743,0 8-338,0 0 1,0-8-52,0-3-268,0 3 88,0-7 0,2 7-55,4-3 1,-4-5 305,3 5-561,-3-5 208,6-1 0,-6 6 19,4-1-62,-4 8 8,-2-11 1,-2 13 277,-4-4 34,4-3-223,-13 7 1,5 0 811,-7 7-403,-1 9-120,1 3 765,0 2-671,0 6 0,5 0 255,1 4-79,7-4-305,-12 8 0,14-12 98,-3 8 245,3 0-304,2-2 0,7 3-555,5-7 101,3 0 157,3-5 0,7-7-1191,3 1 650,-3-8 323,8 3-2584,-6-7 1791,0 0 0,5 0-47,-3 0 1,-4-7 1013,-2-5 0,4-11 0,0-4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3:25.64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53 7769,'0'-10'2080,"0"-5"-1085,0 5-984,0 0 294,0 3 51,0 7 403,0 0 1,8 7 210,3 5-473,-3 3-209,8 10 0,-7 2-89,8 8-176,-7 7 142,5-6 0,-7 7 75,4-9 1,1 1 64,-7-1-462,0-7 187,1 6 0,-5-14 210,4 4-869,-4-11 226,-2 3 198,0-13-367,0 6 349,0-8 1,0-10-967,0-7 591,0-8 160,0-10 167,0 1 82,0-8 0,2-1-246,4-3 708,3-4-268,9 14 0,-1-5-220,0 12 962,0 5-538,1 6 1,-1 9-60,0 3 971,1 4-693,-1 10 0,0 3 500,0 12-479,1 4-133,-1 8 0,-7 1 235,-5 5-348,5-5-102,-8 6 0,6-9-40,-8-4 0,0 2 270,0-8-1121,0-8 366,0 0 273,0-13-579,0 6 431,0-8 1,0-2-951,0-4 634,0-11 155,0-10 480,0-8-192,7-7 0,3 6 32,7-5 1,0 5 134,1 1 0,-1 8-207,0 4 866,1 4-463,-1 9 1,0 3-46,1 7 1071,-1 7-761,0 3 1,-5 9 584,-1 4-538,-7 4-173,4 8 0,-3-4-800,1 3 236,0-11 218,-6 18-1053,0-15 775,0 1 0,0 4 83,0-8 211,0 0 0,0 2 0,0 2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3:25.99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156 122 7722,'-8'-18'0,"4"1"0,-7 0 1740,-1 0-1084,3 7 0,-7-3-343,5 7 1,1-2-116,-2 2 1,7 4 586,-7-3-367,1 10-160,1 5 0,-3 9 149,7 4-208,0 4-64,6 8 1,0-1-71,0 1 133,0-1 1,8 1 237,1-8-262,9 6 0,-1-14 124,0 4-318,8-4 59,2-9 0,2 3-24,0-7 1,0 0-332,5-6 1,-5-8 155,0-3 1,-8-7 66,2-5 1,-6-4 106,-5-7 1,-4 5-32,-8 0 0,0 2-6,0-2 1,-8-3-60,-4 3 1,-11 4-116,-6 2 0,3 4 58,-3 1 1,0 3-122,-6 3 1,3 5-964,3 7 512,4 0-1,8 0 1,-5 2-1305,5 3 2016,4 5 0,5 15 0,-2 2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3:26.33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0 260 13618,'16'8'1518,"-5"3"-1401,5 5 44,-7 9 1,3-6 162,-1 4-489,1-4 178,-3 6 1,5-6 62,-8 4 41,7-11 82,-11 3 32,6-5 61,-8-1 31,7-1-295,-5-8 83,6 0-539,-16-15 316,6 3 0,-5-20 153,7 3-229,0-4 135,7-2 0,-3-5-273,8 0 1,1-3-42,10 3-244,-3 4 366,4-7 0,-12 16-216,0 4-1152,-1 4 462,6 2 512,-7 7-891,5 3 952,-13 14 1,14 9-584,-5 7 1161,5 7 0,1-3 0,0 8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3:26.65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0 225 12821,'10'0'2896,"5"0"-2605,-3 0 1,-1-1-246,7-5 1,-5 2-525,10-8 338,-4 1 46,6-6 0,-5-1-42,3 1 0,-10 0 68,-1-1-376,-9 1 286,13 0 1,-14 0-79,3-1 1,-10 7-28,-7-1 1,1 8-70,-7-1 968,5 3-441,-12 2 1,2 9 766,0 9-501,0-1-117,5 15 485,1-5-479,8 8 1,-5 0 180,8-1-136,1 8-137,5-5 1,3 3-239,9-11 40,-1 4 44,14-14 1,0 6-618,4-8 1,6-7 333,5-4 0,-3-4-1521,3-2 0,0-10 117,-5-7 1583,3-1 0,-11-14 0,8 5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3:27.22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260 18 10130,'-10'-10'1599,"-5"3"-486,5 7-679,-7 0 0,0 2 205,-1 3-325,1-3-166,7 14 0,-5-13 9,3 9-98,-3-1 101,-2 7 0,5-1-264,1 0 90,7-7-1,-4 5-411,8-5 353,0 7 0,0-5-39,0-1-375,8-7 321,9 11 1,8-11-157,4 8 635,4-8-209,1 3 0,1-1 320,-1 0-233,1 7-77,-8-11 0,6 14 815,-5-5-366,-3 5-227,-7 1 394,-1 0-402,-7 8 0,3-6 210,-7 4-157,-1-3-141,-12 5 0,-3-6 55,-7 4 401,-8-4-380,-2-2 1,-6-1 142,5-5-312,-5 5 1,6-13 196,-8 9-411,1-8 132,-1 4-1,8-8-1216,-5 0 860,12 0 0,-5-2 159,8-4-2753,0-4 1893,7 1 1,-3-7-83,7 5-1751,0-5 1339,6-1 1487,0 0 0,16-8 0,3-2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3:27.43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35 7702,'0'-10'2426,"8"-5"-737,-6 13-787,6-6 85,-8 16-593,0 1 1,0 16 172,0 4 0,6 10-185,-1 1 0,3 14-21,-2-2-164,-4 3-512,13-3-651,-13 0 774,6 0 1,-3-2-28,1-4-1688,0-4 1290,-6-15 1,6 4 616,-1-8 0,1 8 0,-6-4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3:27.82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35 235 7711,'-11'-12'0,"-1"1"3270,8 7-1054,-3-4-1101,7 0-480,0-1-323,7-1 1,5-3 194,11 7-310,4 0-24,7-1 0,1 3-227,-1-8 0,1 8 48,0-1 0,-7 3 72,1 2 0,-2 0-73,2 0 406,-4 0-127,-8 7 0,1 3 15,-1 7 397,-8 8-412,7-6 1,-14 8 368,4-4-382,-5-3 0,-1 5-97,0-8 0,0 0-167,0 0 1,0-5-417,0 0 363,0-9 10,0 5 1,-1-8-97,-5 0-570,4 0 384,-6 0 143,8-8 1,0-1-392,0-9 1,0-1-63,0-4 341,8-4 82,1-15 1,9 5-97,-1-3 374,0 11-93,1-3 0,-1 12-199,0-3 0,-5 6-160,-1 6 1,-1 1 50,1 4-1375,5 4 1092,-14 2 1,11 10 622,-7 7 0,7 0 0,-3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2:38.04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22 192 7660,'14'-7'532,"0"0"-278,-9 0 1096,14-3-959,-7-2 0,9-6-520,0 3 1,-7-4 34,0 5 1,-9 2 40,2-2 0,3 7 34,-3-7 1,0 7 32,-7-7 97,0 9 1,-10-4 183,-4 9 0,2 0 90,-2 0 1,0 0-163,-7 0 0,2 2 375,5 5 0,-5 5-145,5 9 1,2 0-100,-2 1 0,9 1-104,-2 6 1,5-3-36,2 9 1,0-9-201,0 2 0,9 3-210,5-3 1,5 8-845,2-8 0,1 0 541,-1-6 0,0-1-2156,0 0 2654,1-9 0,8 7 0,3-7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3:28.52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295 537 8154,'0'-10'1820,"-8"2"-1661,6 1 1,-7 5 389,3-4 174,4-4 320,-13 8-456,5-13-312,0 13 1,-5-5 262,3 7-342,-3 0-8,-2 0 1,0 0 48,-1 0 1,1 7 57,0 5 142,-1 3-157,1 2 1,0 6 38,-1 1-177,1 6 5,8-11 0,1 12-58,8-8 0,0 6 79,0-6 1,2 0-715,4-6 264,3 1 218,16-9-754,-6-1 560,14-8 0,-8 0 12,4 0-267,3-8 297,-12-1 0,7-9-208,-4 1-484,-4 0 534,6-8 1,-14 4-486,1-8 462,-8 8 149,11-12 1,-13 14-234,4-4 285,-4 11-50,-2-3 437,0 13-196,0-6 188,0 8 1,-6 8 376,0 4 1,0 5-400,6 6 1223,0-4-893,0 14 1,2-12 509,4 8-403,4-8-292,7 4 1,0-8-319,1 0 44,7 1 0,-6-9-234,13-1 200,-12-8 0,7 0 180,-4 0-310,-4-8 82,6-1 1,-4-16-93,-4-4-194,4-4 183,-19 6 0,12-11-636,-8 3 433,-1-11 137,-5 10-619,0-14 628,-7 6 1,-3-8-169,-7 0-302,7 0 344,-5 0 1,7 6-182,-3 0 748,3 15-254,0-2-165,6 9 1078,-5 12-650,7-3 1,0 18 1385,0 9-842,0 0-293,0 20 1,0-11 682,0 8-571,0 8-107,0-1 129,0 6-318,0 1 1,1-7 94,5 5-513,-4-5 167,14-1 1,-13 5 161,9 0-1714,-1-7 1104,-1 0 1,5-12-3599,-3 8 2001,3-8 424,-5 4-408,5-16 1973,-13-1 0,6-8 0,-8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3:28.73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87 7697,'-12'-16'0,"1"5"3765,7 3-1216,-11 0-924,13 6-1106,-6-13 0,10 13 949,4-4-792,11-3-468,2 7 1,14-6-59,-4 8 1,-3 0 144,3 0-1360,0 0 803,6 0 0,-3 0-591,-3 0 1,4 6-1206,-4 0 0,-2-1-1638,1-5 3696,-6 8 0,3-6 0,-8 6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3:29.09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174 190 7697,'-8'10'0,"6"0"1307,-4-5 0,2-3 153,-1 4-610,3-4 465,-6-2-284,8 0 1,8 0-583,3 0 0,6 0-79,7 0 0,-3-6-212,8 0 1,-6-7-100,5 1 0,-6 3-49,1-3 0,-4 1-221,-2-6 0,0-1-404,1 1 232,-9 0 261,-1-1-832,-8 9 596,0-7 0,-8 9 201,-3-5 0,-7-1 322,-5 7 0,-3 0 125,-9 6 0,-2 8 266,-3 3 1,4 11 0,-5 3 422,5 1-654,9 3 0,-4 0 885,8 0-616,8 0-298,-1 5 0,14 1-225,-3-1 0,3 1-447,2 0 0,9-3-299,9-3 0,7-4 0,9-8 0,3-1-1971,3-5 1,-2-3 1412,9-8-405,-9 0 755,12 0 1,-8-4 882,4-7 0,4-1 0,-6-13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3:29.57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363 122 7697,'10'-8'2104,"5"6"-953,-13-13-818,6 5 0,-8-2-270,0 1 1,-2 1 137,-4-1 0,2-5 0,-7 5 0,-1 3 143,-5 2-114,0 5-83,-8 1 0,4 0-210,-8 0 80,8 7 65,-12 3 1,12 7 188,-8 0 0,8 6-7,-2 1 0,6 4 278,5-5 0,-1 2 46,7-2-808,0-3 211,6-3 0,0-2-138,0-3 1,8-4-387,3-3 1,12-3-466,6-2 0,4-2 380,1-3 1,1-5 39,0-7 1,-7-1 182,1 1 1,-8 6 33,2-1 0,-3 2 336,-3-1 0,-7 1 402,-5 4-8,5 5 0,-8 1 547,4 11 0,-4 4 25,-2 3 0,-2 7-378,-4 4 1,4 9 392,-4 2-508,4 8 29,2-3 0,0 6 344,0 1 0,0 6-260,0 0-549,0-1 147,0-13 1,0 4 158,0-7 604,0-9-549,-7 1 0,-3-14 881,-7 4 1,-8-3-605,-4-3 0,-4-7-11,-1-5 1,5-3-294,0-2 0,6-2-158,-6-3 0,6-13 102,-6-11-1938,8 4 1230,-4-7 1,8 3 274,0-11-2504,7 3 1646,2 3 1,8 1-2273,0 4 1695,0 4 1015,0 0 0,0 8-2365,0-1 1499,8 1 616,2 0-922,7 0 795,0-1 940,0 1 0,1 0 0,-1-1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3:29.78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 11363,'0'9'2526,"0"6"-968,0-5-1001,0 0 0,1 11-101,5-4 0,-4 10-8,4-4 0,2 8-432,-3-2 1,7-2-359,-6 1 0,5-6-844,-5 1 1,2-6 404,-3-6-2484,-3 5 879,6-14 1245,-8 5 1141,0-7 0,0-15 0,0-4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3:29.91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70 70 8715,'-8'-10'3087,"-2"-5"-3624,-7 5-2351,7 1 1471,3 1 1417,7 8 0,-8-8 0,-2-1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3:30.21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347 53 7643,'-16'-2'789,"5"-4"0,-3 2 2759,9-7-5923,-9 7 919,4-12 632,1 15 2188,-6-7-1022,5 8 1,-9 0-288,-4 0 1138,3 8-806,-5 1 1,2 14-49,0 0 750,0 8-662,6-4 1,0 8 155,-1-1 984,9 1-994,-7-8 0,14 5 549,-3-3-623,3 4-240,9 1 0,11-7 226,11-4-173,3-4-326,11-1 1,1-3-422,8-3 446,-1-5-475,1-7-1331,0 0 1296,0 0 1,-2-2-166,-4-3-2875,-4-5 2349,-7-7 1,-10-2 1189,-8-4 0,8-4 0,-5-8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3:31.21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18 137 7730,'0'-25'323,"0"5"1,0-5 1305,0 8-650,0 0-532,0 0-45,-8 7 0,6 4 88,-4 12 0,4 6 11,2 11 1,0 13 103,0 16 0,8 8-35,3 9-1006,-3 0 734,8 0 1,-7 6-9,8 0-91,-7-8-49,5 0 0,-7-19-83,4 4 133,3-4-150,-13-11-249,13-4 149,-13-24 299,6-1-662,-8-8 757,0 0 0,0-8-451,0-3 1,0-14 48,0-10 1,2-7-105,4-10-1196,3-8 829,9 7 0,-1-13 130,0 9 1,0 1 183,1 10 1,5 5 361,0 13 1,0 5 67,-6 11 1,6 4 143,0 8 1,6 16-101,-6 7 1,6 9 285,-6 9 0,0 3 46,-6 8 0,-1-2-176,-5-4 1,3 2 155,-9-8-205,1 1-167,-6-7 139,-7 1-107,-3-8 0,-7 3 93,-1-6-379,-7-1 109,-2-14 1,-1-1 62,-1-8 0,6 2-108,-6 4 1,2-5-731,-2 5 1,4-10 389,8-1 0,-6-9-1481,0 3 1,6-5 101,5-1-1509,1 0 3219,1-1 0,-5-7 0,5-1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3:31.64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277 121 8031,'0'-17'733,"-7"0"-534,-5-1 1,4 7 51,3-1 0,-5 6-263,-2-5 1,3 5 77,-3-5 175,1 7 1,-7-4-44,1 8 1,0 2-97,0 4 0,-1 5 69,1 12 1,0 4 142,-1 8 1,7-1-45,-1 1 1,7 0-8,-7-1 0,8 1 1,-2-3-1,5-1 71,1-2 1,1-10-616,5-1 0,4-7 162,7-5 0,2-4 3,4 4 0,-1-12-49,6-6 1,-5-5-290,6-6 0,-8-4 191,2-8 0,-3 7-56,-3-1 1,-2 2 183,-3-2-41,3-4-38,-13 14 831,6-6-192,-8 8-186,0 7 1,0 4-45,0 12 672,0 12-492,0 8 1,0 3-92,0 0 1,0 0-109,0 6 0,0-3 314,0-3-1156,0 4 533,8-14 0,-5 12-1272,9-8 1,-3 0 1404,3-6 0,11 0 0,-4 1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3:32.01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259 69 7706,'-17'-15'1555,"0"4"1,5-3 57,1 8-1996,-1-7 0,-5 11-103,0-4 1207,-1 4-463,9 2 1,-7 8-106,5 3 0,-4 5-202,-3 1 1,3 0 157,3 1-753,-3-1 451,13 0 1,-6 1-17,8-1 0,0 0 124,0 0 0,2-5 472,4 0-190,4-1-116,15-1 245,-6 5-220,13-13 0,-10 11 113,6-7 0,-6 2 218,1-2 1,2 1-129,-2 5 1,0 3 125,-6-3 1,-2-3-79,-3 3-98,3-1-111,-13 7 0,6-1 250,-8 0 1,-6 1 149,0-1-479,-7 0 79,-4 0 0,-3-5 148,-3-1-386,-4 1 112,1-2 0,-3-1-82,0-3 0,8-4-265,-2 4 1,-2-4-1930,2-2 1124,0 0 662,13-8 0,0-2 468,5-7 0,3-8 0,-6-2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1:52.5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0 362 24575,'70'-24'0,"-1"1"0,9 3 0,0 2 0,-7 1 0,0-4 0,-12-5 0,1-6 0,-2-4 0,-1-12 0,1-1 0,-1 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2:38.51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234 85 7660,'-12'-9'600,"0"4"-240,5-9 64,5 9 179,-17-14 308,7 17-235,0-17-291,-7 17-225,8-8 1,-8 13 28,5 4 1,-3 4-39,10 11 1,-7 1 56,7 6 1,-8-3 196,8 9 1,-7 0-119,7 8 1,0-8-174,7 1 0,0-8-89,0 8 1,0-11 66,0 4 1,10-8-285,4-7 0,5-2 130,2-5 0,2-7-517,6 0 1,-6-5 288,6-16 0,-6 5-182,-1-13 0,-1-1 43,0 1 0,-2-6-57,-5 7 0,-4-8 207,-10 8 1,7-1 190,0 8 0,0 7 658,-7 0-412,0 9 315,-10-4 1,6 9-228,-10 0 0,9 2 359,-2 5 1,4 5-156,3 9 0,0 8-3,0-1 1,0 3-199,0-3 1,0-5-198,0 6 1,7-3-659,1 2 0,6-11 348,-7 4 0,7-5-2461,-7 6 2719,10-11 0,-6 8 0,11-7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3:32.33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1 345 8596,'2'9'2450,"4"-3"-2665,-4-4 159,5-2 1,-5 0 244,4 0 1,-2-2 406,7-4 0,7 2-148,5-7 0,7-1-122,-1-5 1,4 0-1155,1-1 410,-7-7 250,6-2-425,-14 1 412,6-7 0,-9 14-30,-5-4 76,-3-4 86,-8 8 1,-8-6 1,-3 7 0,-7 7-40,-5-1 0,-4 8 557,-7-1 0,5 5-201,0 5 0,2 5 1025,-2 7-542,4 8-307,8 2 86,0 8-277,-1-1 1,7 7 4,-1-1 1,9 2-24,-3-1 1,10-5-102,1 4 0,9-3-124,-3-2 1,7-3-556,5-3 1,-2-4 163,8-8-2341,0 1 1790,-3-9 1,7-1 930,-4-8 0,11 0 0,4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3:32.74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312 0 12545,'0'25'1155,"2"-2"-625,3 12 1,-1 3 18,8 14 0,-6 2-18,5 4-738,-7-5 228,11 7 1,-11-4 173,8-4-142,-8-4 98,3-14 163,-7-7-116,8-2-1,-6-15-393,5-3 177,-7-7 0,0-2-35,0-3-668,0-5 512,-7-7 0,3-6-51,-8 0-867,9-8 731,-13 12 0,7-14-26,-9 4-877,1 4 808,0-7 0,-2 12 363,-5-3 108,5 4-39,-6 10 1,2 1 376,0 8-207,-8 0 168,12 0 1,-12 13 435,8 5 1,0 10-369,6 1 1326,7 12-1022,-5-5 0,13 6 193,-4-7-255,4 0-294,2-1 0,8-1-96,4-4 1,3 1-2,2-7 1,8-5-127,4-7 1,4-7 189,1 2-1656,1-4 1004,0-2 0,-1-2 103,1-4-2638,-1-4 1810,-7-15 1,4 4 1115,-8-7 0,0-1 0,-6-6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3:34.36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329 104 7696,'2'-9'0,"4"3"0,-4 2 0,4-2 0,-4 4 0,-2-13 0,0 11 0,0-8 0,0 9 0,-2-11 981,-4 8 0,2-1-389,-7 1 1,-1 4-280,-5-4 1,-6 4-34,0 2-230,-8 8-205,12 2 0,-14 15 146,4 3 1,2 5 150,-2 2 1,8 5-81,-2 0 0,6 7-71,5-7 0,5 0 6,7-5 1,4-3-125,7-3 1,3-4-112,14-7 0,1-9 95,6-3 0,-1-4 264,1-2 0,0-14-466,-1-3 1,-5-6-274,0 0 0,-8-4 190,2-7 416,-4-1-70,-9 0 1,-1 1 30,-3-1 1,-4 2 117,4 5 1,-4 3-85,-2 7 117,-8 9 0,4 1-93,-7 8 410,-1 8-261,3 1 0,-1 16 528,4 4 1,4 6-142,-3 5 0,3 4 380,2 8-566,0 0-145,0 8 0,7-5-116,5 9 0,-3-1 95,3 6 1,-2-7-1,1-5 0,-3-3 17,-8-2 1,0-8 20,0-3 1,0-12-67,0-6 1,-8-6 29,-3-6 1,-7 3-10,-5-8 1,4-1-176,-4-5 1,-4 0-222,-2 0 1,2-2 100,-1-3 0,1-7-76,-2-11 0,-2 2-179,8-8 0,0 2-464,6-2 0,1-3-893,5 3 887,-5-4 146,14-1 0,-5 5-1039,7 0 1729,0 8 0,0-12 0,0 6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3:34.81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260 87 7718,'0'-11'0,"0"-1"1568,-8 1-979,6 1 1,-8-3-642,5 7-805,-5-7 1,-7 11 831,-1-4 0,1 4 279,0 2 1,-1 8 285,1 3 0,0 6-140,0 7-317,-1 2-26,1 17 1,2-7 56,3 5-186,-3 3 147,13-8 0,-6 1 59,8-8 1,0-2-15,0 1 1,8-5-210,3-11 0,5-4-86,1-8 0,2 0-214,4 0 265,-4-8 19,14-9 1,-12-10-36,8-8 1,-8 1 48,2-1 0,-3-5-135,-3-1 0,0 1 201,0 5 1,-7 7 244,-4-1-86,-4 8-55,-2-4 24,0 15 13,0 2 1,-6 22 32,0 3 0,-5 12 166,5 0 1,0 3-126,6 3-284,0 0 161,0-9 0,0 5-481,0-8 199,8 8 137,-6-20 0,13 13-445,-3-13 247,3-3 83,10-1-787,-6-7 579,6 0 1,-2-3 400,0-9 0,8 1 0,-4-14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3:35.55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16 7718,'0'10'791,"0"-1"-255,0-3 0,0 4-142,0 7 0,0 0-43,0 1 0,0 5-3,0 0 319,0 7-343,0-3 1,0 2 90,0 0-402,0-8 67,0 4 1,0-8-351,0 1 182,0-9 141,0 7-636,0-14 324,0 5 216,0-7 0,6-4-271,0-7 1,-1-3-99,-5-14 1,8-1-142,4-6 1,-3 1 39,3-1 533,-8 8-103,11-6 1,-7 8 13,3-3 295,5 3 0,-13 9 576,9 5-428,-8 3-136,11 8 700,-13 0-575,6 15 0,-2-1-32,-1 15 1,1 0-38,-6 5 1,0-1 211,0-4-441,8 3 108,-6-12 0,5 10-423,-7-7 308,0 0-552,0-5 292,0-9-553,0-1 494,0-8 0,2-8-12,4-3 0,-2-12-99,7-6 1,1-4 103,5-1 1,1-1 18,-1 0 0,0 3 351,0 3 1,-5-2-120,0 8 0,-1 6 410,6 5 1,-5 9 75,-1-3 0,-5 6 314,6 6 1,-7 5-239,7 12 386,-8-4-527,4 14 0,-7-6-76,5 7 1,-2 1-223,8 0 0,-7-3-93,7-3 44,-8 4 45,11-14 0,-11 8-916,7-4 0,-1-10 151,2 5-978,3-13 1043,-5 3 0,7-8-133,0 0 835,0 0-140,1 0 1,-1-8-6,0-3 1,1-3 126,-1 3 0,0-10 1098,1 4-542,-1-5-418,0 5 1,0-2 413,1-4 1,-3 4-279,-3-4 0,3 3-261,-4 3 0,-3 0-124,-2-1 1,-2 3-360,2 4 0,-5-5 194,5 5 1,-6-5-173,-6-1 1,3 5-154,-9 1 1,1 7 150,-7-2 1,1 4 376,0 2-20,-8 0 245,5 8 1,-4 2 276,6 7 1,1 6-331,0 0 969,-1 8-734,9-12 0,-1 12 97,4-8 45,4 8-294,-5-12 0,9 8-206,3-4 1,7-6 41,11 0 1,-2-1-1088,8-10 0,0 5-309,5-5 1,-1-2 1291,-4-10 0,11-4 0,-3-7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3:35.89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294 52 7712,'-2'-11'2730,"-4"-1"-1334,-3 8-703,-9-11-335,1 13 0,0-6-1353,0 8 368,-1 0 295,9 8 1216,-7 2-541,7 7 0,-3 0 123,1 0-653,7 1 158,-4-1 0,8 0-4,0 1 0,2-1-167,4 0 1,3-5 14,9-1 44,7-7 189,-6 4 0,14-2 111,-5-1-245,5 9 104,-6-12 174,6 13-102,-14-13 1,6 13-88,-8-3 1350,0 3-871,1 3 1,-9-1 579,-3 0-578,-4 0-228,-2 1 0,-2-1 365,-4 0-296,-3 1-89,-16-9 0,-2 7-129,-8-5-99,1-3 190,-1 7-867,8-13 571,-6 6 0,7-8 139,-9 0-2210,8 0 1457,-6 0 0,14-8-248,-4-3-1641,4-5 1201,2-9 1400,7 6 0,-5-14 0,5 6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3:36.20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294 1 7710,'-9'8'2415,"-7"9"0,12 12-1430,-7 11-490,-1 4-236,-5 16 1,0-4 1268,0 7-2169,-8 8 1128,5 8-804,-5 0 622,8-2 0,0-10-79,0-4 0,-1-3 144,1-8 1,5-14-75,1-3-807,7-12 450,-4-6 0,8-7 790,0-5-2431,0-3 1675,0 6-4085,0-8 4112,0 0 0,0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3:36.54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18 12173,'0'-10'477,"0"3"1,0 8-189,0 5 1253,0 4-964,0 7 1,0 10-87,0 8 0,0 7-4,0 10 1,0 5-190,0 1 0,0 5-107,0-5 1,0-2-1281,0-10 345,0-4 1,0-7-2906,0-1 2809,0-7-2391,0-9 3230,0-11 0,0-7 0,0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3:36.99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53 277 8116,'-10'-8'1021,"0"7"1920,5-5-1455,3-4-389,-14 8-1270,14-5 0,-5 5 154,7-4 1034,7 4-614,3-6 1,9 3-175,4-1 0,4-2-311,8 2 1,-1 2 252,1-7-1068,-1 7 702,1-11 1,0 11-239,-1-8 14,1 9 282,-8-13 1,-2 14-973,-8-4 545,0-3 154,1 7-86,-9-6 506,-1 8 378,-8 0 0,-2 8-94,-4 3 1,-2 5 312,-3 1 1,-2 6 67,7 0-293,0 8-175,6-12 1,0 12 507,0-8-304,0 8 49,0-12-563,8 6 138,9-8 1,4 1 181,8-1-545,0-8 308,5 7 1,1-14 4,-1 3-437,1-3 329,0-9 1,-1-3-225,1-7 172,-1-8 67,-7 6 1,-7-8 45,-9 4-37,-7 3 31,4-12 0,-8 11-109,0-8 1,-4 8 78,-8-2 1,1-2 3,-12 2 1,-2-6 3,2 6-117,-8 0 78,12 13 1,-12-5-430,8 3 240,-8 4 117,12 1 1,-12 5-348,8-4 163,0 4 40,6-6-1245,-1 8 429,9 0 524,-7 8 639,7-6 0,-8 13 0,-1-5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3:37.51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70 51 9194,'-10'0'1509,"2"0"-1372,1 7 1,5 3 576,-4 7 0,2 3 8,-2 3-213,4 4-246,-5-1 0,9 7 106,3-4-361,-3-4 136,14 8 1,-5-14 144,12 4-497,-3-12 214,12-3 1,-5-8-907,8 0 527,-1 0 160,1 0-1245,-1-15 928,-7 3 1,0-21-126,-4 5 47,-3-5 272,-3-2 1,-4 1-184,-7-1 4,0 1 267,-6 7 1,0 2 26,0 7 296,0 1 0,-2 8 343,-4 3 1,4 8-309,-4 9 1,-1 3 1203,1 15-856,0-1 0,6 7 0,0 0 505,0-1 1,2 1-320,4-1-122,-4 9-254,6 1 0,-1 8 103,5 0 1073,3-1-885,2 1 1,1-2-26,-1-4 0,-2-3-183,-3-9 0,-4-1-26,-8-4 1,0 1-38,0-7 1,-4 1-37,-8-7 1,-1-2 84,-16-3-22,0 3-110,-5-13 1,-3 11 83,-3-7-308,3 0 81,-5-6 1,2-2-783,-1-4 396,9-3 254,-1-9 1,12 1-2893,-8 0 1303,8-8 763,-4-2-1844,15 0 1799,2-6 0,8 6-34,0-7-1434,0-1 2409,8 1 0,9-9 0,10-1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2:38.90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128 64 7660,'0'-12'1103,"-10"-7"1,5 15-473,-9-10 0,7 9 482,-7-2-610,9 4-491,-14 3-93,8 10 0,-1 2 145,5 9 1,-3-7-274,3 0 151,0 0-33,7 8 0,7-1 68,0 0 0,10-9 5,-3-5 1,5 2 88,2-1 1,7 1 166,1-2 0,1-5 24,-1 6 1,-6 1 212,6-2 1,-3 10 108,2-3 0,-4 5-187,4 2 1,-11 0 8,-3 0 0,-7 1-153,7-1 1,-9 7 147,2 1 0,-7-1-23,-7-7 0,-5 0-28,-9 1 1,-3-8-427,-4 0 1,4-7 119,-4 7 0,-3-9-496,3 2 1,-1-5 311,8-2 0,0-7-599,0 0 1,-1-9 239,1 2 1,0-5-1333,0-3 1,9-6 1830,5 0 0,-5-10 0,0 5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53:37.89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364 18 7708,'0'-10'1356,"0"3"-862,0 7 0,-2 0 74,-4 0-544,-4 0 60,-7 0 0,0 1 667,-1 5-328,1 4 0,0 7-589,0 8 200,-1-6 0,1 8 165,0-4-181,7-4 127,2 6 1,8-7 144,0-1-98,0 0-53,8 1 1,2-3 166,7-3-285,8 3-12,-6-5 0,14 1 320,-4 1-220,-4-1 21,7-1 0,-11 5 483,8-3-251,-15 3 0,9 2 203,-14 1-269,1-1 0,-2 2 45,-8 4 0,0-4 76,0 4 0,-10-3-38,-7-3-434,0 0 88,-8-7 1,1 3-131,1-7 134,-7 0 41,3 1 1,-8-5-1088,1 4 413,7-4 351,-6-2-2810,6 0 1989,0-8 1,0 5-75,4-9-1562,4 1 2702,-6-14 0,8 5 0,0-5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6:16:08.46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1808 121,'14'9,"6"-1,-2-8,8 0,3 0,2-4,7 3,0-6,-1 4,-7 1,0-1,-1 0,-1-3,-5 3,0-3,6 1,1-1,1 0,-5 4,3-1,-3 3,5 0,-5 0,3-4,1 3,10-7,1 4,-4-1,-5-2,-6 4,-5-3,4 3,-1 0,2 0,1 1,2-4,-5 3,1-3,-1 5,8-4,-1 2,-3 2,5-3,-4 5,9 2,-8-2,-7 2,0-2,10 2,1-1,-1 2,-5-1,-1-2,-1 2,1-2,1-1,-1-1,2-2,-2 2,-1-2,0 2,3 1,-2 0,8-3,-3 1,-1-1,-5 3,-3 0,0 0,0 0,3 0,-2 0,2 0,-5 0,4 0,-1 0,2 0,0 1,0 2,0-2,0 5,-4-3,1 3,1-3,5 2,-5-2,2 3,-2-1,2 1,-3 1,3-1,-5-1,5 0,-6 1,13 7,-5 0,10 4,0 0,-3 1,4 3,-5-3,1 3,-1-4,0 0,-3 1,-1-1,-1 0,-6 0,0 0,-7-7,4 9,-6-12,7 13,0-7,-3 1,7 2,-7 1,3 1,-3 3,-1-3,-4 3,3-3,-2 3,-1-4,4 0,-4 4,4-2,-3 2,2-4,-3 0,1 0,2 4,-7-3,8 0,-4-2,0-3,4 5,-4-1,0 0,4 4,-8-3,4 3,-1-4,-2 5,6-4,-6 3,2-4,-3 0,-1 0,1 1,-4-1,2-4,-6 0,7-1,-3-2,-1 6,4-3,-3 5,3-1,1-4,-4 3,3-2,-4 3,5-4,-4 8,2-7,-2 7,0 0,3-3,-7 3,6 0,-6-3,7 7,-7-3,6 4,-6-4,7 3,-7 1,6 1,-4 1,-1-5,2 2,-3 1,3 1,0-1,-3-2,6-2,-6 0,3-1,-4-3,4-5,-3-1,3-3,-4 0,0-1,0 1,0 3,0-2,0 10,0-6,0 15,0-6,0 7,0-1,-4-2,3 3,-3-4,4-4,0 2,0-2,0 0,0 0,0-5,0 0,0 4,0 1,0 4,0 0,0 3,0 2,0 3,0 1,0-1,0-3,0-2,0-3,0 0,0 4,0-7,0 5,0-6,0 4,0 0,0 4,0 0,0 1,0-1,0-5,-4-3,3 7,-6-10,6 10,-7-3,3 1,1 6,-4-6,7 3,-7-5,4-3,-1 3,-7-3,7 4,-12 0,8 4,-8-4,4 4,-4-4,0 0,3-1,2-3,-1 0,4-1,-7-3,2 7,1-7,-3 7,6-7,-6 3,6-4,-6 0,6-3,-6 2,3-3,-5 5,-3 3,3-3,-3 3,4-4,0 0,0 0,-1 1,-3-5,3 3,-3-6,0 6,-1-2,-4 3,0 0,1 0,-1 0,-4 1,3-1,-6 0,6 0,-7 1,4-1,-1 0,-2-4,2 7,-3-5,-1 6,-3-4,6 0,-5-3,7 2,-1-6,-3 2,4 0,-5 2,1-1,0 3,-1-6,1 2,-1-3,1-4,-1 2,1-6,-1 7,1-3,-4 3,2 1,-1 2,6-3,4 3,4-6,4 3,-14-3,2 3,-12-4,1 1,5-2,4 2,1-3,0 3,1-2,5 3,0-3,0 3,1-1,-7 4,0 0,1-4,5 1,0 0,-5 0,-1-1,1-3,-3 2,3-4,-3 0,3 0,-2 0,-1 3,-3 0,4 3,1-2,1 2,-1 1,6-4,0 3,-5-4,-1 4,3-4,7 1,-1 2,-11-5,1 7,-5-4,8 0,7-3,3 0,-3 0,3 0,-3 0,3 0,-3 0,3 0,-7 0,1 0,2 0,-1 0,0 0,-3 0,6-4,-5-1,4-3,-12-1,1-3,0-1,3-1,5 5,-2-1,2 1,2-1,1 1,3 0,-3 1,0-1,-9-2,0-1,1 1,5 2,0-2,0-1,3-3,1 1,-1 0,-3 0,3 2,0-2,3 3,-3 0,7 1,-11 2,8-1,-15 4,7-2,-2 2,3-4,0-3,0-1,0-5,2 1,1 0,5 3,-6-6,5 6,-14-7,6 4,-6 0,6-1,-7 1,7 0,-6 0,6-4,-6-1,6-4,1-2,6 2,6 2,-6-1,5 2,-6-6,4 1,0 2,3 2,-2 1,2 0,1-3,-7 4,6-8,-11-1,7 1,-3-4,0 4,6-1,-5 1,11 1,-4 2,5-3,-5 1,4 2,-8-7,8 2,-3-3,3 6,0 6,3 3,1-3,-1 4,-3-10,-3 2,2-7,-6-1,7 2,-3 1,3 3,0 3,0 0,1 0,2 0,0 0,0-2,-2-1,2 0,0 4,4 3,-5-7,2 10,-4-6,1 8,3-4,-2-1,4-4,0 6,0 0,2 2,-2-5,2 3,1-3,-4 0,3-10,-3 2,4-3,0 7,4 2,-3-1,7 0,-3-8,3 4,1-5,-1-3,1 0,0 1,-2 7,-1 7,2 3,-3-3,2 2,-1-1,2 1,-3-2,-1 4,4-9,0 1,2-8,2 2,-3 1,0 7,3-4,0 3,3-6,-7 7,4-4,-6 3,5-5,-1 9,-2-6,5 13,-4-14,4 11,-5 0,5 2,-4 7,4-8,-1 4,2-4,3-6,0 0,-4 4,8-5,-4 0,6-8,-5 5,-4 9,1 1,6-8,1-2,3-3,0 1,-2 6,-6 6,4 1,-7-2,11 0,-7-7,7 7,-7-7,3 7,-4-3,0 4,-3 4,2 0,-2 1,3-2,8-3,-2-4,6 3,-3-3,0 7,0-2,0 3,3-4,-2-1,6 1,-6 0,7 0,-4-4,0 5,-4-1,-8 9,6-7,-5 6,11-5,-8 2,3 3,-3 1,3-1,1-4,0 4,0-7,0 6,-4-2,-1 3,-8 4,0 1,-5 4,1 0,-1 0,1 0,0 0,-1 0,1 4,-1-3,1 3,3-4,2 0,3 0,0 0,1 0,-1 0,0 0,0 0,0-4,1-1,-5 1,-1 0,-7 4,3-4,-3 3,7-7,2 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2:34.36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312 87 9190,'9'-8'1440,"-1"-2"-276,0 1-1031,-7 1 899,15 0-597,-14 6 0,13-5 573,-3 7-669,3 0 0,2-2 103,1-4 0,5 4 61,0-4 1,7 5-304,-1 1 0,4-6 12,2 0 1,-1 0 13,1 6 0,-3 0 175,-3 0-317,-4 0 41,-8 0 172,-7 0-8,-2 0-142,-24 0 0,3 0-207,-16 0 0,0 6 61,-5 0 0,-1 0 152,1-6 0,-3 5-59,-3 1 0,3 0-66,-3-6 0,1 0 61,-1 0 1,2 0-24,-9 0 1,9 0 25,-2 0 0,3 0 6,3 0 0,1 0 135,4 0 0,4 0 106,8 0-105,0 0-22,7 0-255,2 0 0,8 2 82,0 3-118,8-3 1,-4 6 68,7-8 1,-7 2 133,2 4 228,4-4-190,-9 5 20,7 1 0,-2-4-103,0 7 0,-1-5 140,-5 6 1,6-6-18,0 5 0,0 2 7,-6 11 1,5-3-47,1 7 0,2 1-21,-2 6 0,-4-1-55,3 1 1,-1 2 68,2 3 0,-4-2-312,4 8 1,-2-7 102,1 1 1,-3-3-117,4-3 0,2-5-155,-3 0 1,1-8-826,-6 2 222,0-4-502,8-1-17,-6-9 528,5-1-1398,-7-8 1095,-7 0-2192,-3 0 1964,-7-8 1449,0 6 0,-1-13 0,1 5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2:34.63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35 15452,'17'-2'682,"0"-4"0,7 5-764,-1-5 0,5 2-808,-5-2 715,8 4 1,-4-5-276,8 7 0,-8 0-629,-4 0 0,2 0-467,-2 0 0,0 0 191,-6 0 1355,0 0 0,-7 7 0,-2 3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2:34.87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 11922,'0'9'783,"0"7"1,0-7-104,0 9-399,0-1 0,0 6-183,0 0 1,2 2-243,4-2 0,-2-4-706,7 4 1,-7-3 152,2-3-2022,3 0 1564,-7 0 1155,6-7 0,0 5 0,1-5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2:35.04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70 122 7719,'0'-18'0,"0"1"2955,0 0-964,-8 0-1017,-1-1-1802,-9 1 635,9 7 1,-1 3 48,4 7-667,4 0 552,-5 0 0,7 7-1143,0 5 649,0 3 753,0 3 0,0 7 0,0 1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2:35.48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53 7719,'0'-10'1558,"0"2"-385,0 8-510,7 0-411,-5 0-104,6 0 1,-2 2 552,-1 4-376,1-4 0,0 13-141,0-3 1,1 3 13,-1 3 1,-4-1-157,4 0 1,2 0 47,-3 1 1,1-1-149,-6 0 1,0-5 163,0-1-400,0-7-47,0 12-205,0-14 312,0 5 0,0-14-38,0-5 0,2-5 193,4-6 1,-2 2-12,7-8 1,-1 8 353,1-2 0,5-2-156,-5 1 0,-1 7 367,1 6 1,1 1-106,5-1 0,0 3 484,1 8-552,-1 0 1,0 8-30,1 3 1,-1 4-244,0 3 0,-5-1 74,-1 0 1,-5 1-984,6-1 0,-7 0 460,7 0 0,-8 1-2301,1-1 2720,5 0 0,-8 1 0,6-1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2:36.14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190 441 7708,'0'-10'2356,"0"-5"-2481,0 5 179,0-7 270,0 7-97,0-5 1,0 11 68,0-8 242,-7 9 14,5-5-767,-14 8 161,7 0 0,-6 2-47,3 4 1,-3 3 25,3 9 0,-3-1-49,-3 0 0,3 0 133,4 1 0,-3-1 48,8 0 0,-5 1-99,5-1 1,0 0 24,6 0 0,0-5 23,0 0 1,2-3 22,4 3 1,-2-5-130,7-7 0,3 0-204,9 0 1,-4 0 63,4 0 0,2-7 112,-2-5 0,0-3-51,-6-3 1,-1 7 55,-5-1 0,3 1 18,-8-6 0,5 5 58,-5 1 414,0 7-296,-6-4 47,0 8 0,0 2 2,0 4 1,0 3-101,0 9-52,0-1 1,0 0 58,0 0 0,2-5-20,3 0 1,5-9 71,7 3 0,1 2 112,-1-2 0,0-1-53,0-5 0,1-7 106,-1-5 1,6-3-218,0-3 0,-2-5 60,-9 0 1,3-5-320,-3 4 1,-3-6 105,3 1 1,-8-6-76,1-5 1,-3 2-3,-2-9 1,0 3-29,0-2 0,-2 4 644,-3 7-259,3 8 220,-14 2 0,9 18-155,-5 7 1,4 9 457,8 14 1,-5 6-281,-1 12 0,0-3-6,6 8 1,0-6-7,0 7 1,6-9-160,0 2 0,5-3-381,-5-3 1,7-5 200,-1 0 1,3-8-794,3 2 0,-1-5 437,0-7 1,0 3-2631,1-9 2940,-1 1 0,0 2 0,1 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2:36.88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18 122 8735,'-10'0'1657,"3"2"-1246,7 3-169,0 5 719,0 7-577,0 8 1,0 2 193,0 8 15,7 7-274,-5-5 0,12 12 71,-9-2-2,9-5-231,-12 0 1,7-13-82,-3 0 117,-4-8 1,6-4-256,-8-1 185,0-15 225,0 7-155,0-8 1,0-8-40,0-3 0,0-6-218,0-6 1,-2-4-32,-4-8 1,4-1 78,-4-5 1,4-3-102,2-8 0,0 6 120,0 0 0,0 8-147,0-3 1,2 5-52,4 1 1,-2 8 194,8 4 0,-7 10 0,7 1 0,-1 8-831,7-1 1121,-1 3 0,2 2 84,4 0 0,-2 2-33,8 3 0,0 5-143,6 7 0,5 1 11,0-1 1,1 0 23,-7 0 1,1 8-251,-1 4 0,-7 4 53,-4 1 1,-3 1-52,-3 0 0,-2-1 21,-3 1 1,-5-1 60,-7 1 1,0-2 160,0-5 0,-5 3 179,-1-8 1,-8 0-122,3-5 1,-10-1-98,-2 0 0,-8 0 56,2 1 1,2-3-36,-2-3 0,1 3-332,-7-3 91,0-5 0,9 1 153,2-8-1483,-2 0 919,6 0 1,-5 0-2399,8 0 1911,0-8 1,1-1-2125,5-9 2137,3 1 1,8 0 915,0-1 0,0-7 0,0-1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2:37.79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139 139 7660,'0'-18'0,"0"1"0,0 0 0,0-1 2028,0 9-543,0-6-929,0 5-267,0 0 920,-8-5-577,-1 13-279,-8-6-317,7 8 30,-5 8 1,5 4 270,-7 11-299,7-4 29,-5 13 0,11-5 222,-8 8 58,8-8-101,-3 6 1,7-8-318,0 3 65,0-3 1,2-2-241,3 0 0,-1-5 153,8-7 0,-1-1-62,7 1 0,1-3 84,4-8 1,-2-6-172,8 1 1,-8-15 43,2 3 0,-2-10-376,2 4 1,-9-8 234,3 3 1,-5 1 150,-1-2 1,-1 8 514,-5-2 0,-3 9-218,4 3 1,-4 5 633,-2-6-524,-8 8 1,1-1 94,-5 10 75,-3 5-199,13 7 1,-12 6 286,9 0-105,-1 1-85,6 1 0,0-6-425,0 4 92,0-4 1,8-2-174,3 1 1,4-3 151,3-4 1,-1 3-201,0-8 0,3-1 113,3-5 0,-2 0-203,8 0 1,-8-5 127,2-1 1,-4-8 75,-2 3 1,1-4 47,-1-3 0,-6 1 102,1 0 135,-8-1-165,3 1 312,-7 8-96,0 1 20,-7 8 0,-1 2 126,-3 4-283,3 3 0,8 8-26,0 1 1,0-7-116,0 1 1,0-6-686,0 5 550,8-7 0,1 4-188,8-8 0,1 0 128,-1 0 1,6 0 200,0 0 0,0-2-99,-6-4 1,-1-4 102,-5-7 1,5-6 202,-5 0 0,-3 0-70,-2 6 1,1-1 407,-1 1-178,0-8 45,-6 6 1,0 0 108,0 7-227,0 8 1,0-2-61,0 12 1,0 4 143,0 7 0,0 8 33,0 4 0,0 4 147,0 1 0,8 8 605,3 5 0,-1 2-508,1 3 1,1-6 117,5 1 1,0-3-243,1 2 1,-7 2-409,1-8 1,-8 1-91,1-7 0,-3-7-13,-2-4 1,-7-4 120,-5-1 0,-5-3-38,-6-3 178,4-5-477,-14-7 202,6 0 0,-8 0-114,1 0-758,-1 0 624,1-7 1,-3 3-32,-3-8-549,11-7 558,-11 0 0,20-6-212,-3 8 8,12-1 294,-5 1 1,14 0-643,-3-1 592,3 9 1,4-7-887,3 5 0,5-3 579,7 3 1,3-3-1927,3 9 2546,-4-9 0,21 5 0,-3-9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2:39.77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0 18926,'21'12'1818,"0"-3"-1316,1-9 0,6 3-213,0 4 1,8-5-82,-8 5 0,10-4 53,-3-3 1,-2 0-252,3 0 1,-10 2-404,2 5-1067,-4-5 1144,-3 8 1,-7-10-2885,0 0 1443,-9 0-2415,4 0 4172,-9-10 0,-9-1 0,-3-11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2:38.86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277 52 7710,'17'0'0,"-7"-7"0,0 3 0,-5-8 1518,-3 8-1092,6-3 1,-8 5-38,0-4 0,-2 4-191,-4-4 0,3 4 98,-9 2-136,0 0 1,-5 0 49,0 0 0,0 8-12,-1 4 0,-1 3 12,-4 2 0,4 1-266,-4-1 1,4 6-117,1 0 0,1 6 225,0-6 1,1 0 552,5-6 403,3 0-994,0 8 0,6-5-78,-3 3 1,9-4 70,1-2 0,15-1 11,-3-5 1,6 4 111,0-3 0,-2-2-76,8 1 0,0-1 245,5 1 1,-5 5-69,0-5 0,-2 5-5,2 1 1,-4 0 49,-8 0 0,0 6-51,1 1 1,-9 1 210,-3-2 0,-4-4-80,-2 4 0,-2 2-14,-4-2 0,-9 0-112,-8-6 0,-2-1 96,2-5 1,2 3-118,-8-9 0,6 1-206,-6-6 34,8 0 0,-10 0-116,8 0 100,-8 0 1,12 0-1188,-6-8 627,8 6 349,-1-13 1,1 6-2184,0-9 1149,7 9 665,2-7 1,8 12-2660,0-7 3217,0 7 0,0-11 0,0 5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2:39.43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1 156 7689,'0'-17'2706,"0"0"-1940,0 0-808,0 7 165,0-5 496,0 13 1,0 2-213,0 11 1,0 6-94,0 7 0,6-3-21,0 7-317,-1-6 60,3 10 1,-4-7 83,7 4 1,-1 2-174,1-8 1,5 0 40,-5-6 0,5-1 39,1-5 0,0 3-543,1-9 1,-1 1 226,0-6 0,0 0-26,1 0 0,-1-10 41,0-7 1,1-2-13,-1-10 0,-7 0 114,-5-5 0,3 1 24,-2 4 0,0-1 177,-6 6-109,0 1 324,0 6 1,-2 2-122,-4 3 1,4 6 264,-4 12 0,4 4-157,2 7 0,0 0 14,0 1 1,0 5-124,0 0 0,0 6-16,0-6 1,2 6-8,4-6 1,2 0 8,3-6 1,3 0-95,-9 1 1,3-7 147,-2 1-176,-4-9 24,13 13 0,-11-14-102,7 3 0,-7-10 9,2-7 0,2-5-221,-2-6 0,-1-2 151,-5-4 1,6-4 96,0 5 1,2-5 127,-3-2 0,-1 8 8,8 4 1,-9-2 111,3 2 1,2 0-131,-2 6 0,7 2-7,-1 3 1,-3-1-593,3 7 390,-1-8 1,7 12-693,-1-3 0,0 3 357,1 2 1,-1 0-897,0 0 1378,-7 0 0,5 0 0,-5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2:39.97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1 156 7689,'17'-8'1896,"-7"6"-1401,5-5 213,-13 7-401,6 0 0,-3 7 179,1 5 592,0 3-392,-6 3-374,8 7 0,-6 1 50,3 9 1,3 7-128,-2 4 0,1-1-37,-1 1 1,-4-2-43,4 2 0,-4-6-66,-2-11 0,6 2 86,-1-8 215,1 0-354,-6-6-9,-8-7 1,5-2-192,-9-8 0,6-8 106,-5-4 1,5-5-375,-5-6 1,1-4 102,-2-7 1,5-3-43,7-3 1,-6 1 119,0-7 1,0 6 36,6-6 0,0 7 135,0-1 0,0 3-106,0 3 1,6-1 304,0 1 0,7 7-84,-1 4 0,3-2 129,3 2 1,-1 5-36,0 7 1,2 7 13,4-2 1,-3 4 55,3 2 0,-4 2 167,-2 4 0,1 6 182,-1 11 0,-6-2-189,1 8 1,-8-1 19,1 7 1,-3-6-51,-2 0 0,-2-2-24,-3 1 0,1-1 38,-8-4-186,1-3 0,-6 5-298,-1-8 1,1-8 160,0-3 1,-1-4-1244,1-2 1,0 0 7,-1 0-778,1 0 0,0-2 1991,0-4 0,-1-11 0,1-10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2:40.35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1 139 7635,'15'-12'1766,"-3"0"-1108,-5 9 1,-5-7 679,4 4-577,-4 4-704,6-5 0,-3 14 16,1 5 0,0 3 743,-6 3 1,2 5-321,4 0 0,-4 5-221,3-4-85,-3 6-84,-2-11 0,6 8 70,0-4 1,-1-3-64,-5 3 0,0-10 77,0-1 0,0-7-60,0 7 13,0-8-247,-7 4 0,5-16 100,-4-4 1,4-11-53,2-6 1,0 3 48,0-3 0,0-2-39,0-9 0,6 9-122,0-4 0,5 6 62,-5 1 0,7 1-257,-1 4 0,-2 5-100,1 1-1017,1 0 0,5 15-85,0-4 1565,1 4 0,7 10 0,1 1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2:40.56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18 10387,'0'-10'1437,"0"2"0,2 8-26,4 0-625,-4 0-458,5 16 1,-5-5-110,4 12-170,-4 4 0,8-2-346,-5 4 1,-1 4 255,8-4 0,-8-5-937,1 0 1,-3 1 546,-2-2 0,6-6-1274,0-6 1705,0 1 0,-6 5 0,0 1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2:40.69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87 53 7635,'-10'-8'1055,"-5"4"1199,3-8-1811,5 9 0,-7-7-1445,8 4 0,-1 4-21,1-3 1023,4 3 0,-6 2 0,8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2:41.05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121 0 7635,'0'10'3359,"0"-2"-2718,0-8 0,-2 0-470,-3 0-80,3 0 1,-12 2-29,8 3 32,-7-3 95,11 14-446,-13-14 244,13 13 1,-8-7-223,4 3 195,4 4 0,-5-5-381,7 0 262,0 5 1,0-5-184,0 7 531,7-7-110,-5 5 1,14-11-127,-5 7 426,5 1-223,1-3 0,2 7-20,4-5 1141,-4 5-819,6 1 0,-7 0 827,-1 1-666,8-1-216,-6 0 41,6 0-302,-8 1 0,-5-1 142,-1 0 90,-7 1-129,4-1 1,-10 0 62,-4 1-245,4-9 15,-13-1 0,0-2 206,-8-1-526,0 1 233,-2-6 1,3 0-1477,-6 0 1012,6 0 0,-3-2-1198,8-4 1144,-8 4 1,8-7-89,0 3-2153,-1-3 2767,9-1 0,-9-5 0,1 5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2:41.30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0 7636,'12'0'0,"-1"0"0,-7 0 2512,4 8-1644,-1-6 1,-5 13 44,4-3-2,-4 3-543,-2 2 0,2 1 61,4-1 1,-4 6-100,3 0 1,-1 8-1022,2-2 528,-4-5 0,6 1-343,-8-7 1,0-1 326,0 0 1,0-5-2519,0-1 2697,0-7 0,0 12 0,0-7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2:41.43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52 52 7636,'-1'-10'672,"-5"5"0,2-3-1008,-8 2 48,9 0-67,-5 6 355,8-7 0,-8 5 0,-1-6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2:41.81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43 7636,'0'17'1569,"0"-7"-1011,0 5 1,0-5 59,0 7-842,0 0 207,0 8 48,0-6 160,0 6 579,7 0-447,-5-5 1,12 5-320,-9-8 29,9 8 1,-10-6 163,7 4-134,-7-4 0,4-9 25,-8 5 0,0-11-99,0 8 10,0-8-373,0 3 305,0-7 0,0-7-99,0-5 1,0-5-205,0-6 0,0-4 155,0-8-813,0-7 647,7 5 1,1-5 280,4 8-44,3-1 0,-5 8 451,7 4 0,-6 0-116,1 6 496,0-4 0,5 21-350,0 0 0,-2 7 85,-3 10 0,1 8 3,-7 4 0,6 4 68,-6 2 0,5 5-461,-5 0 0,0-5-408,-6-6 0,5-2-866,1 1 0,0 3 162,-6-8 1082,0 0 0,0-5 0,0-1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2:50.73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22 255 7720,'0'-21'1601,"0"0"-1102,0 0 0,0-1-361,0 1 474,0 0 480,0 0-739,0-1 0,-3 10 154,-4 5-547,5-4 99,-8 8 1,10-4 123,0 14 0,0 14 28,0 15 0,0 6 122,0 8 0,0 7-201,0 13 0,3-1-225,4 9 1,-2-12 84,9-2 0,-7-1 15,7-6 1,0-5-63,8-2 1,-1-13 45,0-1 0,7-17-113,1 2 1,1-14 27,-1 0 1,-6-7 24,6-7 1,-6-12 28,-1-9 1,-1-10-76,0 3 0,0-5 36,1-3 1,-11 3-145,-4 4 1,3-4 65,-3 5 0,0 4 14,-7 3 454,0 4-152,0 3-131,0 9 0,0 5-18,0 14 1,0 5 138,0 9 0,0 3-26,0 4 0,0-2 171,0 10 1,9-8-157,6 7 0,4-9-42,2 3 1,0-8-68,0-7 0,8-2 51,-1-5 1,7-5-63,-6 5 0,1-14 33,-1-7 0,-6-12-110,6-2 0,-6-10 83,-1 3 0,-4-5-15,-3-3 0,1-7-88,-9 1 0,0-1 105,-7 8 1,0-8-339,0 1 1,-7-8 136,0 7 1,-7 3 0,7 12 0,-7 4-225,7 10-198,-10-1-370,15 11 9,-8 1 0,10 20-1169,0 4 2127,0 5 0,-9 2 0,-3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2:42.33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311 70 7609,'-7'-15'-751,"-5"3"1,-3-1 404,-2 7 3007,-1-7-1724,1 11 0,0-6-37,-1 8-325,1 0-290,0 0 1,0 2 10,-1 4 0,3 3 1,3 8 0,-3 7-557,3-1 243,5 7 1,-7-3-1,9 8 1,-1-1 94,6 1 1,0-2-324,0-5 0,2-1 174,3-4 0,5-9-328,7 3 0,1-11 79,-1 0 0,0-4 10,1-2 1,-1-2 72,0-4-135,0-4 151,1-7 1,-1-8-325,0-4 1,-1 2 172,-5-1 1,3 1 139,-9-2 0,3-2 167,-2 8 0,-4 0 294,4 6 35,-5-1 94,-1 9 0,0 3-146,0 12 0,0 5 203,0 12 1,0 6 424,0 12 1,2-3-299,4 8 0,-4-6 167,4 7 1,3 1-278,3 9 1,-2-9 502,1 4 1,1-6-432,5 0 1,-2 2-183,-3-7 1,-4-1 44,-8-5 0,0-7-119,0 1 1,-8-8 40,-4 3 1,-3-13-73,-2-5 1,-8 1-111,-4-1 1,2 0 60,-2-6 1,0-6-1149,-5 0 689,-1-7 0,6-2 118,0-8-2598,1 0 1823,1-2 0,4 5-1285,11-3 1588,-3-4 1,13 6 644,-4-8 0,4 8 0,2-4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2:43.05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0 7641,'10'0'2523,"-3"0"-1304,-7 0-770,0 0 1,0 8 81,0 3 1020,0 5-971,0 9 1,0 11 403,0 16-684,0 0 0,0 15-3,0-3 0,6 3-71,0 2 0,2-2-212,-3-3 1,-3-13 117,4-10 0,2-7-209,-2-5 0,7 0 92,-1-12 1,-3 3-647,3-15 0,-1 1 79,6-6 1,3 0-42,3 0 1,-2-8 182,8-3 1,-6-10-109,6-2 0,-8-8 141,2 2 0,-2-2 135,2 3 1,-10-5 98,5 4 1,-7-2-49,1 3 0,1 3-112,-7 7 0,0 1 177,-6 0 427,0 7-200,0 2 0,-2 10 148,-4 4 0,4 4 300,-4 7 1,-1 6-275,1 0 1,0 2 206,6-2-250,0-4 1,0 6 172,0-7-331,8-1 90,1 0 0,7 0-356,-5 1 128,5-9 0,-7-1-68,9-8 0,5 0-229,0 0 0,0-2-102,-6-4 0,0-5 202,1-12 1,-1 2-180,0-8 1,1 6 121,-1-6 0,-8 8-69,-3-2 0,-2 9 325,2 3 0,-4 5 588,3-6-243,-3 9 0,-2 3 310,0 11 0,-5 10 260,-1 2 0,0 8-369,6-2 1,0 6 1105,0 5 0,8 4-799,3 8 1,5 0-86,1 0 1,6 1-222,0 5 0,6-6 132,-6 0 0,-2 0-398,-9-6 1,1-2-286,-7 2 1,0-9-352,-6-3 0,-2-7 338,-4-10 0,-4 1 137,-7-1 0,-8-5 48,-4-1 1,-3-7-225,-3 2 1,0-4-40,1-2 0,-1 0 107,1 0-104,-9-8 0,7-2-442,-4-7 494,-5-8 1,9 4-1046,-5-8 563,13 0 332,3-5 1,5 1-1552,-3 4 873,12-3 557,-4 12 0,9-5-484,0 8 0,2-2-221,10-4 1,4 4-1738,7-4 2815,0-4 0,8 0 0,2-8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2:44.95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53 157 6237,'7'9'5391,"-5"-1"-4829,6-8-426,-8 0 198,0 7 1038,0-5-860,8 6 1,-5-8 69,9 0-366,-8 0 118,11 0-452,-5 0 110,7-8 0,0 5 193,1-9-474,-9 1 217,7 1 57,-7-5 0,3 5-344,-1-7 282,-7-1-54,4 1 2,-8 0-5,0 7 1,0-5-87,0 3 529,-8 5-206,-2-1 0,-7 8-28,0 0 628,0 0-431,-1 0 0,-5 2 684,0 4-475,0 3-199,6 8 1,0 7 32,-1-1-77,9 0-97,-7-6 0,14 6 48,-3 0 0,3 6 97,2-6-280,0 0 21,0 2 0,5-12-878,1 5 437,15-5 298,-9 4 0,13-7-1984,-8-4 1020,0-4 609,8-2 1,-5 0-2535,3 0 1467,4 0 697,-8 0 841,6 0 0,0-8 0,2-2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2:45.41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260 121 7643,'0'-17'2024,"0"0"-1431,0-1 1,-2 1-501,-3 0-54,3 7 155,-6 3 1,0 5 295,-3-4 0,1 4-257,-1-4 1,-1 4-205,-5 2 0,-2 8 91,-4 4 0,3 5-68,-3 6 0,4-2 39,2 8-95,0-8 90,7 12 0,-4-8 46,9 3-89,-1 5 85,6-14-390,0 6 188,0-7 1,2-1 5,4 0-239,3-7 208,9 5 0,7-13-43,3 4 0,-1-10 0,2-4 0,0-3-198,-2-8 0,-2 1 87,-8-5 1,6-2 344,0 2-66,-7 0 1,-3 6 145,-7 0-66,0-1 97,1 1 489,-5 7-489,6 3 0,-10 7-81,-4 0 1,4 7-48,-4 5 53,5 3-220,1 3 1,0-1-212,0 0 1,0 0 131,0 1-1092,0-9 372,0 7 232,7-7 1,3 7-1109,7-5 1767,0-3 0,1-8 0,-1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2:45.79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174 52 7643,'0'-17'1813,"0"8"-464,0-7-657,0 14-737,0-5 70,-8 7 0,4 0 309,-7 0 437,-1 0-447,3 0 1,-5 7-394,9 5 46,-9-5 7,12 9 1,-6-7 21,8 9 205,0-1-654,0 0 341,0 1 1,0-7-70,0 1-1,8-9 52,2 5 1,7-2 202,0 0-172,1-1 59,-1 3 0,0-6 669,1 4-269,-1-4-174,0 5 1,0-3 62,1 8 0,-1-3 62,0 3 82,-7 3-279,5-5 1,-13 7 142,4 1 35,-4-1-85,-2 0 1,-8 0-206,-3 1 11,-5-1 26,-1 0 0,0-5-180,-1-1 99,1-7-90,-8 4-914,6-8 721,-6 0 1,6 0-33,-4 0 1,3 0-218,-3 0 1,4-8 60,2-3-1245,0 3 1106,7-7 1,2 5 641,8-7 0,-7-8 0,-3-2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2:46.02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 7643,'17'0'0,"0"0"2227,-7 0-1436,-2 0 0,-6 8 29,3 3-417,-3 5-154,6 1 0,-8 8 993,0 4-777,0 3 1,0 3-582,0-1 0,0-1 109,0-4 51,8 4-1169,-6-14 559,5 6 275,-7-8 1,2-2-1060,4-3-1300,-4-4 2650,5-8 0,-14-8 0,-3-2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2:46.15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87 7643,'0'-17'2369,"0"7"-1855,0-5-520,0 13 95,0-14 245,0 14-693,0-13 302,0 13-373,0-6 430,0 8 0,0 8 0,0 2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2:46.50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53 156 7643,'-10'0'5465,"2"0"-6110,8 0 1112,0 0 90,0-8 0,8 6-593,4-3 2,3-5 64,2 0 1,1-1-810,-1-1 400,-8 8-87,7-11 19,-7 5 1,1-7 68,-4 0 586,-4 7-164,-2-5-82,0 13 0,-8-6 83,-3 8 0,-5 2 1051,-1 4-419,-8 4-411,6 7 0,-4 8 693,11 4-555,-3-4 0,7 7-176,-3-3-176,3 4 1,8-1 233,0-3-1211,8 4 720,1-14 1,14 12 137,0-8-2260,8-8 1141,-4 1 672,7-14 1,-5 5-828,0-7 913,0 0 0,-2-9-885,-4-9 1313,4 1 0,-8-16 0,6 7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2:46.77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1 154 7643,'0'-17'-597,"0"7"1,2-5 118,3 3 478,-3 5 564,6-9-238,-8 14 0,6-4-44,0 12 0,5-2-131,-5 8 0,5 1 9,-5 10 1,6-4-1,-7 4 0,7 2 66,-6-2-113,7 0 1,-11 1 524,4-1-285,3 0 95,-7-6 2432,6 0-1326,-8 1-1089,0-1-84,0-8-400,-8-1 1,1-10 69,-5-4 0,-1-5-211,7-12 0,0 2 121,6-8 0,2 0 81,4-6 0,3 7 88,9-1 1,5 2-106,0-2 1,8-2 217,-3 8-180,5 0 3,2 6 1,-3 5-1058,-3 1 0,2 7-200,-8-2 1,6 10 1190,-6 2 0,0 15 0,-6-2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2:47.55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0 122 7537,'8'-10'-363,"-6"-5"291,4 3 1291,-4-3-287,5 5-114,-5-5-376,6 5-197,-8 1 1,0-1 890,0 4-519,0 4-211,8-5 974,-6 14-879,5 3 0,-7 9 76,0 4 203,0 12-439,0 17 1,0 3 194,0 9-473,0-1 17,0 6 0,0-7 14,0-4 1,0-3-169,0 3 1,0-12-1411,0 0 1033,0-7 0,0-7-54,0-3-2987,0-4 3492,0-15 0,-7 5 0,-3-5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2:51.14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1 277 13172,'21'0'1069,"2"0"-1003,6 0 1,-6-8 20,6 1 1,-6-2-315,-1 2 0,-1-3 203,0-4 0,0-5-350,1 5 0,-8-5 138,0-2 0,-9 0-60,2 0 0,-5-1 11,-2 1 1,-2 0 21,-5 0 0,-8 9 576,-13 5 0,5 4-181,-6 3 0,-1 3 353,1 4 1,-2 12-80,3 9 1,7 3 103,0-3 1,2 5-210,12 10 0,0-1-46,7 1 1,0-8-247,0 0 0,9-9 86,5 3 0,7-6-940,8-1 0,-3-4 446,9-3 1,1-6-1161,6-9 0,1-2 1559,-1-5 0,10-15 0,2-11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2:47.96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18 104 8289,'-10'0'3918,"3"-8"-3217,7 6-679,0-5-3,0 7 1568,0 0-1056,0-8-422,7 6 49,3-6 1,7 8 157,1 0-537,-1 0 211,0 0 0,2 0-236,4 0 187,-3 0 0,10 0 228,-7 0-239,0 0-39,-5 0 262,-1 0-494,0 0 230,-7 0 0,3 2 170,-7 4 0,0 6 353,-6 11 0,6-2-108,-1 8-325,1 0 87,-6-3 1,8 5 99,3-8-393,5 8 178,1-12 1,0 6-50,1-8 184,7-7-25,2-2 0,1-8-444,1 0 127,-8-8 134,4-2 72,-7-7 12,-1-8 1,0 4-46,0-8 350,-7 8-167,-2-12 1,-8 12-33,0-8 0,-8 8-13,-3-2 1,-5-2-187,-1 2-4,0 0 179,-8 14 0,3-7-184,-6 5-22,7 3 180,-12 0-1054,14 8 648,-14 0 0,14 0-71,-4 0-1491,4 0 878,1 0 1072,9 8 0,-7 2 0,7 7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2:48.39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278 17 7647,'-18'-7'1036,"1"5"225,0-4 1,-1 4-833,1 2-238,0 0-48,0 0 1,-1 0 1334,1 0-644,0 8-505,-1 1 1,1 9 359,0-1-423,7 0 0,-3 6-60,7 0 0,-6 8 81,7-2-95,-1-4-163,6 8 126,8-14 0,-5 8 156,9-4-676,0-12 334,5 12 0,6-15-1154,0 4 647,8-5 299,-4-7 1,7 0-2082,1 0 1132,-8 0 382,5 0-1746,-5 0 2552,8 0 0,-1-7 0,1-3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2:48.70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121 52 7647,'-17'0'2630,"7"0"0,-5 2-2229,3 4 1,3-2 17,-3 7-276,9 1 1,-5 5 47,8 1 1,0 5 23,0 0 0,0 0 72,0-6-144,8 0 1,-3 1 71,13-1 1,-5-6-25,10 1 0,2-8 0,-2 2 1,0-5 23,-6-1 0,7 0-599,-1 0 0,-6-7-671,-6-5 1,-5-5 1054,6-6-330,-8 4 169,3-14 85,-7 14 1,-7-6 102,-5 8-51,-3-1 28,-3-7 0,-1 8 26,-4 0-673,-4-1 304,0 16 153,-5-13-1627,12 13 1163,-5-6 0,8 8-80,0 0 730,7 0 0,-5 8 0,5 2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2:49.44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1 122 12255,'0'9'1312,"0"7"-1062,0-7 1,0 14 153,0 0-615,0 1 203,8-7 0,-6 0 192,3 0-661,-3 1 298,6-1-608,-6 0 424,6-7 31,-1 5 0,-3-15 76,8 0 0,-7-7-301,7-11 0,-6-1-93,5-4 274,1-4 307,-3-7-73,7 7 0,-12-4-142,7 8 654,-7 0-255,4 5 813,-1 1-474,-5 8-209,6 1 415,0 8-395,-6 8 0,5 7 231,-7 8 1,0 6-96,0-6 1,6 8 553,0-3-632,7-3 0,-9 6 179,8-8-457,-9 0 1,13-5 0,-12-3-832,7-4 441,-7-3 266,11-8-517,-13 0-282,14 0 620,-7 0 1,3-13-186,-1-5 1,-1-8 44,1 2 0,3-6 240,-8 1 1,5 4-36,-5 2 1,0 4 329,-6 1 0,5 7 225,1-1 377,0 8 9,-6-3 1,6 14-78,0 5-344,-1 3 152,-5 3-229,8-1 0,-4 2 265,7 4 129,1-4-331,5 6 0,0-7 84,1-1-429,-1-7 73,8 5 1,-6-13-256,4 4 194,-3-4 1,-1-2 243,4 0-593,-4 0 297,6-8 0,-8-2-274,1-7 228,-1-8 1,0 0-65,0-4-711,-7-3 531,-2 5 0,-8-2-79,0 0 36,0 8-56,0-12 264,-8 14 55,-2-6 1,-7 15 292,0 5 1,0 3-108,-1 2 63,1 7 1,5 3 115,1 7 0,5 3-88,-5 3 969,7 3-680,-4 1 0,8 4 116,0-8 337,8 8-504,1-4 0,14 0-483,1-4 100,6-4 0,-1-4-1865,11-3 1298,-3-4 1,13-8 104,-4 0-2425,4 0 1856,2-8 0,0-4 57,0-11 984,-8 4 0,-10-21 0,-9 3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2:51.31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18 156 7625,'0'-10'2791,"0"-5"-747,-8 13-841,6-6-552,-6 1 108,8 5 0,0-4-76,0 12-493,0 3 1,0 8-30,0 1 0,0 1 123,0 4-152,0-4 10,8 6 0,2-2-23,7 0-142,-8 0 165,7-5 0,-7-1-270,9 0 112,-1-7 75,0 5-533,8-13 323,-5 6 1,4-8 47,-6 0 0,-1-8-28,0-3 1,-1-5-43,-5-1-463,5-8 378,-14 6 0,11-12-254,-7 8 285,0-8 94,-6 12 0,0-6 453,0 8-206,0 7 232,0-5-118,0 5-169,0 1 85,-8 1 38,6 8-6,-6 8 1,8 1-39,0 8 1,0 3-215,0 3 122,0-4 0,6 6-89,0-8 0,7 1-325,-1-1 161,3 0 0,0-5-263,-3-1 322,3-7 1,-5 9-104,7-7 181,1 0 1,-1-6-70,0 0 1,-1-8-52,-5-3 1,3-6-31,-9-7-119,1 5 128,2-6 0,-6 2 134,3 0 38,-3-8 0,-2 12 495,0-4-328,0 4 1,0 7-2,0 1 390,0 7-188,-7-4-157,5 1 1,-6 7 52,8 0 0,0 7 283,0 11-210,0-1-87,0 8 0,0-4 906,0 8-477,0 0-249,0 5 528,0 1-549,8 7 0,-6-3 187,3 7 106,5-8-362,-8 12 1,11-12 18,-7 9 0,2-9 74,-2 2 1,-3-3-351,9-3-26,-8 1 38,4 0 1,-8-8-239,0-4 186,0-4-48,0-2-260,0 0 190,0-7 0,0 5-145,0-13 85,-8 6-8,6-8 73,-6 0 92,8 0 0,-6-2-89,1-4 98,-1 4 0,0-13-99,0 3 1,-5-3-166,5-2 1,-2-2-227,3-4 1,3-4 29,-4-8 168,4-7-647,2-2 566,0-8 0,0 0-213,0 0 177,0-8 251,0 7 1,8-11 174,3 12 0,-1-3-80,1 8 1,1 7 343,5 6-227,1-1 1,-7 16 196,1-4 1,-1 5 0,8 7-31,4 5 186,-3 4-245,5 2 0,-8 0 168,0 0-248,0 8-14,1 1 0,-1 9 277,0-1-297,1 0 1,-1 6 37,0 0 261,-7 0-187,5 2 1,-13-5 589,4 3-478,-4 4 0,-2-8 206,0 4 63,-8-4-258,-1-2 0,-9 1 103,1-1-416,0 0 203,-8-7 1,0 5-619,-4-3 270,-4-5 175,14 1 0,-8-8-900,4 0 445,4 0 280,-14 0-3233,14-8 2260,-6 7 1,13-15-24,1 5 1179,7-5 0,-11-1 0,5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2:52.39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70 7660,'0'-17'0,"0"7"2563,0-5-744,0 13-937,0-14-513,0 14 95,0-5-114,0 7 0,0 3 142,0 9 1,0 1 25,0 16-162,0 0-188,0 6 1,0 7-105,0 4 80,0-4 1,2 6-93,4-7 117,-5 7 0,15-12 120,-5 5-625,-3-5 293,7-9 1,-5-4 40,7-11-369,1 3 270,-1-13 1,0 6-412,0-8 249,1-8 161,-1-9 1,0-10-409,1-8 193,-1 1 121,0-1-17,1 8 114,-9-6 0,5 8-78,-9-3 434,1 3-191,-6 7 1,0 7-126,0-1 395,0 8-214,0-3 1,0 9 411,0 3-273,0 13-151,8 9 1,-4 7 601,7 1-272,1-1-163,5 1-276,8 0 137,-6-1 1,14-7 119,-4-4-456,-4-4 181,7-9 1,-5-2 147,8-8 73,-8 0-136,-2-8 0,-8-7 231,0-9-91,1-6-162,-9 3 0,-1-2 214,-8 0 27,0 8-180,0-12-395,0 14 218,-8-13 0,4 12 147,-7-3-1826,-1 4 1186,-5 2 1,0-1-2818,-1 1 1719,9 8 734,-7 1 927,7 0 0,-9 6 0,1-5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2:52.64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36 8063,'0'-12'3312,"0"1"-2012,0 7-316,7-4-365,-5 8-262,6 15-164,-8-3 1704,0 21-1235,8-7 0,-7 7 41,5-4-892,-4 4 203,6-6 0,-6 7-117,4 1 1,-5-8-290,-1-4 0,6-4 477,0-2 164,0 0-2713,-6 1 872,0-9 1592,0-1 0,0-8 0,0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2:52.77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53 104 7663,'5'-23'0,"1"0"0,0 5 0,-6 7 2773,0 7-1798,-8-11 0,4 13-41,-7-4-1826,7 4 697,-11 10 1,13 1-1864,-4 9 2058,4 7 0,-6 2 0,-1 7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2:53.01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0 13836,'9'18'1523,"-1"7"-933,-8 2 1,6 17-132,0 8 0,5 3-24,-5 15 1,5 1-310,-5 9 1,6-3-211,-7-8 0,7-7-1363,-6-5 262,-1-3 321,-5-10 0,0-9-2085,0-12 2949,0-4 0,0-1 0,0-1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2:53.21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1 208 14233,'9'-9'482,"-1"1"1,-6 8 369,4 0-320,3 0-192,9 0-2078,7-8 1228,-6 7 1,13-9 172,-3 4-2044,4 4 1585,9-13 0,-7 5 148,-1-7 0,1-2-509,-6-4 1157,-4 4 0,7-14 0,-5 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2:51.50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0 11432,'0'22'781,"0"-1"1,0 0-598,0 0 0,7 3-154,0 4 1,0-4-187,-7 4 1,0-4 275,0-3-238,0 0 102,0 1-322,0-1 46,0-9 1,0-5-158,0-14 0,3-5 249,4-9 0,-2-3 213,9-4 1,0 2 280,7-10 1,-7 10-163,0-2 1,1 0 89,6 6 1,-7-1 78,0 16 248,0 0 0,8 7-149,-1 0 1,-7 2-42,0 5 1,-9 12-518,2 9 1,2 8 152,-1-8 1,-1 3-1036,-7-3 1,0-2 551,0 9 1,7-6-723,0 6 0,2-11 63,-2-3 1147,-4 0 0,16-9 0,-8 9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2:53.51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0 7685,'0'12'1679,"0"-1"-742,8-7-371,-6 12 618,6-7-717,-8 16 1,5 2 96,1 8 791,0 7-846,2 2 0,-5 16 74,9 3-195,-8 4-242,11 2 1,-13-7 55,4-4 0,-4-5 11,-2-1 1,0-8-61,0-3-122,0-5-56,-8-16-319,6-5 429,-5-15-49,7 0-1434,0 0 947,0-15 0,0-5-2,0-14-1051,0-1 938,7-7 0,3 3-151,7-7 776,0 8-122,1-4 0,-1 13 322,0 0-198,1 8-112,-1-4 1,0 13 938,0 1-447,1 7-270,-1-4 1133,8 16-829,-6 2 0,6 15 146,-7 3-649,-1 5 88,0 2 1,-5-1-1965,-1 1 940,1-8 679,-3 5 0,5-7 285,-8 4 0,7 4 0,-3-6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2:53.83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 7644,'18'0'0,"-9"0"4041,7 0-1926,-14 0-961,5 7-804,-7 3-103,0 7 0,0 6 40,0 0 1482,0 0-1133,0 2 1,0-4 92,0 8-917,0 0 189,0-2 0,0-2-1582,0-8 885,0 1 586,0-9 0,0 7-3223,0-5 1633,0-3 581,0-1 1119,0-7 0,0-7 0,0-3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2:53.96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17 87 7643,'10'-18'780,"5"1"1,-13 0 2899,4-1-2661,-12 9-3272,4 1 983,-13 8 1270,13 0 0,-13 8 0,5 1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2:54.38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310 1 7650,'0'11'-772,"0"1"0,0-7 4577,0 7-1747,0-8-933,0 19 121,8-12-788,-6 22 0,11-6 81,-7 8 809,7 7-831,-11 2 1,14 10 82,-5 3-575,-3-3 35,7 6 0,-11-14-338,8 0 235,-8-15 118,11 9-395,-13-21 243,6-1 134,-8-11-742,0-7 335,0 0 73,0-7-756,-8-3 572,6-7 0,-13-6 120,3 0 1,-3-2 164,-3 2 0,-5 2-177,0-8-287,0 8 346,-2-4 1,0 13 746,-4 1-225,-3 7 77,13-4 0,-12 8 846,8 0-829,-8 0-189,12 8 1085,-6 1-759,15 16 0,-5-4-11,3 8 1,5-6 16,1 6 1,6-6-272,6 6-241,-4-8 83,13 12 0,-4-14-504,12 4 318,-3-4-369,12-1 1,-11-7-1590,8 1 1452,0-9 313,-2 5-2574,6-8 1897,-6 0 1,1-2 1019,1-4 0,-8-3 0,4-8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2:54.73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18 295 7650,'12'9'0,"-1"-3"2809,-7 4-887,12-8-980,-15 5-943,15-7 72,-14 0 1,13 0 215,-3 0 978,3 0-786,2-7 0,6-3-210,0-7 1,6-1-280,-6 1 0,0-6-832,-5 0 509,-1 0 310,0-2-588,-7 6 406,-2-14 1,-3 14-165,1-4 517,0 4-198,-14 1 0,-1 7-105,-9-1 1127,-7 8-673,-2-3 0,-5 14 1603,3 5-864,-4 3-622,6 10 1,0-4 352,4 8-403,4-8-72,2 12 0,1-12 73,5 8-175,-4-8-1,13 12-126,-6-14 39,8 14 0,2-12 183,4 8-1424,3-8 866,9 4 0,7-10 274,3-3-3130,-3 3 2051,8-13 0,-6 6-1649,7-8 1540,1 0 450,0 0-1782,-8-8 2517,5-2 0,-5-7 0,8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2:55.17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295 173 7650,'9'-17'0,"5"6"0,-8-1 2155,-1 1-1386,-5-7 0,-2 7-192,-3-1-331,3 1-102,-14 1 0,12-5 1384,-7 3-667,7 5-313,-11-1-382,5 0 1,-7 6 121,0-4-443,-1 5 150,1 1 1,0 1 193,-1 5 13,1 4-47,0 7 1,-1 0 734,1 1-409,0 7-229,0-6 1,5 12 392,1-8-263,7 7-167,-12-10 0,14 10-78,-3-7 6,3 1 1,7-7-485,1 0 273,8 0 1,1-1 100,8-5-1211,8-3 789,-4-8 0,2 0-1242,-1 0 836,1-8 382,6-9 0,-3-4-1052,-3-8 686,-4 8 451,0-12 1,-11 6-12,3-7 0,-11 7 200,0 4 0,-5 4 56,-1 1-140,0 1 822,0 7-508,-7 3 1,3 9 1080,-8 3-624,9 5-305,-13 7 1,14 6 950,-3 0-558,3 8-99,2-4-194,0 0-124,0 6 1,2-14 68,3 4-502,5 4 187,7-8 1,0 6-810,1-8-918,-1 1 1158,0-9 0,3-1-2658,3-8 1646,-4 0 1022,13 0 0,-10-8 586,6-3 0,1-12 0,6-4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2:55.51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381 53 7650,'-11'-12'716,"-1"1"1,0 7 978,-5-2 0,6-2-740,-1 3-1056,1-1 159,-7 13 0,1-3 758,0 8-108,-1-1-403,1-1 1,8 5-453,3-3 65,-4 11 137,8-4-415,-5 6 331,7-15 1,5 5 156,1-3-250,8 3 78,-5 2 0,14 1 169,0-1 0,6-2-23,-6-3 0,6 7 646,-6-7-456,8 14 0,-12-18 203,4 15 0,-4-7 708,-1 7-789,-1-4 383,-8-2-465,7 0 1,-14 1 229,3-1 566,-3 0-692,-2 1 0,-7-3 202,-5-4-37,-11 5-280,4-14 0,-12 11 388,8-7-358,-8 0-128,4-6 1,-7 0-842,-1 0 333,8 0 238,-5-8-3000,5 6 2094,0-13 0,-4 5 113,8-7-3747,0 0 3070,6-1 0,0 1 1517,-1 0 0,1-8 0,0-2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7:30.61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208 70 8480,'17'0'627,"-5"-6"0,0 0 1,1 3 2979,2 1-3004,-5 2-2,5-8-378,-5 6 0,9-6 842,4 8 1,-4-5-404,5-1 0,-5 0-251,-2 6 1,2-2 34,4-4 27,-4 5-267,6-7 0,-7 8 206,-1 0-259,0 0 69,1 0-144,-1 0 196,-7 0 173,5 0-62,-13 0 0,6 0-41,-8 0-61,-8 0-193,-2 0 0,-7 0-59,0 0 1,-3 0 117,-3 0 1,2 0-190,-8 0 0,1 0 246,-7 0-364,8 8 114,-6-7 1,7 9 319,-9-4-166,0-4-84,1 5 0,1-1 283,4 0 0,-1 0-103,7-6 1,-6 5-49,6 1 1,0 0 131,5-6-42,1 0 16,7 0 40,3 8 63,7-6 182,0 5-690,0-7 216,0 0 0,2 6 35,3 0 0,-1 5-110,8-5 0,-6 8 0,5-3 0,-1 4 0,1 3 0,3 5 0,-9 0 0,7 2 0,-6-2 0,1 4 0,-1 7 0,-4 3 0,4 3 0,-4-3 0,-2 3 0,6-3 0,-1-3 0,1 1 0,-6-1 0,0-1 0,0-4 0,0-4 0,0-8 0,0 6 0,0 0 0,0-5 0,0-7-32,0-7-1679,0 4-1712,0-8 2555,0 0 1,-6-2 360,1-4 1,-9 2 231,3-7 1,1 5-1,-2-6 1,3 7 274,-3-7 0,-11 0 0,4-5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7:30.86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18 13739,'9'0'1394,"-1"0"0,-6 0-845,4 0 925,-5 0-915,15 0 0,-7-6-222,9 0 1,-1 0 74,0 6-931,8 0 455,-5 0 0,10 0-203,-7 0 0,2 0-338,-2 0 0,-3 0-269,3 0 0,-4 0-3061,-2 0 2737,0 0 0,-1 2-931,-5 4 2129,-3-4 0,0 6 0,1-8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7:31.11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 8480,'0'9'6170,"0"-1"-5895,0-8 171,0 0 943,0 8 1,6 1-638,0 9 1,-1-1-423,-5 0 0,2 6-305,4 0 1,-4 2-351,4-2 1,-4-4-165,-2 5 1,0-5-1689,0-2-1165,7 0 1537,-5 1-245,6-9-144,-8-1 2194,-8-8 0,6 0 0,-5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2:51.74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19 8971,'0'-12'3763,"0"5"-3881,0 14 1,0 1 1441,0 13-833,0-5 1,7 27 37,0-1 1,2 3-190,-2 12 0,-2-3-609,9 3 0,-7 2 257,7-10 0,-2 1-802,2-7 0,-2-10 77,-5-5-2688,-4-4 3425,6-3 0,-9-9 0,0-3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7:31.26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52 70 8480,'-8'-10'903,"6"-5"112,-13 5 1,11-2-2215,-7 1-516,7 7-81,-4-4 1175,8 8 621,0 0 0,0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7:31.73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0 11904,'10'0'2300,"-3"2"-1209,-7 4-539,0 4-173,8 7 0,-4 0 36,8 1 1,-9-1-194,3 0 1,-2 6-72,2 0 1,-4 0 260,3-5-404,-3-1 64,6 0 1,-6-5-136,4-1 0,-4-5-45,-2 6-727,0-9 260,0 5-202,0-8 508,0 0 1,0-8-73,0-3 0,0-6 205,0-7 0,7 5 159,5-4 0,3-2 98,3 2 1,-1 0 400,0 6 0,0 1 492,1 5 1,-1-3-443,0 9 1,1-1 871,-1 6-623,0 0-415,8 0 0,-6 2 25,4 4 0,-5 3-19,-7 9-891,5-1 467,-7 0 0,3 0-3,-1 1 0,-5-1-128,6 0 0,-9 1-1194,3-1 0,-2-6 588,2 1 1,-4-6-1234,3 5 1,-3-5 270,-2 6-1644,0-9 1575,0 13 1780,0-14 0,-7 13 0,-3-5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7:32.38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122 519 7712,'9'-9'-1479,"-1"-7"1137,-8 5 2566,0 3-1430,0-7 0,0 11 421,0-8-173,0 1-688,0-6 0,0 5-32,0 0-457,0 9 158,0-5 1,0 6 200,0-4-182,-8 4 0,-1-3 103,-9 10 1,1-1-103,0 8 0,5-1 73,1 7 0,1-1-61,-1 0 1,-3 0-86,8 1 1,1-1 68,5 0 0,0 1 121,0-1-178,0 0 1,1-1-176,5-5 1,4-3 50,7-8 1,0 0-125,1 0 1,5-2-665,0-4 484,0 4 257,-6-13 0,0 5-231,1-7 1,-7 0 149,1-1 1,-8 1 80,1 0 0,-1-1-191,2 1 816,-4 8-311,6-7 167,-8 14 37,0-5 1,-6 8 185,0 5 0,0 4-220,6 7 0,0 0 63,0 1 1,2-1-108,4 0 1,2 1-63,3-1 1,7-2-57,-1-3 0,0 1-159,6-7 1,-2 0 77,2-6 1,-3 0-77,3 0 0,2-8 36,-2-3 1,-2-7-103,-10-5 1,3 2-25,-8-8 25,7 0-59,-11-5 0,11-3-216,-7-3 1,0 2 137,-6-9 0,0 7-7,0-6 0,0 8-67,0-3 176,-8 12-7,6 4 1,-7 4 803,3 4-559,4 3 0,-11 16 436,7 4 1,-2 6-65,2 11 721,4 4-731,-5 7 1,7 1 44,0-1 1,0 3-35,0 3 1,7-3-207,5 3 0,-2-3-58,1-3 0,1-1-792,5-4 1,0-2 421,1-4 0,1-10-1591,4 4 1,-4-3 135,4 3 1602,-4-7 0,-1-3 0,-1-7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7:33.15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18 8728,'0'-9'1811,"1"1"-1482,5 8 159,-4 0 1,12 8 495,-9 3 0,7 6-351,-6 7-130,7 2-242,-11 17 1,11-5 246,-7 8 0,6 0-164,-6 6 1,-1 0-62,-5 0 0,2-8-114,4-3 0,-4-1-124,4-6 1,-4-3-2,-2-13-383,0-1 77,0-8-372,0-1-113,0-23 1,0 1 378,0-15 1,0 6 66,0-5 0,5-1-68,1-6 1,8 1 74,-3-1 0,4 2 193,3 5 1,-1 1 109,0 4 0,1 3 56,-1-3 1,6 12 281,0 5 1,2-2 618,-2 3-512,4-1-238,0 6 0,0 7 288,-4 5 1,-4 5-57,4 6 1,-4 4 34,-1 8 1,-9-1-72,-3 1-30,4-8-212,-8 6 0,5-7 57,-7 9 1,0-8 64,0-4 0,-7-4-231,-5-1 0,-3 3 39,-3-4 0,-1 2-299,-4-13 1,2 0-151,-8-6 1,2 5-403,-2 1 1,-1 0-17,7-6 0,-6-2-647,6-4 1,-6-1 636,6-5 1,0-3-755,5 3 1531,9-3 0,-7-2 0,7-1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7:33.54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70 7677,'10'0'224,"5"-8"1,-11 7 394,8-5 0,-8 6 522,1 6-567,5 3-83,-8 8 1,6 8 251,-8 4 1,2-2-285,3 2 1,-3 0-39,4 5 0,-2 1-149,2 0 0,-5-9-56,5-3 1,-2-3-122,2-3 1,-4-5 317,4-1-383,-5-7-60,-1 4 1,0-12-85,0-8 1,2-1-98,4-16 1,-4 6-203,4-6 1,2-6 148,-3-5 1,9 0-2,-3 5 1,5 3-90,1 3 0,-4 2 40,5 4 0,-11 5-139,11 1 1,-5 2-146,4 9 1,1-6-104,-1 7 0,0-1 93,1 6 0,-1 8-158,0 3 0,2 10 403,4 2 1,-3 2 362,3-2 0,4-3 0,-1 5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7:34.13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208 138 7677,'0'-11'1193,"0"-1"0,0 7-653,0-7 0,0 6-664,0-5 810,0-1 736,0-5-762,0 0-442,-8-1-93,-1 9 0,-9 1-105,1 8 1,6 0-35,-1 0 1,1 8 88,-7 3 1,1 5-25,0 1 0,5 2 51,1 4 0,1-2-18,-2 8 1,-1-6 32,7 6 0,0-8 127,6 2 0,0-3-209,0-3 1,2-2-99,4-3 0,4 1-39,7-7 0,6 0 125,0-6 0,2 0-156,-2 0 0,-4-8-122,5-4 0,0-5-144,0-6 1,-3 4 117,-10-4 1,5 2-55,-5-2 1,-3 3 204,-2-3 0,1 10 62,-1 1 471,0 1-328,-6 1 0,-2 3 119,-4 7 1,4 7 133,-4 5 0,3-1 222,-3 7 0,4-5-188,-4 10 0,4-4 80,2-1 1,8-1-311,3 0 0,-1 1-277,2-1 1,-1-2-633,6-3 1,1 1 160,-1-7 1,2 0-155,4-6 1,-4 0-41,4 0 1,-5-2-338,-7-4 1,3 2 431,-8-7-199,7-1 614,-11-5 0,6 0 300,-8-1 0,2-5 0,3 0 0,-3 0 0,4 6 0,-4-6 191,-2 0 1,0 0 205,0 5 1,0 7 230,0-1 666,0 1 276,0 1 657,0 2-928,0 8-515,0 8 0,0 4-71,0 11 1,0-4-299,0 4 1,0-2-241,0 2-138,8-4-332,-7 6 0,9-7-503,-4-1 0,-4 0 429,4 1 0,1-1-403,-1 0 0,0-5 70,-6-1 702,7-7 0,3 4 0,7-8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7:34.28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17 104 7677,'0'-17'0,"0"0"1545,0 7-953,0-5 0,0 11-264,0-8-169,-7 8-521,5-3 1,-6 5-1656,8-4 2017,0 4 0,0-6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7:34.65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0 7677,'9'0'923,"-1"0"0,-6 6 275,4 0-100,-4 0 1,11 1-583,-7 5 1,1 3-33,-1 3 1,-2-1-75,8 0 0,-9 0-113,3 1 1,2 5-71,-2 0 1,-1 0-41,-5-6-361,0 1 218,0-1-360,0 0 42,0-7 1,0-5-198,0-10 0,-5 1 269,-1-8 1,0 1-13,6-6 1,0-1 286,0 1 1,2-6 51,4 0 0,3 0 155,9 5 1,1 1 6,4 0 1,-4 0 196,4-1 0,4 9 186,2 3 1,-2 4-231,2 2 0,-6 2-96,6 4 1,-8 3-104,2 9 0,-4-1-168,-2 0 0,-1 6-117,-5 0 1,3 6-300,-9-6 1,3 0-1313,-2-5-1629,-4 7 3284,5-6 0,-7 13 0,0-5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7:35.60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312 1 11630,'0'17'1045,"0"8"-443,0 4 346,8 11-543,-6 4 0,7 16-128,-3 3 1,-4-1-142,4 1 0,1-9-17,-1-2 1,0-4 41,-6-14 0,0-3 15,0-14 189,8-7-531,-7-2 58,7-8 0,-8-8-68,0-3 1,-2-5-42,-4-1 1,3-2-118,-9-4 0,2 1-207,-1-6 0,-4 1 242,3-2 0,2-2-101,-1 8 136,-1-8 40,-5 12 1,0-6 523,0 8 1,5 1-37,0 5 1,1 3 503,-6 8-519,-8 0 356,-2 0-374,0 16 1,2-3 50,8 16 0,1-6-74,5 6 0,-3-2-73,8 2 0,1 1 38,5-7 1,0 6 54,0-6 1,2 2-104,3-2 1,5-4-25,7 5 0,6-11-44,0-2 0,6-1-93,-6 2 0,6-5-157,-6-7 1,8 0-414,-2 0 1,-2 0-49,1 0 0,-4 0 273,4 0 0,-7-5-1088,3-1 0,-5-6 190,-2 6 1279,0-7 0,1 3 0,-1-7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7:36.00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51 7666,'0'-10'3264,"0"-5"-1936,0 13-566,0-14-397,0 15 0,0-5-60,0 12 1,0 3 63,0 8 1,1 7-196,5-1 1,-4 7 11,4-1 1,2 2-20,-3-2 1,3 1-88,-2-7 1,1 1-142,5-7 1,3 0-103,-3 0 0,3-1-240,3-5 0,-1-3 198,0-8 0,0-2-124,1-4 0,-1-3-46,0-9 1,-5-7-279,-1-3 1,-5 1 220,6-2 0,-8 0 130,1-5 0,-3 7 351,-2 4 0,0 3-57,0 3 777,0 0-388,0 7-102,0-5-34,0 13 0,0-4 234,0 12 0,0-2-150,0 7 0,0 3 185,0 9 1,2-4-50,4 4 0,-2-2-201,7 2 1,1-4-300,5 4 1,0-3-324,1-3 1,-1 0-238,0 1 1,1-1-799,-1 0 1,0-5 613,0-1 779,1-7 0,-1 4 0,0-8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2:51.93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85 7693,'0'-12'7989,"0"3"-5973,9 9-1019,3 0-600,9 0 0,10 0 198,5 0-2044,-6 0 1106,10 0 1,-7 0-1325,10 0 1265,-1 0 0,-6-7-3592,-1 0 3994,-9-10 0,14 6 0,-7-11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7:36.54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45 7666,'0'9'1942,"0"7"1,0-13-240,0 9-958,0-1-428,0 7 1,0 7 130,0 4 0,0-3-165,0 3 0,0-6-256,0 6 1,6-8 196,0 2-743,-1-3 465,-5-3 1,6-6-139,0 1 131,0-8-440,-6 3 0,6-8-70,-1-5-115,1-4 411,2-15 0,-4-2-67,7-7 0,-5-1 0,5 1 0,-1-1 277,2 0 0,1 7 180,-7-1 1,5 8 257,-5-3-316,8 5 0,-13 8 814,5-1-401,4 8 1,-8 4 202,3 12 0,3 5-98,-2 6 0,5 4 210,-5 8 0,8-1-447,-3 1 1,3 0-108,-3-1 1,5-1 57,-5-4-1157,-3 3 681,7-20 0,-11 11-172,8-12 1,-7-3 240,7-2 0,-6-6-888,5-6 0,1-11 1,5-12 186,0 4 478,-7-8 1,5 6 64,-3-7 0,3-1 160,2 1 1,1 1 385,-1 4 0,-7 4-186,-5 8 95,5 7 59,0-5 1,-1 21 114,-3-1 0,-2 15-326,2 3 0,-5 6-369,5-6 0,-4 7-282,-2-1 1,0-2-715,0 2 1,8-2-639,3 2 1976,-3-4 0,15 0 0,-4 1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7:37.05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53 9668,'0'11'1182,"0"1"0,0-1-232,0 7 1,0 9 563,0 7 1,0 10-461,0 14 0,0 3-396,0 9 1,7-7-40,5 0 0,3-5-352,3 5 1,-1-14-265,0-3 1,0-10 121,1-7 1,-3-10 36,-3-7-837,3-8 0,-13 1 443,4-10 0,-4-5-389,-2-7 0,0-8-32,0-4 0,0-4-130,0-1 1,0-1 387,0 0 0,-6 1 148,0-1 1,-5-5-25,5 0 0,-8-1-100,3 7 0,1-1 61,-1 0 0,5 1 106,-6-1 1,9 6-54,-3 1 0,4 5 23,2-6 0,0 8-12,0-2 0,0 3 94,0 3 1,8 2 115,3 3 1,4-1-45,3 7 1,-1-2 192,0 2 0,1 5 302,-1-5 0,0 4-236,0 2 1,-5 2 922,0 4-546,-1 3-11,6 8 1,-7 3 358,-4 3 1,-4-2-383,-2 8 0,0 0 22,0 5 0,0-5-176,0 0 0,-6-2-142,0 1 1,-7-3-110,1-7 1,-3-1 97,-3 0 1,1 1-389,0-1 1,0-7 169,-1-5-1153,1-3 778,-8-2 1,6 0-430,-4 0 0,5-7-716,7-5 1,-3-5 147,9-6 1,-7 1 1374,6-6 0,1-1 0,5-6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7:37.91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260 70 7687,'-11'-11'0,"-1"-1"848,8 8-498,-11-11 1,11 13 365,-7-4-203,-1-4-246,-5 9 1,0-7 47,-1 8 0,1 8-121,0 3 0,-1 4-12,1 3 0,0-1 22,-1 0 1,7 8 2,-1 4 1,9-4-20,-3-2 1,4 2-1,2-2 1,8 0-1,3-5 1,12-3-40,6-4 0,4-3-11,1-8 1,3 0-78,3 0 1,-3-2-216,3-4 1,-9-3-58,-2-8 0,-8-1 119,2 1 0,-10 0 313,-1-1 0,-8 1-14,1 0 0,-5 0-100,-5-1 0,-7 1-85,-11 0 0,2 1-42,-8 5 1,0-3-290,-5 9 0,-1-1 186,0 6 1,7 0-1235,-1 0 1,2 0 640,-2 0 0,10 2-1706,7 3 2422,8-3 0,-3 14 0,7-7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7:38.17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156 191 7700,'0'-25'0,"-2"0"397,-4-4 0,2 4 582,-7 8 0,5 0-912,-6-1 0,1 3 37,-6 3 584,-1 5 0,1 7-231,0 0 1,7 2-144,4 3 0,-1 11-155,1 7 0,0 8 24,6-3 0,0 5 71,0 2 1,0 5 115,0 0 0,0 6-175,0-5 0,6 5 1,0-6 1,5 1-243,-5-7 0,7-5-326,-1 0 0,-2-2-509,1 2 1,1-6-3,5-12 1,-6 3-2450,1-9 1562,-8 9 1770,3-12 0,1-2 0,2-10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7:38.33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1 104 7700,'0'-9'3099,"0"1"0,7 2-801,5 0-1594,3-7 1,10 9-741,4-7 0,11 7-780,7-2 1,2-2 815,3 3 0,0-9 0,0 4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7:39.15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0 7647,'17'0'3569,"-7"0"-2604,-2 0-322,-1 0 522,-5 8 1,6 2-530,-8 7 1,2 0-265,3 1 0,-3 5-125,4 0 1,-2 8 226,2-3 0,-4 3-334,3-2 0,-1 4-418,2-5 0,-4-3-221,4-2 1,-4-3-1679,-2-3 1636,0-7 541,0 5 0,0-13 0,0 6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7:39.31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53 121 7652,'0'-17'0,"-2"-1"615,-4 1 1,2 0 2072,-8 0-2660,9 7-1230,-13-5 1202,14 13 0,-5-6 0,7 8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7:39.80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344 1 7667,'10'17'0,"-3"2"583,-7 4 0,0 6 813,0 11 0,0-1-423,0 7 1,0 2-466,0 10 0,0-4 301,0 3 0,6-11-454,0-5 1,2-5-316,-3-1 0,-1-5 149,8-6-119,-8-1-127,3-22-520,-7 7 33,0-16 1,0-7 173,0-8 1,0-2-289,0 2 0,-7-2 190,-5-4 1,-3-3 71,-3 3 1,1 2 234,0-2 0,-1 8 142,1-2 1,-2 6 129,-4 5 0,2-1 389,-8 7 0,8 0 428,-2 6 1,-2 2-383,2 4 1,-2 5 171,2 12 0,9-2-287,-3 8 1,9 0-89,-3 6 0,7-1-185,-2 1 0,6-3 0,6-3 1,-2 4 33,7-4 0,7-4-24,5-2 1,2 0-802,-2-6 1,-2 4 359,8-9 1,-6-4-1156,5-3 1,-4-3 89,4-2 0,-7 0-321,3 0 1,-5-7 1658,-2-5 0,8-3 0,2-3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7:40.19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17 191 7667,'18'0'-292,"-7"0"664,1 0 0,-1 0 1471,7 0-1233,-1 0 0,0 0-246,0 0 0,1-6 40,-1 1 1,0-9-193,1 3 0,-7-5-305,1-1 107,-1 0 1,5-1-98,-5 1 0,-3 0 120,-8-1 0,0 7 15,0-1 0,-2 9 107,-4-3 0,-9 4-170,-8 2 1,0 0 327,5 0 0,-5 2 141,0 4 0,-6 3 207,6 8 1,0 1-318,6-1 1,2 6-50,3 0 0,-1 0 85,7-5 0,0 5-132,6 0 1,0 2-495,0-2 1,8-4 222,3 4 1,7-4-431,5-2 0,2-1-259,3-5 1,5 3-695,-4-8 0,2-1 430,-2-5 1,3 0-962,-3 0 1933,-4 0 0,8-7 0,-6-3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7:40.63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225 139 7659,'0'-18'0,"0"7"1953,0-1-1258,0 1 0,0-7-603,0 1 0,0 6-596,0-1 0,0 6 1816,0-5-383,0 7-850,-7-4-25,-3 8 0,-7 0-32,-1 0 1,7 2 61,-1 4 1,1 6-87,-6 11 1,-1-2 282,1 8 0,0-6 142,-1 5 1,1-5-163,0 6 0,7-2 57,4 2 1,5 2-89,1-8 1,0 0-39,0-6 1,1 0-405,5 1 0,10-9 143,7-3 1,5-4-70,-4-2 1,6-2-161,-1-4 0,-2-3-390,2-9 1,-8-5-231,2 0 1,-4-7 351,-1 1 0,-7-2 133,1 2 0,-9-2 261,3 8 1,-4 0 253,-2 6 0,0 6 247,0-1 158,-8 8 1,5-2-244,-9 12 0,8 0 262,-2 11 1,5-3 239,1 9 0,0-2-252,0 2 0,0-4-143,0 4 1,7 2-128,5-2 0,3 2-32,2-2 1,1-5 23,-1-1 1,6 0-24,0-5 0,0-5 95,-6-1-288,1-4 0,7 6 0,2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2:52.48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 12478,'0'21'1006,"0"7"-710,0 0 0,0 8 30,0-8 1,2 3-157,5-3 0,-2-2-124,9 10 1,-2-17-115,2 2 0,5-7 129,-5 0 1,8-4-394,6-10 1,-4 0 163,4 0 0,-5-10-770,-1-4 0,-1-7 277,0-8 1,-7 6 66,1-6 1,-11 6-24,3 2 227,-4-1 360,-3 1-193,0 9 597,0 3 1,0 11-5,0 5 1,7 5 203,0 9 1,2 1-303,-2-1 1,3 0-12,4 0 1,5 1-313,-5-1 1,5-2 67,2-5 0,0 2 1,1-9 1,-1 1 30,0-8 0,-7 0 258,1 0 0,-8 0-122,7 0 0,-9-10 291,2-4 0,-5-5-201,-2-2 0,0 0-105,0-1 1,0 1-850,0 0 1,-7 0 419,0-1 0,-7 1-428,7 0 1,-8 7 102,8-1 584,-9 11 0,4-6 0,-9 10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8:07:41.02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156 61 7659,'0'-18'2917,"0"1"-2478,0 7-807,0 3 771,0-1 0,-1 8-47,-5 0 1,-2 8-381,-3 9 0,-5 0 79,5 1 1,1-1 60,-1 0 0,1 0 4,-2 1 1,5-1-208,7 0 14,0 1 0,0-1 19,0 0 1,2-5 68,3-1 0,5-5 4,7 6 1,2-9 606,5 3 0,1 2-122,3-2 0,-1 1 65,-4-1 0,-2 2-11,8 3 1,-8 5 83,2-5 0,-5 5-250,-7 1 0,3 2-75,-9 4 1,1-4 77,-6 4 1,-2-3-70,-3-3 1,-5 0 93,-7 0 1,-6-1-34,0-5 0,-6 3-25,6-8 1,-6 1-292,6-1 0,-6-4-245,6 4 0,0-4-442,6-2 0,-3-2-820,-3-4 1,10-2-38,-4-3 1,9-5 1472,-4 5 0,8-5 0,-3-1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2:52.74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 0 7635,'-12'0'4735,"3"0"-3779,9 0 0,0 3-357,0 4 0,0 5-228,0 9 1,0 0-353,0 0 0,7 1 126,0-1-322,9 0 0,-13 0 198,4 1 0,2-8-959,-2 0 1,0-7-1464,-7 7 2401,0-9 0,10 14 0,2-7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1:52.9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511 107 24575,'-71'-16'0,"0"1"0,1-1 0,-30-10 0,8 5 0,39 15 0,0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2:52.88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64 86 7680,'0'-21'4099,"-9"9"-3259,6-7-1402,-16 16 471,17-6 1,-10 2 79,5 0-26,5 0 37,-8 7 0,10 9 0,0 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2:53.15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22 7681,'12'0'2907,"5"-2"-2222,-10-5-665,9 4 98,-13-6 174,15 18 1501,-15 12-1163,16 3 1,-15 19 427,11-1-349,-11 1-391,6 18 1,-10-7-247,0 10-42,0-10 1,0 5-156,0-9 0,0-3 175,0-11 1,0 1-2143,0-8 1120,0-1-2569,0-7 3541,0-9 0,-10-2 0,-1-10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2:53.35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1 191 7681,'0'-12'5606,"0"-6"-5255,0 15 1,2-13 147,5 9 1,5-8-137,9 8 0,3 0-914,4 7 1,-2-7-118,10 0 0,-1-2-522,8 2 1,-8 4 413,0-4 1,-2-2-1549,3 2 2324,-5-10 0,-1 5 0,3-9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2:53.67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 1 7681,'0'12'2146,"0"6"-1534,0-3 0,0 3-35,0 4 1,0 1 119,0 6 1,-2 11 309,-5 9 0,4 10-507,-4-2 1,5-3-239,2 3 1,0-10-227,0 3 0,0-8 75,0-6 1,0-5-51,0-10 211,0-9-990,0 6 354,0-15 0,2-3-290,5-14 0,-2-12 269,9-3 0,-7-1-11,7 1 1,1 3 189,6-9 1,0 9-7,0-2 1,1 6 590,-1 8 1,0-2-249,0 9 1,-7 0 330,1 7 1,-1 9 150,7 5 0,-7 7 419,0 8 1,-7-3-659,8 9 1,-11-2-341,3 3 1,-2 1-1031,2-8 0,-4 6 653,4-7 1,-5-6-3559,-2-8 3901,0 0 0,0-2 0,0-3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2:54.64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 22 9520,'0'-12'410,"0"3"-393,-10 9 1022,8 9-644,-8 3 0,10 16-183,0 1-152,0 9 1,0-3-161,0 15 1,0-13 77,0 6 1,0-5-29,0 4 1,10-6 105,4-1 1,-2-11-529,2-3 308,0 0 0,7-19-296,1 6 1,-1-23 93,0-6 0,0-12-37,1 5 0,-3-10 170,-5 3 0,-2 4 81,-5 3 1,-5 11 399,5 3-202,-4 0 94,-3 2 0,0 5-44,0 14 1,7 7 468,0 14 1,2-2-96,-2 10 1,-2-8 78,9 7 0,0-6-403,8 6 0,-1-11 31,0-3 1,7-2-152,1-12 1,1 0 48,-1-7 0,-6 0 15,6 0 1,-13-12 7,-2-9 1,-7 0 89,8-7 0,-11 4-118,3 3 0,-4-8 21,-3 1 1,-7-3-243,0 3 0,-8 4-362,8-4 0,-9 4-607,2 3 0,-3 0 535,3 0 1,-3 6 584,10 1 0,-9 0 0,4-7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2:55.05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21 7686,'0'-11'1706,"10"1"-1084,-8 10-166,8 0 0,-8 12-152,5 9 1,-5 5 80,5 17 0,-4-3-86,-3 16 1,2 1-138,5 7 0,-4-7-1,4-1 1,-5-1 24,-2 1 0,0 1-199,0-15 0,0-4 154,0-17-497,0-9 244,0-2 0,0-13-353,0-4 1,0-14 154,0-14 1,9-13-16,6-1 1,4-1 136,2 8 1,0 2 17,0 4 0,-2-2 337,-5 10 1,5 7-122,-5 7 0,5 9 325,3-2 1,-8 4-152,0 3 0,-2 17 155,2 4 0,2 15-316,-9-1 1,1 5-353,-8 3 0,7-3 14,0-5 0,0 3-685,-7-10 964,0 10 0,9-14 0,3 6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2:55.65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192 574 7686,'-14'-14'338,"0"0"1,7 6 492,-7-6 1,6 7-448,-6-7 1,7 9 30,-7-2-79,9-5-141,-14 10 0,15-7-503,-11 9 335,11 0 0,-13 2-399,10 5 1,-2 5 201,2 9 0,4 0-7,-4 1 1,5 6 139,2 0 0,0 1-12,0-8 0,0 0 108,0 0 0,0-6-25,0-1 1,7-7 28,0 7 0,10-9-13,-3 2 0,5-5-261,2-2 0,-2-9-22,-5-5 1,5-8-24,-5-6 1,5 4 77,2-4 1,-7 4-91,0 3 0,-6 0 151,6 0-103,-10-1 900,6 1-539,-10 9 1,0 5 391,0 14 0,0 8-131,0 13 0,0-5 9,0 6 0,0 1-194,0-1 0,7-1-81,0-7 1,10 1-222,-3-1 1,0-9 58,7-5 1,-4-5-204,11-2 1,-4 0 112,-3 0 1,2-16-44,6-6 0,-6-11 14,6 5 1,-13-17 77,-2 3 1,-2-6-356,2 6 0,-2-3 162,-5-5 1,-4-2-49,4-4 1,-5 4 125,-2 9 0,-7 1 118,0-1 1,-10 6-313,3 8 1283,5 1-465,-10 26 0,14-8 251,-9 10 0,9 17 375,-2 4 0,5 17-443,2 4 1,0 1-247,0 6 0,2 3-140,5-2 0,-2 6-259,9-6 1,-7 0 71,7-8 0,-2 1 143,2-1 0,3-2-985,-10-4 1,7-6 789,-7-8 0,10-1 0,-5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2:55.84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43 191 7686,'-14'-2'3087,"0"-5"-1463,9 5-1024,-4-17 0,11 9 714,5-4 1,12-5-623,9 5 1,10-3-964,-3 3 0,6-5 230,1 5 0,1 5-1983,-1 2 0,-2 4 342,-4 3 1682,4 0 0,-17-9 0,8-3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2:56.19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 0 10999,'-12'10'2626,"3"8"-1320,9 11 0,0 9-627,0-3 0,0 12-278,0 3 1,0 6-460,0-6 1,2 7-387,5-8 1,-4 1-927,4-8 1,-3-9 801,3-4 1,-4-6-1543,4-1 2110,-5-1 0,8 0 0,1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2:56.93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43 21 7668,'-2'-11'3508,"-5"3"-2704,4 6-961,-6 2 152,9 0 0,-2 0 596,-5 0-275,4 10 1,-6 4 120,9 14 0,0 5-137,0 10 0,0 9-253,0 4 1,0-1 62,0 1 1,0 1-334,0 7 1,2-10 199,5-4 1,-4-6-258,4-1 0,-5-10-1013,-2-5-1039,0-4 2332,9-12 0,-6-3 0,6-9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1:53.5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2:57.16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0 12816,'0'28'598,"0"1"1,0-1-327,0-7 0,7 3-79,0 4 0,2-4-438,-2 4 1,-4-4-572,4-3 1,-5 0-1708,-2 1 2523,0-11 0,10 8 0,2-7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2:57.34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22 86 7673,'0'-21'4956,"0"-1"-5173,0 1 132,0 9-874,0 3-453,0 9 1412,0 0 0,-10 9 0,-2 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2:57.80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0 8288,'9'12'1591,"-6"9"-993,4 1 0,-5 1-222,-2 13 0,3-6 35,4 13 1,-5-5-7,5 11 1,-4 3 146,-3-2 1,0 2-318,0-3 0,0-4-258,0 5 1,-8-15 27,1-6 1,0-6-302,7-2-344,0 1 531,0-11 1,0-11-442,0-14 1,3-7 222,4-7 0,5-5 81,9-10 0,0-6 138,0-1 0,1 0 19,-1 8 1,0 2-35,0 4 0,1-1 17,-1 8 0,-7 1 269,0 7 0,-7 9-3,7 5 201,-9 4 1,5 6-147,-10 4 1,0 7 171,0 14 1,0 3-10,0 4 1,0 6 172,0-6 0,0-2-162,0 2 0,0-9-161,0 3 0,2-6-463,5-1 1,-2-1 226,9 0 0,0-7-1081,7 0 0,-7-9 549,1 2 0,-1-4-928,7-3 1468,0 0 0,1-10 0,-1-2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2:58.18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43 256 8707,'12'0'3248,"-3"0"-3165,-9 0 1,2-2 232,6-6 377,-6 6-392,17-7 0,-15 2 178,11-1-863,-1-8 333,-2 14 1,7-17 11,-5 5 0,-2-5-45,2-3 1,-7 8-487,7 0-152,-9 0 200,4-7 341,-9-1 0,-2 3 350,-5 5 0,-5 5-110,-9 9 0,-1 7 775,1 0 1,-7 17-150,-1-3 0,3 7 51,12 1 1,-5 1-281,5 6 1,5 1 17,2-8 1,4 6-58,3-6 1,3 6-144,4-7 1,5 1-618,9-8 0,10-2 268,4-5 1,3 2-1326,-3-8 0,5-1 163,-4-7 1237,4 0 0,2-10 0,1-2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3:07.74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76 7694,'15'0'4223,"-4"0"-3005,-1 0-506,0 0-420,5 0 0,0-5 456,0 0 1,6-5-289,-1 5 0,7-2-6,-2 2 0,9 2-193,2-8 0,6 8-272,-2-2 0,9-2 88,2 2 0,1 0-50,-1 5 1,-4 0-26,4 0 0,-10 0 142,-6 0 1,-8 0-926,-1 0 325,-8 0-160,-3 0 299,-8 7 218,-7-5 137,-7 4 0,4-6 435,-7 0-374,6 0 1,-9 0-93,3 0 1,1 0-103,-1 0 1,0 0 130,-5 0 1,0 0-305,-1 0 0,0 0 58,-5 0 0,4 0 55,-3 0 1,-2 0 130,2 0 0,-2 0-13,2 0 0,3 0 45,-4 0 1,3 2-47,-2 3 0,1-3 209,-6 3 0,6-4-27,-1-1 1,1 0 13,-1 0 0,1 2-169,-6 3 0,1-3-11,-1 3 1,-2-3 100,7-2 1,-2 5 90,2 0 0,3 0 60,-4-5 1,4 0-115,2 0 1,5 0 324,0 0-55,7 0 98,-4 0-296,7 0-324,0 0-510,7 0-1056,-6 0 1264,6 0 0,-5 0-1165,3 0 588,-3 0-1981,4 0 1681,-6 0 1315,0 0 0,7 0 0,1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3:09.24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31 259 7690,'7'-8'80,"-6"-6"1,6 11 1505,-7-7-1005,0 6 1,0-4 155,0 3-397,0 3 269,0 9 1,-5 5-183,0 13 0,-5 6-40,5 4 0,-5 12-142,5-1 1,0 5 148,5-1 0,0 3-155,0 2 0,3-2-225,7-8 1,2-1 142,13-3 0,2-6-119,9-9 0,-2-4-131,6-7 1,1-7 81,4-3 1,-1-5-161,-3-5 0,-4-5 81,-7-10 0,1 1-14,-1-6 1,-1 0 59,-4-6 0,2 1 1,-7-1 0,-4 1-46,-6 0 0,0-8 13,5-2 0,-5-1-117,0-4 1,-4 3 85,4-9 1,-7 4 161,2 1 0,-3 0-117,-2 1 1,0 4 113,0 1 1,0 8 20,0 1 1,-5 7 192,0 9 1,-5 5-86,4 0 1,0 7 65,1-2-793,3 3 272,-5 2-802,7 0 0,0 2 181,0 3 1,-5-2-784,0 7 1678,0 0 0,5 12 0,0 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3:09.72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396 47 7695,'-7'-9'0,"4"-4"0,-7 2 1892,0 5-1215,-5-1 0,4 7 90,1 0-382,0 0-144,-5 0 0,0 0 245,-1 0-231,1 7 1,0 1-110,0 7 1,0 1-106,-1-1 1,1 0-131,0 0 1,2 0 136,2 1 1,0-1-374,6 0 0,-1 0 71,6 0 176,0 1 1,9-1-18,6 0 1,2-5 21,8 0 0,1-5 134,4 5 0,0-6-70,1 1 1,-1 2 97,1-2 1,-6 5-58,0-5 1,-6 7 339,1-2 1,-5 3-141,-4 3 1,0 1 311,-6 3 1,1-3-75,-6 3 0,-7-3 96,-3-2 0,-9 0-126,-1 0 1,-7-1-122,1-4 1,-2 2-199,-3-7 1,1 0 74,-1-5 0,1 0-330,0 0 0,-1 0-310,1 0 0,-1-2-637,1-3 1,6-3-885,4-7 225,3-1 1,4 1-196,3 0 1935,3 0 0,14 0 0,1-1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3:09.94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31 7695,'15'-15'1901,"-5"6"-373,0 4-799,-7 3-162,11 2 1,-11 7 203,7 3 0,-6 9-229,1 1 1,-3 12-193,-2-1 1,5-3-166,0-2 0,0-1 35,-5 5 1,0-4-803,0-1 0,0-6-158,0 1 0,0-3-564,0-2 0,0-5-1670,0 0 2974,0-6 0,0 2 0,0-6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3:10.10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46 122 7676,'0'-15'0,"-5"-2"0,0-3 0,-2 3 1877,2-3-841,3 10-219,-4-4-1118,-1 13 34,5-6-1051,-5 7 1,7 2 1317,0 3 0,0 10 0,0 8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3:10.51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31 7710,'7'-8'0,"-5"-6"1746,4 13-482,-6-6-531,0 7-297,7 0-169,-5 7 1,4 8 29,-6 10 600,0 11-505,0 3 0,0 1-52,0 1 1,-5-1-144,0 6 1,0-7-41,5-4-9,0 4 1,0-14-214,0 1 0,0-8 117,0-3 1,-5-4-99,0-1 21,0-7 0,5 2-179,0-10 1,0-3-2,0-8 1,0-7-100,0-8 1,7-1 37,3-8 0,3 4-154,3-4 0,1 1 277,3-2 1,-2 4-21,8 7 1,-1 4 369,6 1 0,-6 13-129,0 2 0,-5 7 334,6 3 0,-8 3-162,3 7 1,-4 2 301,-2 13 0,-2 6-187,-3 4 0,2 3-142,-7-3 0,2-5-499,-2 1 1,-3-1 239,3-4 0,-2-4-1047,2-2 1,-3-3 539,3-2 0,-3 0-2768,-2 0 3311,7-6 0,1 4 0,7-4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2:14.65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0 256 7734,'0'-22'220,"0"-8"0,0 6 0,0-4 0,0 4 0,0 3 216,0 0 1,0 6-133,0 1 1,0 7 107,0-7 1,0 7 112,0-7 44,0 9-147,0-4-236,0 9 0,0 18 220,0 11 1,0 11-58,0 10 0,0 6-250,0 15 0,0-5 101,0 5 0,3-5-86,4-2 1,-3 0 48,10-1 0,-2-8-268,2-6 1,5-11-263,-4-3 0,3-11 246,4-3 0,-1-9-176,0-12 1,0-5 111,1-9 1,4-2-93,-5-20 1,5 1 78,-12-8 1,-2 1-56,2-1 0,-9-6 75,2-1 1,-5 8-9,-2 6 0,0 10 206,0-2 425,0 14-343,0 4 1,0 29 64,0 10 0,0 15 138,0 6 0,0 9-92,0-2 0,10-3 4,4 3 1,7-10-59,7 3 0,-2-15-153,10-7 1,-1-14-28,8-6 1,-8-6 42,1-2 0,-8-17 162,7-4 1,-6-21-129,6-1 1,-16-6-79,2-1 1,-7 5 80,1-5 1,-6-4-201,-9-2 0,0 6 74,0 7 1,-9 1-53,-6 7 1,-6-3-96,-7 2 1,4 8-198,-4 14 0,4 4-660,3 10 1,-7 0-2,-1 0 1072,10 0 0,1 10 0,6 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3:10.97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395 107 7710,'0'-15'0,"0"-1"0,0 1 509,-6 0-449,4 7 1,-10-6-117,7 4 1137,-7 3-743,4 0 1,-13 9-66,1 3 1485,-7 4-1138,3 13 1,-6 1 53,0 8-613,6 6 31,2-5 0,5 7-137,-3-4 56,10-3 0,-4 0-15,14-6 0,0-8 174,0 3 0,7-6-727,3-5 0,5 2 218,6-7 1,1-2-463,3-8 0,7-3 214,-7-8 0,7-5 24,-6-5 0,2-1 171,3 2 1,-2-7 68,-4 6 1,-1-6 227,-4 7 1,-5 1-282,0-1 790,0 6-402,-6-3 1,-1 16 406,-3 6 0,-3 6 67,-2 10 1,-5 6 299,0 3 1,-2 4-233,2 1 0,3 7 166,-3 4 0,2 3-1,-2 1 0,3 8-284,-3 2 1,4-2 413,1-3 1,1-2-337,4-3 1,-3 1 59,3 0 1,-3-9-297,-2-7 1,0-1-323,0-9 1,-7 0 138,-3-4 0,-9-8-60,-1-3 1,-7-3-151,2-2 1,-9 0 65,-2 0 1,1-7-173,4-3 0,1-9 96,0-1 0,-1-2-1133,1 2 1,1 1 89,4-6 0,3 6-273,7-1 0,1-2 1442,4 2 0,-4-7 0,6 3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3:12.07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411 107 7898,'-5'-15'0,"0"0"0,-5-1 0,5 1 0,-7 5 0,2 0 0,-4 1 0,-1-1 0,0 4 0,0 6 0,-2 0 0,-3 0 0,1 1 0,-6 4 0,-1 11 0,-4 9 1759,-7 4-811,11 1-616,-9 0 0,18 2-164,-3 4 1,5-4-71,4 4 0,5-6-140,6-5 1,3 2 77,7-6 0,2-1 22,13-5 0,6-6-108,4-4 1,6-4 24,-6-1 0,2-6-140,-1-5 1,-4-7 85,3-2 0,-4-8-108,-6 3 0,-3 1 41,-7-1 1,-1 2 82,-4-3 1,2-1-25,-7 7 5,0 0 1,-12 6 497,-3 4 0,2 3-168,-2 7 0,1 7 7,-1 3 0,3 10-89,7 6 0,0 2 183,0 3 1,2-1-556,3 1 1,5-3 133,10-2 1,4-4-233,6-7 1,3-2 303,2-2 0,4 2 0,6-5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3:14.59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464 61 7708,'-2'-13'1710,"-3"3"-1188,3-4 1,-11 7-246,2-3 1,-2 4 49,-2 6 1,-7 0 176,-4 0 0,-2 0 18,-3 0 0,-4 8-153,-1 7 0,-4 9 33,4 11 0,1 6-90,4 10 1,3-4-239,2 3 1,10 3 89,5-2 1,10-8-62,1-7 1,8-6-4,12-4 0,4-4-166,6-7 1,1-2-455,-1-2 1,1-6 283,-1-10 0,2-4-408,4-6 0,-4-5 269,3-1 0,-8-6 5,-1 2 0,-8-9 63,2-1 1,-4-6-24,-6 6 0,-3-6-354,-7 6 0,0 1 255,0 9 1,-7 3-76,-3 6 1,-4 8 125,-1 3 0,-5 5 378,-1 5 0,-6 10 0,4 9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3:15.35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411 46 7697,'0'-10'1093,"0"-1"0,0 6-806,0-5-79,0 7 1,2-4-213,3 7 1,-4 2 254,4 3 0,-3 5 367,-2 10 1,0 6-181,0 9 0,2 6-9,3 9 0,-3 9-226,3 7 0,-4 10 5,-1 5 1,5-1-140,1 11 1,-1-5 181,-5 0 1,0-3-110,0-7 0,-2-8 22,-3-7 0,1-12 12,-6-9 0,0-11-10,-5 1 0,0-9-112,0-1 0,-6-3 9,1-2 1,-2-7 65,2-3 0,3-3 113,-3-2 0,1 0-177,-1 0 1,1-7-310,-6-3 1,5-10-131,-6-5 0,6-4-294,-5-2 0,6-4 100,-1 0 1,5-1-258,4 6 0,0-1-397,6 1 0,-1 6-22,6 4-458,0-4 1702,0 7 0,7-5 0,2 7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3:15.75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1 150 8184,'0'-8'254,"0"1"496,0 7 0,0 2-333,0 3 1,1 5 169,4 10 0,-1-1-179,6 6 1,-2-1-298,2 1 0,2 2-6,-7-6 0,5-1-36,-4-5 0,4 0 251,-5 0-269,0 1 0,-5-6 289,0 0-271,0-7 0,0 2-150,0-10 0,0-3 79,0-7 1,0-7-104,0-4 0,0-4-4,0-6 1,0 3 2,0-8 1,7 7-16,3-1 1,3 8 47,2 2 1,1 6-457,-1-1 1,0 4 190,0 6 0,6-2-387,-1 7 1,2 2 258,-2 8 1,-3 4-346,3 6 1,-3 2 49,-2 3 761,-6 4 0,11 6 0,-3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3:15.95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 7669,'1'8'846,"5"-3"191,-5-3 1,6 5-486,-7 3 0,0 5 11,0 5 0,0 2-289,0 4 1,0 2-107,0-2 0,0 2-365,0 3 0,0-6 189,0 0 1,0-6-2317,0 1 2324,0-3 0,0-2 0,0 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3:16.09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61 106 7669,'0'-15'779,"0"0"1,-5 0 77,0 0-201,-7-1 1,9 3-2308,-7 3 670,7 3 981,-4 7 0,0 7 0,-1 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3:16.55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503 1 7688,'8'15'869,"-1"0"194,-7 0 1,0 2-732,0 4 0,0 9-338,0 11 0,0-3 229,0 3 0,-5-6-3,0 6 0,0-7 156,5 1 0,0-4-73,0-6 1,0 2-225,0-7-164,0 1 1,0-11-387,0 0 249,0-7 44,0 4 0,0-14-204,0-3 0,-7-3 102,-3-3 0,-4 1-110,-1 0 1,0-2 118,0-3 0,-1 3 408,1-3 1,-2 3 0,-3 2 1,2 1-18,-8 4 0,6 3-13,-5 7 1,-1 0 202,-4 0 0,-1 7 383,1 3 1,5 10-249,-1 6 1,3 2 65,-3 3 0,4 4-140,7 1 1,7 4-44,3-4 0,3-1-134,2-4 0,2-3 32,3-2 0,8-4-37,8-7 1,6 0-26,-2 0 1,5-6-562,6-4 1,-2-4 293,6-1 0,-1-1-964,2-4 1,-3-4 507,-2-6 0,-6 0-1078,1 0 0,-1-1 1636,-5 1 0,-3 0 0,0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3:16.98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15 1 9640,'0'8'8182,"0"-1"-8465,0-7 1,0 2-1215,0 3 1,0 3 719,0 8 1,0 6 861,0 3 1,0-1-106,0 1 0,0-5 723,0 5 0,0-1-625,0 1 0,0 2-408,0-6 1,0-1 53,0-5 0,-1 0-179,-4 1-1234,3-8 1689,-5-1 0,7-7 0,0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3:17.14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31 153 7713,'0'-31'0,"-5"6"697,-1 0 1,-4 6 958,5-1 0,0 8-3482,5 2 0,2 6-319,3-1 1457,-3 4 688,4 1 0,1 6 0,2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2:15.20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34 7689,'9'-12'3219,"-6"-7"-2854,6 17 0,-9 4 221,0 19 0,0 12 145,0 17 0,0 2-327,0 4 0,2 13-94,5-5 0,-4 6-209,4 1 0,-5 0 55,-2 0 0,7 0-195,0-14 1,0-13 117,-7-1 1,3-15-386,4 1 128,-5-15-262,8-5 1,-10-11 5,0-5 1,0-7-167,0-15 1,0-4 272,0-9 1,0 2 38,0 4 1,7-2 278,0 10 1,9-7-110,-1 6 1,-4 1 503,4 7 0,-1 9 430,7 5-191,0 4 0,5 6-177,-5 4 0,5 7 266,-11 14 1,4 5-532,2 10 1,0-3-28,0-5 0,-7 6-296,1-6 0,-11-4 192,3-3 1,3-4-1533,-3-3 0,0 0 203,-7 0 1277,0-9 0,9-2 0,3-10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3:17.51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244 1 9187,'-11'0'816,"1"0"1,5 0-1184,-5 0 0,5 0-119,-5 0 405,0 0 1,-5 1 311,-1 4 0,1-1-172,0 6 0,0-5-237,-1 5 0,6 0 79,0 5 1,5 1-189,-5-1 0,7-5 355,-2 0 1,5 0 122,5 5 1,5 1-28,10-1 1,4 0-202,6 0 0,1 0 178,-1 1 1,5-1 116,1 0 1,-1 0 134,-4 0 0,-8 6-64,-2-1 0,-1 7-15,-5-2 1,-3 4 118,-12 1 0,-8-4-84,-8-1 1,-1-6-61,-8 1 0,-5-3-80,-6-2 0,-1-1-33,2-4 1,2-4-77,-2-6 0,5 0-134,4 0 1,-1-1-333,7-4 1,0-4-741,4-6 1,8 0-1905,3 0 3010,3-1 0,2-6 0,0-1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3:18.37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62 10896,'9'0'1946,"-3"1"-1851,-6 4 0,0 6 791,0 9 1,5 5-258,0 11 1,7 2-82,-2 8 0,4 5-245,1-1 0,0-6-93,1-8 1,4-1-324,0-4 1,5-4 154,-4-12 1,4-7 40,-5-3 1,1-5 77,-6-5 0,-2-3-399,-3-7 0,2-7-2,-7-4 0,6-2-29,-6-3 1,0-6 5,-5-3 0,0-4 89,0-2 0,0 7 129,0 4 0,0 3-28,0 1 0,0 3-113,0 2 0,0 4-66,0 7-1478,0 7-68,0 1 642,0 7 1,0 1 386,0 5 1,0 2 768,0 7 0,6 0 0,3 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3:18.72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61 183 10989,'9'0'2487,"-3"0"-2278,1 0 0,2 0-179,6 0 1,0-2-326,0-3 1,0-2 232,1-3 1,-1-3-168,0 2 0,-2-2 130,-2-2 0,0-1-66,-6 1 0,1 0-273,-6 0 335,0 0 0,-7 1 462,-3 4 1,-9 3-170,-1 7 1,-6 2 324,6 3 0,-5 3-218,5 8 1,-6 6 203,6 3 0,0-1-125,4 1 1,8 0-296,3 6 0,3-1-77,2 0 0,2-1-75,3-3 1,10-4-170,11-7 1,4-2-569,5-3 0,-1-3-612,7-7 1,-7 0 605,1 0 0,2-7-200,-1-3 1,-1-3 480,-4-2 1,-8-6 532,-2 1 0,2-14 0,1 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3:19.00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91 7704,'0'-8'2427,"0"0"-2029,0 2-4,0 5-29,0-6 1,0 9 85,0 3 1,0 3 34,0 7 1,0 6-118,0-1 0,5 5-101,0-4 0,5 4-227,-5-5 1,5 6 103,-5-6 0,5 0-25,-4-5 0,4 0 7,-5 1-216,7-1 1,-11-5 123,4 0-58,-3-6 1,3 1-187,0-10 0,2-9 101,-2-6 1,-2-7-182,8 1 0,-1-2 113,5-3 1,0 1 132,0-1 1,0 3-32,1 2 0,4-1-126,0 7 0,0 0-230,-4 5 151,6-1 0,-5 8-282,3 3 0,-8 3-535,-2 2 1,-5 0 1095,5 0 0,0 14 0,5 3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3:19.48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77 1 12449,'-9'15'418,"1"5"157,3 1 0,3 4-528,-3-5 0,3 6 28,2-6 0,7 5-109,3-5 0,4 1 97,1-6 0,5-7-688,0-3 1,6-3 21,-6-2 1,5-2 22,-4-3 1,2-8 134,-7-7 1,2-6-165,-8 6 0,-3-2 759,-2 2 0,-3 3-139,-2-3 73,0 3-131,0 1 998,0 8 21,0 1-290,-7 21 0,5-2-267,-3 13 1,4 2 81,1 8 1,0 1 556,0 9 1,6 4-504,4 12 1,4 2 301,1 3 1,0-2-343,1 7 1,-1-9 37,0-1 0,-7-7-190,-2-8 1,-6-6-176,-6 1 1,-4-9-130,-10-2 1,1-6-171,-6-9 0,5-1-19,-5-4 1,-1-3-209,-4-7 0,4 0-599,1 0 1,0-7 423,-6-3 1,8-10-243,2-6 1,5-3 256,0-1 0,1 0-542,0-1 1,6 1 17,4-1 0,4 3 1026,1 2 0,0-2 0,0 4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3:32.63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0 107 7782,'10'-12'122,"-8"-7"1,7 7-41,-9-9 700,0 9-255,0 3 1,0 7 762,0-6-587,0 6-481,0-7 0,0 11 60,0 5 0,8-2 84,-1 9 1,2 2-26,-2 13 0,-2-3-123,9 9 0,-9 1 138,2 6 1,2 3-154,-2 5 1,0-6-149,-7 6 1,3 2-4,4-2 1,-5-1-142,5-6 0,-4 2-590,-3 4 0,0-11 370,0 4 0,7-13-617,0-1 1,0-4-546,-7-3 43,0 0 771,0 0 657,0-9 0,0-2 0,0-10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3:32.94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0 10922,'0'15'414,"0"-1"0,0-7 141,0 7 0,0 0-614,0 7 0,0 1 84,0-1 0,7 0-660,0 0 1,0 1-14,-7-1 1,7-7-1274,0 0 1228,1 0 693,-8 8 0,9-10 0,3-3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3:33.10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106 64 7768,'-9'-14'0,"-5"0"1596,4 9-570,-9-14-457,8 17-257,-1-7-100,-7 9-2335,16 0 2123,-6 0 0,18 0 0,3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3:33.65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85 8811,'0'12'1795,"0"7"-1312,0-17-273,0 17-59,9-7 1,-6 9-40,4 1 1,-3-1-158,3 0 1,-4-7-21,4 1 0,-5-1 175,-2 7 0,3-7-406,4 0 151,-5-9-279,8 14 156,-10-17 0,0 3-13,0-19 0,0 0 160,0-15 0,0-4 76,0-2 1,7 2 43,0-3 0,9 10 118,-2-2 1,-2-3 21,2 3 1,1 7 101,6 7 1,-7 9 180,0-2 0,0 4-106,8 3 0,-1 3 40,0 4 0,-2 5-56,-5 9 0,5 10 107,-5 4 1,-4-2-248,-3 3 0,2-11-187,-2 4 1,0-3-17,-7 2 1,0-11 65,0 4 0,0-12-1134,0 6 251,0-11 364,0 6 0,0-20 236,0-4 0,7-5 59,0-2 1,8-7 154,-8-1 1,9 1 56,-2 7 0,-2-8 70,2 1 1,1 7 72,6 7 221,0 9 0,0-5-99,1 10 1,-1 5-12,0 9 0,-2 3-216,-5 18 1,5 1-285,-5 6 0,-2 1-839,2-1 0,-7-6 510,7-1 0,-9-2 564,2 3 0,5 4 0,0-7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3:33.90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0 10590,'0'21'1857,"0"1"1,2-1-1663,5 0 0,-2 8-479,9-1 1,-7 0 264,7-7 1,-9 8 168,2-1 0,2-7 48,-1-6 1,1-4 187,-2 4-386,-5-6 0,8 0 0,-10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2:15.87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192 465 10063,'-10'-11'-173,"8"-1"205,-5 5 1,2 4 300,-2-4 1,5 3 349,-5-4-206,-5 6-431,0-7 0,-7 11 112,5 5 0,-5 5-63,5 9 0,2 0 7,-2 1 1,7 6-101,-7 0 1,9 3 118,-2-3 1,5-4-172,2 4 1,0-4 8,0-3 0,0 0-115,0 1 1,9-11 56,5-3 1,-2-6-140,2-2 0,3 0 70,11 0 0,-4-10 74,4-4 0,-12-5-73,-1-2 0,-1 0 88,7 0 1,-9-1-39,-5 1 1,2 7 52,-2 0 230,1 0-117,-8-8 239,0 11-121,0 1-163,0 29 0,0-5 111,0 15 0,0-6-121,0-2 1,2 1-15,5-1 0,-2-2 23,9-5 0,0 5-17,7-5 0,-7-5 40,1-1 0,-1-6 18,7-2 1,3-17-15,4-4 0,-11-7-24,4-1 0,-5-1-86,6-6 0,-4-6 89,-3-1 0,1 1-264,-9-8 1,0 3 18,-7-3 1,0-2 24,0-4 1,-2 4 44,-5 9 1,2 3-169,-9 5 764,0 4 1,0 19-253,-1 5 1,8 7 428,-7 7 1,10 15-286,-4 13 0,6 12 513,2 3 1,0 6-226,0-6 1,0 7-153,0-8 0,0 8-165,0-7 0,7-1-28,0-6 0,10-3-581,-3-5 0,-2-4 255,2-10 1,0 0-1257,7 1 1,-7-11-16,1-3 1332,-11-6 0,15-2 0,-7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3:34.059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86 106 7753,'0'-21'0,"-10"7"2510,-4 0-1637,5 0 0,-8-1-334,10 1 0,-2 10 106,2-3-241,4 4 25,-6 3-215,9 0 1,0 3-215,0 4 0,0 4 0,0 11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3:34.32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0 11088,'7'24'1202,"1"4"0,8 12-451,-2 10 0,-2 11-288,2 3 0,0 0-542,8 7 1,-8-5-279,0-2 1,-7-10-378,7-4 1,-9-6 109,2-1-646,-5-10-1379,-2-2 2649,0-19 0,-9 6 0,-3-6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3:34.57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0 170 7728,'0'-21'2210,"0"0"-1432,0 0 0,2 7 933,6-1-1174,-6 11 0,10-13-69,-5 10 0,5-10 40,9 3 0,0 5-292,0 2 1,1 4-18,-1 3 1,7 0-505,1 0 0,8 0 277,-1 0 0,-3 10-284,2 4 1,-9 7 109,3 8 1,-6-3-96,-2 9 1,-2 0 76,-5 8 1,3-8 97,-10 1 1,0-10-525,-7 2 1,0 3 275,0-3 1,0-7-1118,0-6 747,0-11 740,0 6 0,0-10 0,0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3:34.72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86 64 7733,'-22'-12'3685,"1"-4"-2584,0 9-414,9 0 1,3 4-1034,9-4 213,0 5-726,0-8 0,0 13 110,0 4 749,9-5 0,3 17 0,9-7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3:35.12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0 9905,'2'14'1065,"5"0"0,-5 1-518,6 6 1,1 10-169,-2 4 1,7 5-253,-7 3 0,7-1 85,-6 1 1,-1-1-117,-7 1 1,7-8-23,0 1 1,0-10-168,-7 2 5,0-5-592,0-11-208,-10-2 0,8-22 420,-5-9 1,5-5-46,2-17 0,2 3 111,5-17 1,3 10 387,4-2 0,5 4 61,-5 2 0,5 3 25,2 5 1,-7 6 998,0 15-846,0-5 0,8 17 318,-1-5 1,-7 16-166,0 12 0,-2 3-593,2 12 0,3-11 164,-10 4 1,7 2-1006,-7-3 1,7 3 289,-7-3 1,3-5 765,-3 6 0,5-6 0,9-1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3:35.60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383 106 7733,'0'-21'783,"0"0"-100,-9 0-123,6-1-313,-15 11 0,13 1 370,-9 10-209,-1 0 1,-3 12-206,3 9 0,-1 0-17,9 8 0,-7 4-105,7 2 0,-1-2 119,8 3 0,0-8-149,0 8 0,0-11 44,0 4 1,3-6-384,4-1 1,5-8 8,9 0 0,0-9-118,0 2 1,1-5 181,-1-2 1,0-7 76,0 0 1,1-9 234,-1 1 1,0-1-125,0 2 1,-6-3 420,-1 10-137,0-10 0,0 15 33,0-5 1,-9 7 13,2 7 0,-2 5 104,2 9 0,-5 3-63,5 4 0,-4 5 65,-3 10 1,0-1 146,0 1 1,0 2-178,0 4 1,0-4 293,0 5 1,0-6-250,0-1 0,0-1 17,0 1 0,0-3-84,0-4 0,-7 4-144,0-5 1,-10-4-34,3-3 0,-5-4 25,-2-3 1,-8-2-160,1-5 1,0 3 101,6-10 0,-6 0-455,0-7 1,-10-3 159,3-4 1,2-4-476,-3-11 1,8 1-66,-8 0 1,10-8-348,-2 1 0,4-3 239,3 3 0,7 4-272,0-4 1,9 4-817,-2 3 1882,5 9 0,2-16 0,0 4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3:54.27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307 36 7802,'0'-12'0,"-5"4"0,-3 1 0,-3 2 430,-1 3 1,1 0-345,-1 2 1,0 0-248,0 0 0,1 7 1831,-1 5 1,-4 1-762,0 6 0,-4 1-505,0 3 1,2 2-160,-2 3 1,6-3-52,-2 2 0,7-3 61,1-5 0,5 2 10,-1-5 0,4 0-59,4-5 1,4 0 13,8-3 0,2 2-627,6-2 0,1-3-744,2-1 1,3 1 1150,5-1 0,1 4 889,-1-4 1,0 5 13,1-1-653,-1 8 1,-1 2 502,-3 6-466,-2 4 1,-7 1-30,-2 3 1,-7 5-32,-5-1 0,-6 2-118,2-3 0,-8 0 98,-3 1 0,-8-6 217,0-3 1,-6-1 6,1 2 0,-2-9 13,-2 1 0,1-2-213,-1-2 1,-5 0-52,-2-5 0,1-3-146,-1 0 1,4-5 114,0 1 0,-2-4-426,2-4 1,1-4 211,6-8 0,-1 2-824,5-6 1,1 5-157,3-5 0,0 4-518,0-3 1,4 4 578,1 0 0,4 5-1497,-1 3-685,3 4 3166,1-2 0,5 5 0,1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3:55.13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248 507 7732,'0'-12'0,"0"0"1190,0 1 236,0-1 0,-1 0-1299,-3 0 1,2 4-54,-2 1 0,-2 3 311,-2-4 1,1 4-69,0-4 0,-1 5-45,-4 0 0,0 1-131,0 2 0,1 2-118,-1 1 1,-1 4 83,-3 5 1,3 6-1,-3 6 0,-1 0 157,2 8 0,-1-5-106,4 5 1,4-6-117,1 1 0,4 2 100,-1-1 0,3-1-243,1-3 0,1-6 33,3-2 1,2-5 43,6-3 1,1 1-54,3-5 1,1-1-243,3-7 0,2-3 50,-3-4 1,0-6 85,0-3 1,0-2-36,0-2 1,-2 1 94,-5-1 1,-1 1-72,-4-1 1,3 1 143,-7-1 1,1 6-3,-4 2 1,0 3 131,0 1 138,0 6 1,-1 0-21,-3 6 0,3 7-68,-3 5 0,3 2 191,1 10 1,0-3-95,0 6 0,4-1-103,-1 2 0,7-7-35,-3 2 0,8-3-97,1-1 0,4-2 3,0-5 1,-2-5-209,2-3 1,0-4 95,3-4 1,-3-8 113,-1-8 0,0-2-24,0-2 1,-2-4-12,-5-4 0,0-2-78,0-1 0,-6-2-58,-2-2 1,-3-3-174,-1-5 1,0-1 182,0-3 0,-3 2 31,-1-2 0,-6 8 140,3 4 1,-4 4-112,-1 3 1,4 10 1184,1 10-849,4 6 1,-2 12 205,5 6 0,0 12 81,0 11 0,0 5 264,0 8 0,5 4-375,3 3 0,-2-2-164,2 2 0,-4-6-123,4-2 0,0-1 91,4-7 1,-1-3-812,1-8 1,-4-2 379,0-10 1,-5-1-1499,0-3 0,-1-4 122,-2 0 1595,0-5 0,0 2 0,0-5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3:55.35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13 95 7710,'-7'-7'8914,"2"-3"-7510,5 9 0,5-5-572,3 6 1,8-4-384,3 0 0,9-1-271,3 1 0,3 2-12,2-6 0,-1 5-1420,0-1 1,-1-1 822,-2 1 1,0-4-3638,-4 4 4068,-6 0 0,0-1 0,-4-1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3:56.566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283 530 7664,'0'-12'738,"0"0"1,0 1-398,0-1-341,0 0 0,-1 2 0,-3 2 1042,3-3-660,-10 5 1,9-2 371,-6 0-373,0 5-130,-4-2 0,0 1-150,1 0 44,-6 0 0,-2 11-147,-4 5 1,3 5 102,1 6 0,-1 2-68,-4 3 0,6 2 75,2 5 1,3-1-77,2-3 0,4 2 1,3-6 1,3 0-147,1-8 0,5 2 90,3-5 0,8-4-35,3-5 0,-1-4 56,2 1 0,0-4-19,3-4 0,1-4-142,-1-7 1,-3 0 23,0-4 0,-6 0-143,2 0 1,-1-6 76,-3 5 0,1-5-38,-9 6 1,4 2-4,-4 1 357,0-2 0,-4 9 236,0-3-289,-5 8 0,-1 4 238,-2 8 1,-1 7-117,5 5 1,0 2 218,4 2 0,0-1-122,0 1 1,6-2-218,2-2 1,3-3-31,5-6 0,2 0-218,6-3 1,-1-3-159,1-5 0,1-3 173,2-4 0,-2-7-26,3-9 1,-4-6 102,0-2 0,-6-3-7,-2-2 0,-3 0-20,-1-3 0,-6-1-107,-2-7 0,-2 3 91,-2-7 0,-2 2 48,-2 2 0,-2 0 126,-6 0 0,0 5 62,1 3 0,-1 9 522,0 6-349,0 11 518,6 8 1,0 12-240,6 4 1,0 12-36,0 8 1,0 4-61,0 5 0,4 1 31,0 7 0,4 0-127,-4 3 1,5-1-154,-1 5 0,1-10-187,-1 2 1,3-7 81,-4-1 1,3-2-497,-3-2 0,3-10-1271,-7-6-1736,1-4 2379,-4-9 1024,0-1 0,6-10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2:16.06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85 7692,'12'0'6614,"-3"0"-6143,1 0 532,2 0 1,9-2-556,0-5 1,7 4-490,1-4 0,6 3-483,-7-4 1,10 6-768,-2-5 0,4 2 1291,2-2 0,1-5 0,-1-9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3:56.75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12 107 12770,'-7'0'2185,"2"0"1,6-1-1530,3-3 1,4 1 276,8-5 1,3 4-1036,9-4 1,3 2 111,9-2 1,-3-2-1864,7 2 1,-6-1 489,1 1 1363,-3-3 0,5 5 0,1-6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3:57.62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341 80 7715,'7'-23'984,"-2"4"0,-5 2-264,0 6-152,0 4 1,0 5-183,0 9 0,0 9-143,0 15 1,0 11 705,0 13 1,0 4-407,0 4 0,4-2-397,0 6 1,5-4-64,-1 4 0,-1-10-161,0 2 1,1-11 70,4-4 1,-4-10-129,0-15 33,-6-2 0,5-10-28,-3-3 1,-3-4-221,3-4 0,-4 1 126,-4-5 0,1 0 246,-4-3 0,-3-1-71,-5 0 0,0-5-317,-4-3 0,0-2 73,0-1 0,-3-1 144,2 1 1,-2-1 204,-2 0 0,5 2-64,-1 3 0,0 6 410,-3 5 1,3 6-212,1 2 0,-1 7 429,-4 9 0,6 7-87,2 9 1,3 2 83,2 1 0,0 0-199,3 1 0,3-1-53,5 0 1,1-3-131,3-1 1,7-9-40,4 2 1,2-9-138,-1 1 0,2-7 99,6-1 1,3-5-289,1 1 1,1-3-441,-2-1 0,-1-4-744,6 0 1,-2-9 173,1 1 0,-2-3-2161,-6-1 3301,6-2 0,-4-6 0,4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3:58.012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71 271 11343,'7'-5'1403,"-1"2"-1156,-2-4 0,3-1-399,5-4 1,-1-1 268,1-3 1,0-1 138,0-2 0,0-4-457,-1 4 1,1 2 196,0 1 0,-4-1-409,0 1 1,-6-3 213,2 3 0,-4 4-44,-4 4 1,0 6 281,-8-2 1,3 3 372,-6 1 0,-4 2-57,0 6 1,-2 1 294,1 11 1,-2 1 344,2 6 0,3-1-457,2 6 1,5-1-155,3 4 0,4 3-148,-1-2 0,3 2-7,1-7 0,6-2-134,6-2 1,1-3-177,7-5 0,-2-2-887,2-5 0,3-1 539,1-4 1,-1-1-1633,5-6 0,-5-2 2061,-3-2 0,7-7 0,-2-8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3:58.417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236 12 7668,'-12'-5'1855,"6"4"1,-5-4-1020,3 5-1330,-2 0 424,-2 0 0,-3 0 969,-1 0-525,-5 5 1,6 5 16,-4 6 1,3 5-144,-3-2 1,4 2-179,-1-1 0,5 2 90,3-2 1,3-3-287,5-1 1,0-3 171,0-2 1,6 1-169,6 0 1,1-5-87,7-4 1,-1 0-243,5 1 1,5-3 354,2 3 0,-2-1 239,-2 1 0,-3-2 21,-5 6 1,2-4-76,-5 4 1,-2 1 732,-6 7 1,1-2-345,-5 6 0,0-1 700,-4 5 1,0 0-430,0-1 1,-5-3-155,-3-1 1,-4 0-145,-3 0 0,2-2 32,-3-5 0,-2 0-373,-2 0 0,-2-6 2,-2-2 1,5-3-758,-1-1 1,0-1 471,-3-3 1,3-4-1758,1-7 1,4 0 143,-1-4 0,9 3-1641,3-4 3426,2 6 0,2-8 0,0 3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3:58.94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0 15338,'7'25'1086,"-3"2"0,-3 10-427,-1 10 0,0 9 15,0 7 1,-4 8-240,0-5 0,0 5-75,4-8 0,0-11-240,0-9 1,0-10-192,0-6 0,0-7 67,0-4-265,0-8-47,6-3 1,-5-6 137,3-3 0,-3 1-34,-1-5 0,5 0-44,3-3 0,3-6 272,0-3 0,2-2-255,3-2 1,-1-3-355,4-1 1,-3-3 59,4 3 1,-6 0 180,2 0 1,1 3-67,-2-2 1,1 3 169,-4 5 1,0 2 328,-1 5 1,-4 0-190,-3 0 56,2 6 152,-4 1 432,3 5-249,-5 0 0,-4 5 280,0 3 1,-5 2 225,1 2 0,-2 4-333,-2-1 1,0 7 322,0 2 0,4 0-290,1 3 1,0-2-61,-1-2 0,-1 0-127,5-4 1,0 4 27,4-4 1,5-2-156,3-1 0,7-3-140,0-1 1,10-4-351,-1-1 1,3-4 248,1 1 1,-4-3-809,4-1 1,-3-4 427,-2 0 1,-6-1-1107,-5 1 466,0 3-2356,-11-4 3442,4 5 0,-10-6 0,-1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00.84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24 108 7712,'0'-12'0,"-1"1"0,-3-1 0,3 0 846,-3 0 1,3 0-323,1 1 1,-4 3 629,0 0-254,0 5-392,4-2 1,0 6 235,0 3 1,0 9-310,0 11 1,1 10-36,3 9 1,1 9-144,3 7 1,3-1-223,-4 1 0,0-2 77,1-6 0,-2 2-118,2-2 1,1-8-157,-5 0 0,4-10-183,-4-6 1,1-7-2528,-1-5 1349,-2-7-30,3-3 1,-5-10 1552,0-3 0,0-2 0,0-2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01.26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23 11813,'0'11'600,"0"6"-609,0 2 1,4 5 717,0 4-383,5 2 1,-7 4-116,6-3 1,-4 3-16,4-2 0,-4-5-438,4-3 0,-6-2 245,2-6-260,-2-1 254,-2-8 1,0-3-93,0-8 1,0-4-298,0-8 0,0-3-256,0-9 1,0-2 621,0-5 0,1 0-47,3-1 0,2 2 464,6 3 0,0-2-232,0 6 1,5 5 133,2 6 1,0 4-112,0 4 1,1 4 377,3 8 0,1 4-91,-1 8 0,-3 2 41,0 6 1,-5 3-443,5 1 0,-6-1 16,2-3 0,-3-2-648,-1-3 1,-2-2 341,-2-5 0,-1 3-1270,-3-4 558,-3 4 1,4-13 933,-5 6 0,-5 0 0,-2 4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01.718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142 140 7687,'0'-29'0,"-1"9"636,-3-4 1,-3 8-268,-5 1 0,1 3-265,-1 4 1,0-1 228,0 5 1,1 1 185,-1 7 0,0 7 155,0 4 1,2 8-264,2 0 1,3 3 248,5 10 0,0-2-248,0 9 0,0 0 202,0 4 1,1 0-218,3 0 0,2 0-152,6 0 1,-1-1 35,-3-3 1,2-2 142,-2-6 0,2-3-493,2-1 0,-4-10 104,0-2 0,-2-4-777,2-3 1,-3-5 79,-5 1-2615,0-5-1787,0 2 5064,-5-15 0,-1 2 0,-6-9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01.91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0 118 7687,'0'-6'0,"0"-1"0,0 3 0,2 2 0,2-6 0,6 4 0,6-4 0,5 1 0,-2 0 5596,4-4-3750,5 10 0,3-8-1126,4 5 0,0-4-891,0 4 1,1-4 219,-1 4-3111,0 0 1394,1 4 1668,-6-5 0,-1 4 0,-6-4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7:44:06.003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36 80 7783,'0'-12'845,"-4"1"-461,0-1 1,-4 0 189,4 0 1,-1 4 107,1 1-324,3 4 1,-4 0 87,5 11 0,0 7 221,0 12 0,4 10 234,-1 10 0,3 6-405,-2 10 1,-3-3-342,3 3 0,-2 3 14,2 0 0,-2-6-141,2-1 0,-3-9 56,-1-3 0,0-2-97,0-10 0,1-8-761,3-11-1666,-3-3-1007,5-1 3447,-1-6 0,1-6 0,6-6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07" Type="http://schemas.openxmlformats.org/officeDocument/2006/relationships/image" Target="../media/image53.png"/><Relationship Id="rId11" Type="http://schemas.openxmlformats.org/officeDocument/2006/relationships/customXml" Target="../ink/ink5.xml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customXml" Target="../ink/ink2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61" Type="http://schemas.openxmlformats.org/officeDocument/2006/relationships/image" Target="../media/image80.png"/><Relationship Id="rId166" Type="http://schemas.openxmlformats.org/officeDocument/2006/relationships/customXml" Target="../ink/ink8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7" Type="http://schemas.openxmlformats.org/officeDocument/2006/relationships/customXml" Target="../ink/ink3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2" Type="http://schemas.openxmlformats.org/officeDocument/2006/relationships/image" Target="../media/image1.jpeg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image" Target="../media/image4.png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3" Type="http://schemas.openxmlformats.org/officeDocument/2006/relationships/customXml" Target="../ink/ink1.xml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image" Target="../media/image5.png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43.xml"/><Relationship Id="rId21" Type="http://schemas.openxmlformats.org/officeDocument/2006/relationships/customXml" Target="../ink/ink95.xml"/><Relationship Id="rId42" Type="http://schemas.openxmlformats.org/officeDocument/2006/relationships/image" Target="../media/image106.png"/><Relationship Id="rId63" Type="http://schemas.openxmlformats.org/officeDocument/2006/relationships/customXml" Target="../ink/ink116.xml"/><Relationship Id="rId84" Type="http://schemas.openxmlformats.org/officeDocument/2006/relationships/image" Target="../media/image127.png"/><Relationship Id="rId16" Type="http://schemas.openxmlformats.org/officeDocument/2006/relationships/image" Target="../media/image93.png"/><Relationship Id="rId107" Type="http://schemas.openxmlformats.org/officeDocument/2006/relationships/customXml" Target="../ink/ink138.xml"/><Relationship Id="rId11" Type="http://schemas.openxmlformats.org/officeDocument/2006/relationships/customXml" Target="../ink/ink90.xml"/><Relationship Id="rId32" Type="http://schemas.openxmlformats.org/officeDocument/2006/relationships/image" Target="../media/image101.png"/><Relationship Id="rId37" Type="http://schemas.openxmlformats.org/officeDocument/2006/relationships/customXml" Target="../ink/ink103.xml"/><Relationship Id="rId53" Type="http://schemas.openxmlformats.org/officeDocument/2006/relationships/customXml" Target="../ink/ink111.xml"/><Relationship Id="rId58" Type="http://schemas.openxmlformats.org/officeDocument/2006/relationships/image" Target="../media/image114.png"/><Relationship Id="rId74" Type="http://schemas.openxmlformats.org/officeDocument/2006/relationships/image" Target="../media/image122.png"/><Relationship Id="rId79" Type="http://schemas.openxmlformats.org/officeDocument/2006/relationships/customXml" Target="../ink/ink124.xml"/><Relationship Id="rId102" Type="http://schemas.openxmlformats.org/officeDocument/2006/relationships/image" Target="../media/image136.png"/><Relationship Id="rId123" Type="http://schemas.openxmlformats.org/officeDocument/2006/relationships/customXml" Target="../ink/ink146.xml"/><Relationship Id="rId128" Type="http://schemas.openxmlformats.org/officeDocument/2006/relationships/image" Target="../media/image149.png"/><Relationship Id="rId5" Type="http://schemas.openxmlformats.org/officeDocument/2006/relationships/customXml" Target="../ink/ink87.xml"/><Relationship Id="rId90" Type="http://schemas.openxmlformats.org/officeDocument/2006/relationships/image" Target="../media/image130.png"/><Relationship Id="rId95" Type="http://schemas.openxmlformats.org/officeDocument/2006/relationships/customXml" Target="../ink/ink132.xml"/><Relationship Id="rId22" Type="http://schemas.openxmlformats.org/officeDocument/2006/relationships/image" Target="../media/image96.png"/><Relationship Id="rId27" Type="http://schemas.openxmlformats.org/officeDocument/2006/relationships/customXml" Target="../ink/ink98.xml"/><Relationship Id="rId43" Type="http://schemas.openxmlformats.org/officeDocument/2006/relationships/customXml" Target="../ink/ink106.xml"/><Relationship Id="rId48" Type="http://schemas.openxmlformats.org/officeDocument/2006/relationships/image" Target="../media/image109.png"/><Relationship Id="rId64" Type="http://schemas.openxmlformats.org/officeDocument/2006/relationships/image" Target="../media/image117.png"/><Relationship Id="rId69" Type="http://schemas.openxmlformats.org/officeDocument/2006/relationships/customXml" Target="../ink/ink119.xml"/><Relationship Id="rId113" Type="http://schemas.openxmlformats.org/officeDocument/2006/relationships/customXml" Target="../ink/ink141.xml"/><Relationship Id="rId118" Type="http://schemas.openxmlformats.org/officeDocument/2006/relationships/image" Target="../media/image144.png"/><Relationship Id="rId134" Type="http://schemas.openxmlformats.org/officeDocument/2006/relationships/image" Target="../media/image152.png"/><Relationship Id="rId80" Type="http://schemas.openxmlformats.org/officeDocument/2006/relationships/image" Target="../media/image125.png"/><Relationship Id="rId85" Type="http://schemas.openxmlformats.org/officeDocument/2006/relationships/customXml" Target="../ink/ink127.xml"/><Relationship Id="rId12" Type="http://schemas.openxmlformats.org/officeDocument/2006/relationships/image" Target="../media/image91.png"/><Relationship Id="rId17" Type="http://schemas.openxmlformats.org/officeDocument/2006/relationships/customXml" Target="../ink/ink93.xml"/><Relationship Id="rId33" Type="http://schemas.openxmlformats.org/officeDocument/2006/relationships/customXml" Target="../ink/ink101.xml"/><Relationship Id="rId38" Type="http://schemas.openxmlformats.org/officeDocument/2006/relationships/image" Target="../media/image104.png"/><Relationship Id="rId59" Type="http://schemas.openxmlformats.org/officeDocument/2006/relationships/customXml" Target="../ink/ink114.xml"/><Relationship Id="rId103" Type="http://schemas.openxmlformats.org/officeDocument/2006/relationships/customXml" Target="../ink/ink136.xml"/><Relationship Id="rId108" Type="http://schemas.openxmlformats.org/officeDocument/2006/relationships/image" Target="../media/image139.png"/><Relationship Id="rId124" Type="http://schemas.openxmlformats.org/officeDocument/2006/relationships/image" Target="../media/image147.png"/><Relationship Id="rId129" Type="http://schemas.openxmlformats.org/officeDocument/2006/relationships/customXml" Target="../ink/ink149.xml"/><Relationship Id="rId54" Type="http://schemas.openxmlformats.org/officeDocument/2006/relationships/image" Target="../media/image112.png"/><Relationship Id="rId70" Type="http://schemas.openxmlformats.org/officeDocument/2006/relationships/image" Target="../media/image120.png"/><Relationship Id="rId75" Type="http://schemas.openxmlformats.org/officeDocument/2006/relationships/customXml" Target="../ink/ink122.xml"/><Relationship Id="rId91" Type="http://schemas.openxmlformats.org/officeDocument/2006/relationships/customXml" Target="../ink/ink130.xml"/><Relationship Id="rId96" Type="http://schemas.openxmlformats.org/officeDocument/2006/relationships/image" Target="../media/image1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8.png"/><Relationship Id="rId23" Type="http://schemas.openxmlformats.org/officeDocument/2006/relationships/customXml" Target="../ink/ink96.xml"/><Relationship Id="rId28" Type="http://schemas.openxmlformats.org/officeDocument/2006/relationships/image" Target="../media/image99.png"/><Relationship Id="rId49" Type="http://schemas.openxmlformats.org/officeDocument/2006/relationships/customXml" Target="../ink/ink109.xml"/><Relationship Id="rId114" Type="http://schemas.openxmlformats.org/officeDocument/2006/relationships/image" Target="../media/image142.png"/><Relationship Id="rId119" Type="http://schemas.openxmlformats.org/officeDocument/2006/relationships/customXml" Target="../ink/ink144.xml"/><Relationship Id="rId44" Type="http://schemas.openxmlformats.org/officeDocument/2006/relationships/image" Target="../media/image107.png"/><Relationship Id="rId60" Type="http://schemas.openxmlformats.org/officeDocument/2006/relationships/image" Target="../media/image115.png"/><Relationship Id="rId65" Type="http://schemas.openxmlformats.org/officeDocument/2006/relationships/customXml" Target="../ink/ink117.xml"/><Relationship Id="rId81" Type="http://schemas.openxmlformats.org/officeDocument/2006/relationships/customXml" Target="../ink/ink125.xml"/><Relationship Id="rId86" Type="http://schemas.openxmlformats.org/officeDocument/2006/relationships/image" Target="../media/image128.png"/><Relationship Id="rId130" Type="http://schemas.openxmlformats.org/officeDocument/2006/relationships/image" Target="../media/image150.png"/><Relationship Id="rId13" Type="http://schemas.openxmlformats.org/officeDocument/2006/relationships/customXml" Target="../ink/ink91.xml"/><Relationship Id="rId18" Type="http://schemas.openxmlformats.org/officeDocument/2006/relationships/image" Target="../media/image94.png"/><Relationship Id="rId39" Type="http://schemas.openxmlformats.org/officeDocument/2006/relationships/customXml" Target="../ink/ink104.xml"/><Relationship Id="rId109" Type="http://schemas.openxmlformats.org/officeDocument/2006/relationships/customXml" Target="../ink/ink139.xml"/><Relationship Id="rId34" Type="http://schemas.openxmlformats.org/officeDocument/2006/relationships/image" Target="../media/image102.png"/><Relationship Id="rId50" Type="http://schemas.openxmlformats.org/officeDocument/2006/relationships/image" Target="../media/image110.png"/><Relationship Id="rId55" Type="http://schemas.openxmlformats.org/officeDocument/2006/relationships/customXml" Target="../ink/ink112.xml"/><Relationship Id="rId76" Type="http://schemas.openxmlformats.org/officeDocument/2006/relationships/image" Target="../media/image123.png"/><Relationship Id="rId97" Type="http://schemas.openxmlformats.org/officeDocument/2006/relationships/customXml" Target="../ink/ink133.xml"/><Relationship Id="rId104" Type="http://schemas.openxmlformats.org/officeDocument/2006/relationships/image" Target="../media/image137.png"/><Relationship Id="rId120" Type="http://schemas.openxmlformats.org/officeDocument/2006/relationships/image" Target="../media/image145.png"/><Relationship Id="rId125" Type="http://schemas.openxmlformats.org/officeDocument/2006/relationships/customXml" Target="../ink/ink147.xml"/><Relationship Id="rId7" Type="http://schemas.openxmlformats.org/officeDocument/2006/relationships/customXml" Target="../ink/ink88.xml"/><Relationship Id="rId71" Type="http://schemas.openxmlformats.org/officeDocument/2006/relationships/customXml" Target="../ink/ink120.xml"/><Relationship Id="rId92" Type="http://schemas.openxmlformats.org/officeDocument/2006/relationships/image" Target="../media/image131.png"/><Relationship Id="rId2" Type="http://schemas.openxmlformats.org/officeDocument/2006/relationships/image" Target="../media/image2.jpeg"/><Relationship Id="rId29" Type="http://schemas.openxmlformats.org/officeDocument/2006/relationships/customXml" Target="../ink/ink99.xml"/><Relationship Id="rId24" Type="http://schemas.openxmlformats.org/officeDocument/2006/relationships/image" Target="../media/image97.png"/><Relationship Id="rId40" Type="http://schemas.openxmlformats.org/officeDocument/2006/relationships/image" Target="../media/image105.png"/><Relationship Id="rId45" Type="http://schemas.openxmlformats.org/officeDocument/2006/relationships/customXml" Target="../ink/ink107.xml"/><Relationship Id="rId66" Type="http://schemas.openxmlformats.org/officeDocument/2006/relationships/image" Target="../media/image118.png"/><Relationship Id="rId87" Type="http://schemas.openxmlformats.org/officeDocument/2006/relationships/customXml" Target="../ink/ink128.xml"/><Relationship Id="rId110" Type="http://schemas.openxmlformats.org/officeDocument/2006/relationships/image" Target="../media/image140.png"/><Relationship Id="rId115" Type="http://schemas.openxmlformats.org/officeDocument/2006/relationships/customXml" Target="../ink/ink142.xml"/><Relationship Id="rId131" Type="http://schemas.openxmlformats.org/officeDocument/2006/relationships/customXml" Target="../ink/ink150.xml"/><Relationship Id="rId61" Type="http://schemas.openxmlformats.org/officeDocument/2006/relationships/customXml" Target="../ink/ink115.xml"/><Relationship Id="rId82" Type="http://schemas.openxmlformats.org/officeDocument/2006/relationships/image" Target="../media/image126.png"/><Relationship Id="rId19" Type="http://schemas.openxmlformats.org/officeDocument/2006/relationships/customXml" Target="../ink/ink94.xml"/><Relationship Id="rId14" Type="http://schemas.openxmlformats.org/officeDocument/2006/relationships/image" Target="../media/image92.png"/><Relationship Id="rId30" Type="http://schemas.openxmlformats.org/officeDocument/2006/relationships/image" Target="../media/image100.png"/><Relationship Id="rId35" Type="http://schemas.openxmlformats.org/officeDocument/2006/relationships/customXml" Target="../ink/ink102.xml"/><Relationship Id="rId56" Type="http://schemas.openxmlformats.org/officeDocument/2006/relationships/image" Target="../media/image113.png"/><Relationship Id="rId77" Type="http://schemas.openxmlformats.org/officeDocument/2006/relationships/customXml" Target="../ink/ink123.xml"/><Relationship Id="rId100" Type="http://schemas.openxmlformats.org/officeDocument/2006/relationships/image" Target="../media/image135.png"/><Relationship Id="rId105" Type="http://schemas.openxmlformats.org/officeDocument/2006/relationships/customXml" Target="../ink/ink137.xml"/><Relationship Id="rId126" Type="http://schemas.openxmlformats.org/officeDocument/2006/relationships/image" Target="../media/image148.png"/><Relationship Id="rId8" Type="http://schemas.openxmlformats.org/officeDocument/2006/relationships/image" Target="../media/image89.png"/><Relationship Id="rId51" Type="http://schemas.openxmlformats.org/officeDocument/2006/relationships/customXml" Target="../ink/ink110.xml"/><Relationship Id="rId72" Type="http://schemas.openxmlformats.org/officeDocument/2006/relationships/image" Target="../media/image121.png"/><Relationship Id="rId93" Type="http://schemas.openxmlformats.org/officeDocument/2006/relationships/customXml" Target="../ink/ink131.xml"/><Relationship Id="rId98" Type="http://schemas.openxmlformats.org/officeDocument/2006/relationships/image" Target="../media/image134.png"/><Relationship Id="rId121" Type="http://schemas.openxmlformats.org/officeDocument/2006/relationships/customXml" Target="../ink/ink145.xml"/><Relationship Id="rId3" Type="http://schemas.openxmlformats.org/officeDocument/2006/relationships/customXml" Target="../ink/ink86.xml"/><Relationship Id="rId25" Type="http://schemas.openxmlformats.org/officeDocument/2006/relationships/customXml" Target="../ink/ink97.xml"/><Relationship Id="rId46" Type="http://schemas.openxmlformats.org/officeDocument/2006/relationships/image" Target="../media/image108.png"/><Relationship Id="rId67" Type="http://schemas.openxmlformats.org/officeDocument/2006/relationships/customXml" Target="../ink/ink118.xml"/><Relationship Id="rId116" Type="http://schemas.openxmlformats.org/officeDocument/2006/relationships/image" Target="../media/image143.png"/><Relationship Id="rId20" Type="http://schemas.openxmlformats.org/officeDocument/2006/relationships/image" Target="../media/image95.png"/><Relationship Id="rId41" Type="http://schemas.openxmlformats.org/officeDocument/2006/relationships/customXml" Target="../ink/ink105.xml"/><Relationship Id="rId62" Type="http://schemas.openxmlformats.org/officeDocument/2006/relationships/image" Target="../media/image116.png"/><Relationship Id="rId83" Type="http://schemas.openxmlformats.org/officeDocument/2006/relationships/customXml" Target="../ink/ink126.xml"/><Relationship Id="rId88" Type="http://schemas.openxmlformats.org/officeDocument/2006/relationships/image" Target="../media/image129.png"/><Relationship Id="rId111" Type="http://schemas.openxmlformats.org/officeDocument/2006/relationships/customXml" Target="../ink/ink140.xml"/><Relationship Id="rId132" Type="http://schemas.openxmlformats.org/officeDocument/2006/relationships/image" Target="../media/image151.png"/><Relationship Id="rId15" Type="http://schemas.openxmlformats.org/officeDocument/2006/relationships/customXml" Target="../ink/ink92.xml"/><Relationship Id="rId36" Type="http://schemas.openxmlformats.org/officeDocument/2006/relationships/image" Target="../media/image103.png"/><Relationship Id="rId57" Type="http://schemas.openxmlformats.org/officeDocument/2006/relationships/customXml" Target="../ink/ink113.xml"/><Relationship Id="rId106" Type="http://schemas.openxmlformats.org/officeDocument/2006/relationships/image" Target="../media/image138.png"/><Relationship Id="rId127" Type="http://schemas.openxmlformats.org/officeDocument/2006/relationships/customXml" Target="../ink/ink148.xml"/><Relationship Id="rId10" Type="http://schemas.openxmlformats.org/officeDocument/2006/relationships/image" Target="../media/image90.png"/><Relationship Id="rId31" Type="http://schemas.openxmlformats.org/officeDocument/2006/relationships/customXml" Target="../ink/ink100.xml"/><Relationship Id="rId52" Type="http://schemas.openxmlformats.org/officeDocument/2006/relationships/image" Target="../media/image111.png"/><Relationship Id="rId73" Type="http://schemas.openxmlformats.org/officeDocument/2006/relationships/customXml" Target="../ink/ink121.xml"/><Relationship Id="rId78" Type="http://schemas.openxmlformats.org/officeDocument/2006/relationships/image" Target="../media/image124.png"/><Relationship Id="rId94" Type="http://schemas.openxmlformats.org/officeDocument/2006/relationships/image" Target="../media/image132.png"/><Relationship Id="rId99" Type="http://schemas.openxmlformats.org/officeDocument/2006/relationships/customXml" Target="../ink/ink134.xml"/><Relationship Id="rId101" Type="http://schemas.openxmlformats.org/officeDocument/2006/relationships/customXml" Target="../ink/ink135.xml"/><Relationship Id="rId122" Type="http://schemas.openxmlformats.org/officeDocument/2006/relationships/image" Target="../media/image146.png"/><Relationship Id="rId4" Type="http://schemas.openxmlformats.org/officeDocument/2006/relationships/image" Target="../media/image87.png"/><Relationship Id="rId9" Type="http://schemas.openxmlformats.org/officeDocument/2006/relationships/customXml" Target="../ink/ink89.xml"/><Relationship Id="rId26" Type="http://schemas.openxmlformats.org/officeDocument/2006/relationships/image" Target="../media/image98.png"/><Relationship Id="rId47" Type="http://schemas.openxmlformats.org/officeDocument/2006/relationships/customXml" Target="../ink/ink108.xml"/><Relationship Id="rId68" Type="http://schemas.openxmlformats.org/officeDocument/2006/relationships/image" Target="../media/image119.png"/><Relationship Id="rId89" Type="http://schemas.openxmlformats.org/officeDocument/2006/relationships/customXml" Target="../ink/ink129.xml"/><Relationship Id="rId112" Type="http://schemas.openxmlformats.org/officeDocument/2006/relationships/image" Target="../media/image141.png"/><Relationship Id="rId133" Type="http://schemas.openxmlformats.org/officeDocument/2006/relationships/customXml" Target="../ink/ink151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4.png"/><Relationship Id="rId117" Type="http://schemas.openxmlformats.org/officeDocument/2006/relationships/customXml" Target="../ink/ink209.xml"/><Relationship Id="rId21" Type="http://schemas.openxmlformats.org/officeDocument/2006/relationships/customXml" Target="../ink/ink161.xml"/><Relationship Id="rId42" Type="http://schemas.openxmlformats.org/officeDocument/2006/relationships/image" Target="../media/image172.png"/><Relationship Id="rId47" Type="http://schemas.openxmlformats.org/officeDocument/2006/relationships/customXml" Target="../ink/ink174.xml"/><Relationship Id="rId63" Type="http://schemas.openxmlformats.org/officeDocument/2006/relationships/customXml" Target="../ink/ink182.xml"/><Relationship Id="rId68" Type="http://schemas.openxmlformats.org/officeDocument/2006/relationships/image" Target="../media/image185.png"/><Relationship Id="rId84" Type="http://schemas.openxmlformats.org/officeDocument/2006/relationships/image" Target="../media/image193.png"/><Relationship Id="rId89" Type="http://schemas.openxmlformats.org/officeDocument/2006/relationships/customXml" Target="../ink/ink195.xml"/><Relationship Id="rId112" Type="http://schemas.openxmlformats.org/officeDocument/2006/relationships/image" Target="../media/image207.png"/><Relationship Id="rId16" Type="http://schemas.openxmlformats.org/officeDocument/2006/relationships/image" Target="../media/image159.png"/><Relationship Id="rId107" Type="http://schemas.openxmlformats.org/officeDocument/2006/relationships/customXml" Target="../ink/ink204.xml"/><Relationship Id="rId11" Type="http://schemas.openxmlformats.org/officeDocument/2006/relationships/customXml" Target="../ink/ink156.xml"/><Relationship Id="rId32" Type="http://schemas.openxmlformats.org/officeDocument/2006/relationships/image" Target="../media/image167.png"/><Relationship Id="rId37" Type="http://schemas.openxmlformats.org/officeDocument/2006/relationships/customXml" Target="../ink/ink169.xml"/><Relationship Id="rId53" Type="http://schemas.openxmlformats.org/officeDocument/2006/relationships/customXml" Target="../ink/ink177.xml"/><Relationship Id="rId58" Type="http://schemas.openxmlformats.org/officeDocument/2006/relationships/image" Target="../media/image180.png"/><Relationship Id="rId74" Type="http://schemas.openxmlformats.org/officeDocument/2006/relationships/image" Target="../media/image188.png"/><Relationship Id="rId79" Type="http://schemas.openxmlformats.org/officeDocument/2006/relationships/customXml" Target="../ink/ink190.xml"/><Relationship Id="rId102" Type="http://schemas.openxmlformats.org/officeDocument/2006/relationships/image" Target="../media/image202.png"/><Relationship Id="rId123" Type="http://schemas.openxmlformats.org/officeDocument/2006/relationships/customXml" Target="../ink/ink212.xml"/><Relationship Id="rId5" Type="http://schemas.openxmlformats.org/officeDocument/2006/relationships/customXml" Target="../ink/ink153.xml"/><Relationship Id="rId90" Type="http://schemas.openxmlformats.org/officeDocument/2006/relationships/image" Target="../media/image196.png"/><Relationship Id="rId95" Type="http://schemas.openxmlformats.org/officeDocument/2006/relationships/customXml" Target="../ink/ink198.xml"/><Relationship Id="rId22" Type="http://schemas.openxmlformats.org/officeDocument/2006/relationships/image" Target="../media/image162.png"/><Relationship Id="rId27" Type="http://schemas.openxmlformats.org/officeDocument/2006/relationships/customXml" Target="../ink/ink164.xml"/><Relationship Id="rId43" Type="http://schemas.openxmlformats.org/officeDocument/2006/relationships/customXml" Target="../ink/ink172.xml"/><Relationship Id="rId48" Type="http://schemas.openxmlformats.org/officeDocument/2006/relationships/image" Target="../media/image175.png"/><Relationship Id="rId64" Type="http://schemas.openxmlformats.org/officeDocument/2006/relationships/image" Target="../media/image183.png"/><Relationship Id="rId69" Type="http://schemas.openxmlformats.org/officeDocument/2006/relationships/customXml" Target="../ink/ink185.xml"/><Relationship Id="rId113" Type="http://schemas.openxmlformats.org/officeDocument/2006/relationships/customXml" Target="../ink/ink207.xml"/><Relationship Id="rId118" Type="http://schemas.openxmlformats.org/officeDocument/2006/relationships/image" Target="../media/image210.png"/><Relationship Id="rId80" Type="http://schemas.openxmlformats.org/officeDocument/2006/relationships/image" Target="../media/image191.png"/><Relationship Id="rId85" Type="http://schemas.openxmlformats.org/officeDocument/2006/relationships/customXml" Target="../ink/ink193.xml"/><Relationship Id="rId12" Type="http://schemas.openxmlformats.org/officeDocument/2006/relationships/image" Target="../media/image157.png"/><Relationship Id="rId17" Type="http://schemas.openxmlformats.org/officeDocument/2006/relationships/customXml" Target="../ink/ink159.xml"/><Relationship Id="rId33" Type="http://schemas.openxmlformats.org/officeDocument/2006/relationships/customXml" Target="../ink/ink167.xml"/><Relationship Id="rId38" Type="http://schemas.openxmlformats.org/officeDocument/2006/relationships/image" Target="../media/image170.png"/><Relationship Id="rId59" Type="http://schemas.openxmlformats.org/officeDocument/2006/relationships/customXml" Target="../ink/ink180.xml"/><Relationship Id="rId103" Type="http://schemas.openxmlformats.org/officeDocument/2006/relationships/customXml" Target="../ink/ink202.xml"/><Relationship Id="rId108" Type="http://schemas.openxmlformats.org/officeDocument/2006/relationships/image" Target="../media/image205.png"/><Relationship Id="rId124" Type="http://schemas.openxmlformats.org/officeDocument/2006/relationships/image" Target="../media/image213.png"/><Relationship Id="rId54" Type="http://schemas.openxmlformats.org/officeDocument/2006/relationships/image" Target="../media/image178.png"/><Relationship Id="rId70" Type="http://schemas.openxmlformats.org/officeDocument/2006/relationships/image" Target="../media/image186.png"/><Relationship Id="rId75" Type="http://schemas.openxmlformats.org/officeDocument/2006/relationships/customXml" Target="../ink/ink188.xml"/><Relationship Id="rId91" Type="http://schemas.openxmlformats.org/officeDocument/2006/relationships/customXml" Target="../ink/ink196.xml"/><Relationship Id="rId96" Type="http://schemas.openxmlformats.org/officeDocument/2006/relationships/image" Target="../media/image19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4.png"/><Relationship Id="rId23" Type="http://schemas.openxmlformats.org/officeDocument/2006/relationships/customXml" Target="../ink/ink162.xml"/><Relationship Id="rId28" Type="http://schemas.openxmlformats.org/officeDocument/2006/relationships/image" Target="../media/image165.png"/><Relationship Id="rId49" Type="http://schemas.openxmlformats.org/officeDocument/2006/relationships/customXml" Target="../ink/ink175.xml"/><Relationship Id="rId114" Type="http://schemas.openxmlformats.org/officeDocument/2006/relationships/image" Target="../media/image208.png"/><Relationship Id="rId119" Type="http://schemas.openxmlformats.org/officeDocument/2006/relationships/customXml" Target="../ink/ink210.xml"/><Relationship Id="rId44" Type="http://schemas.openxmlformats.org/officeDocument/2006/relationships/image" Target="../media/image173.png"/><Relationship Id="rId60" Type="http://schemas.openxmlformats.org/officeDocument/2006/relationships/image" Target="../media/image181.png"/><Relationship Id="rId65" Type="http://schemas.openxmlformats.org/officeDocument/2006/relationships/customXml" Target="../ink/ink183.xml"/><Relationship Id="rId81" Type="http://schemas.openxmlformats.org/officeDocument/2006/relationships/customXml" Target="../ink/ink191.xml"/><Relationship Id="rId86" Type="http://schemas.openxmlformats.org/officeDocument/2006/relationships/image" Target="../media/image194.png"/><Relationship Id="rId13" Type="http://schemas.openxmlformats.org/officeDocument/2006/relationships/customXml" Target="../ink/ink157.xml"/><Relationship Id="rId18" Type="http://schemas.openxmlformats.org/officeDocument/2006/relationships/image" Target="../media/image160.png"/><Relationship Id="rId39" Type="http://schemas.openxmlformats.org/officeDocument/2006/relationships/customXml" Target="../ink/ink170.xml"/><Relationship Id="rId109" Type="http://schemas.openxmlformats.org/officeDocument/2006/relationships/customXml" Target="../ink/ink205.xml"/><Relationship Id="rId34" Type="http://schemas.openxmlformats.org/officeDocument/2006/relationships/image" Target="../media/image168.png"/><Relationship Id="rId50" Type="http://schemas.openxmlformats.org/officeDocument/2006/relationships/image" Target="../media/image176.png"/><Relationship Id="rId55" Type="http://schemas.openxmlformats.org/officeDocument/2006/relationships/customXml" Target="../ink/ink178.xml"/><Relationship Id="rId76" Type="http://schemas.openxmlformats.org/officeDocument/2006/relationships/image" Target="../media/image189.png"/><Relationship Id="rId97" Type="http://schemas.openxmlformats.org/officeDocument/2006/relationships/customXml" Target="../ink/ink199.xml"/><Relationship Id="rId104" Type="http://schemas.openxmlformats.org/officeDocument/2006/relationships/image" Target="../media/image203.png"/><Relationship Id="rId120" Type="http://schemas.openxmlformats.org/officeDocument/2006/relationships/image" Target="../media/image211.png"/><Relationship Id="rId125" Type="http://schemas.openxmlformats.org/officeDocument/2006/relationships/customXml" Target="../ink/ink213.xml"/><Relationship Id="rId7" Type="http://schemas.openxmlformats.org/officeDocument/2006/relationships/customXml" Target="../ink/ink154.xml"/><Relationship Id="rId71" Type="http://schemas.openxmlformats.org/officeDocument/2006/relationships/customXml" Target="../ink/ink186.xml"/><Relationship Id="rId92" Type="http://schemas.openxmlformats.org/officeDocument/2006/relationships/image" Target="../media/image197.png"/><Relationship Id="rId2" Type="http://schemas.openxmlformats.org/officeDocument/2006/relationships/image" Target="../media/image3.jpeg"/><Relationship Id="rId29" Type="http://schemas.openxmlformats.org/officeDocument/2006/relationships/customXml" Target="../ink/ink165.xml"/><Relationship Id="rId24" Type="http://schemas.openxmlformats.org/officeDocument/2006/relationships/image" Target="../media/image163.png"/><Relationship Id="rId40" Type="http://schemas.openxmlformats.org/officeDocument/2006/relationships/image" Target="../media/image171.png"/><Relationship Id="rId45" Type="http://schemas.openxmlformats.org/officeDocument/2006/relationships/customXml" Target="../ink/ink173.xml"/><Relationship Id="rId66" Type="http://schemas.openxmlformats.org/officeDocument/2006/relationships/image" Target="../media/image184.png"/><Relationship Id="rId87" Type="http://schemas.openxmlformats.org/officeDocument/2006/relationships/customXml" Target="../ink/ink194.xml"/><Relationship Id="rId110" Type="http://schemas.openxmlformats.org/officeDocument/2006/relationships/image" Target="../media/image206.png"/><Relationship Id="rId115" Type="http://schemas.openxmlformats.org/officeDocument/2006/relationships/customXml" Target="../ink/ink208.xml"/><Relationship Id="rId61" Type="http://schemas.openxmlformats.org/officeDocument/2006/relationships/customXml" Target="../ink/ink181.xml"/><Relationship Id="rId82" Type="http://schemas.openxmlformats.org/officeDocument/2006/relationships/image" Target="../media/image192.png"/><Relationship Id="rId19" Type="http://schemas.openxmlformats.org/officeDocument/2006/relationships/customXml" Target="../ink/ink160.xml"/><Relationship Id="rId14" Type="http://schemas.openxmlformats.org/officeDocument/2006/relationships/image" Target="../media/image158.png"/><Relationship Id="rId30" Type="http://schemas.openxmlformats.org/officeDocument/2006/relationships/image" Target="../media/image166.png"/><Relationship Id="rId35" Type="http://schemas.openxmlformats.org/officeDocument/2006/relationships/customXml" Target="../ink/ink168.xml"/><Relationship Id="rId56" Type="http://schemas.openxmlformats.org/officeDocument/2006/relationships/image" Target="../media/image179.png"/><Relationship Id="rId77" Type="http://schemas.openxmlformats.org/officeDocument/2006/relationships/customXml" Target="../ink/ink189.xml"/><Relationship Id="rId100" Type="http://schemas.openxmlformats.org/officeDocument/2006/relationships/image" Target="../media/image201.png"/><Relationship Id="rId105" Type="http://schemas.openxmlformats.org/officeDocument/2006/relationships/customXml" Target="../ink/ink203.xml"/><Relationship Id="rId126" Type="http://schemas.openxmlformats.org/officeDocument/2006/relationships/image" Target="../media/image214.png"/><Relationship Id="rId8" Type="http://schemas.openxmlformats.org/officeDocument/2006/relationships/image" Target="../media/image155.png"/><Relationship Id="rId51" Type="http://schemas.openxmlformats.org/officeDocument/2006/relationships/customXml" Target="../ink/ink176.xml"/><Relationship Id="rId72" Type="http://schemas.openxmlformats.org/officeDocument/2006/relationships/image" Target="../media/image187.png"/><Relationship Id="rId93" Type="http://schemas.openxmlformats.org/officeDocument/2006/relationships/customXml" Target="../ink/ink197.xml"/><Relationship Id="rId98" Type="http://schemas.openxmlformats.org/officeDocument/2006/relationships/image" Target="../media/image200.png"/><Relationship Id="rId121" Type="http://schemas.openxmlformats.org/officeDocument/2006/relationships/customXml" Target="../ink/ink211.xml"/><Relationship Id="rId3" Type="http://schemas.openxmlformats.org/officeDocument/2006/relationships/customXml" Target="../ink/ink152.xml"/><Relationship Id="rId25" Type="http://schemas.openxmlformats.org/officeDocument/2006/relationships/customXml" Target="../ink/ink163.xml"/><Relationship Id="rId46" Type="http://schemas.openxmlformats.org/officeDocument/2006/relationships/image" Target="../media/image174.png"/><Relationship Id="rId67" Type="http://schemas.openxmlformats.org/officeDocument/2006/relationships/customXml" Target="../ink/ink184.xml"/><Relationship Id="rId116" Type="http://schemas.openxmlformats.org/officeDocument/2006/relationships/image" Target="../media/image209.png"/><Relationship Id="rId20" Type="http://schemas.openxmlformats.org/officeDocument/2006/relationships/image" Target="../media/image161.png"/><Relationship Id="rId41" Type="http://schemas.openxmlformats.org/officeDocument/2006/relationships/customXml" Target="../ink/ink171.xml"/><Relationship Id="rId62" Type="http://schemas.openxmlformats.org/officeDocument/2006/relationships/image" Target="../media/image182.png"/><Relationship Id="rId83" Type="http://schemas.openxmlformats.org/officeDocument/2006/relationships/customXml" Target="../ink/ink192.xml"/><Relationship Id="rId88" Type="http://schemas.openxmlformats.org/officeDocument/2006/relationships/image" Target="../media/image195.png"/><Relationship Id="rId111" Type="http://schemas.openxmlformats.org/officeDocument/2006/relationships/customXml" Target="../ink/ink206.xml"/><Relationship Id="rId15" Type="http://schemas.openxmlformats.org/officeDocument/2006/relationships/customXml" Target="../ink/ink158.xml"/><Relationship Id="rId36" Type="http://schemas.openxmlformats.org/officeDocument/2006/relationships/image" Target="../media/image169.png"/><Relationship Id="rId57" Type="http://schemas.openxmlformats.org/officeDocument/2006/relationships/customXml" Target="../ink/ink179.xml"/><Relationship Id="rId106" Type="http://schemas.openxmlformats.org/officeDocument/2006/relationships/image" Target="../media/image204.png"/><Relationship Id="rId10" Type="http://schemas.openxmlformats.org/officeDocument/2006/relationships/image" Target="../media/image156.png"/><Relationship Id="rId31" Type="http://schemas.openxmlformats.org/officeDocument/2006/relationships/customXml" Target="../ink/ink166.xml"/><Relationship Id="rId52" Type="http://schemas.openxmlformats.org/officeDocument/2006/relationships/image" Target="../media/image177.png"/><Relationship Id="rId73" Type="http://schemas.openxmlformats.org/officeDocument/2006/relationships/customXml" Target="../ink/ink187.xml"/><Relationship Id="rId78" Type="http://schemas.openxmlformats.org/officeDocument/2006/relationships/image" Target="../media/image190.png"/><Relationship Id="rId94" Type="http://schemas.openxmlformats.org/officeDocument/2006/relationships/image" Target="../media/image198.png"/><Relationship Id="rId99" Type="http://schemas.openxmlformats.org/officeDocument/2006/relationships/customXml" Target="../ink/ink200.xml"/><Relationship Id="rId101" Type="http://schemas.openxmlformats.org/officeDocument/2006/relationships/customXml" Target="../ink/ink201.xml"/><Relationship Id="rId122" Type="http://schemas.openxmlformats.org/officeDocument/2006/relationships/image" Target="../media/image212.png"/><Relationship Id="rId4" Type="http://schemas.openxmlformats.org/officeDocument/2006/relationships/image" Target="../media/image410.png"/><Relationship Id="rId9" Type="http://schemas.openxmlformats.org/officeDocument/2006/relationships/customXml" Target="../ink/ink155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71.xml"/><Relationship Id="rId21" Type="http://schemas.openxmlformats.org/officeDocument/2006/relationships/customXml" Target="../ink/ink223.xml"/><Relationship Id="rId42" Type="http://schemas.openxmlformats.org/officeDocument/2006/relationships/image" Target="../media/image234.png"/><Relationship Id="rId63" Type="http://schemas.openxmlformats.org/officeDocument/2006/relationships/customXml" Target="../ink/ink244.xml"/><Relationship Id="rId84" Type="http://schemas.openxmlformats.org/officeDocument/2006/relationships/image" Target="../media/image255.png"/><Relationship Id="rId138" Type="http://schemas.openxmlformats.org/officeDocument/2006/relationships/image" Target="../media/image282.png"/><Relationship Id="rId159" Type="http://schemas.openxmlformats.org/officeDocument/2006/relationships/customXml" Target="../ink/ink292.xml"/><Relationship Id="rId170" Type="http://schemas.openxmlformats.org/officeDocument/2006/relationships/image" Target="../media/image298.png"/><Relationship Id="rId191" Type="http://schemas.openxmlformats.org/officeDocument/2006/relationships/customXml" Target="../ink/ink308.xml"/><Relationship Id="rId107" Type="http://schemas.openxmlformats.org/officeDocument/2006/relationships/customXml" Target="../ink/ink266.xml"/><Relationship Id="rId11" Type="http://schemas.openxmlformats.org/officeDocument/2006/relationships/customXml" Target="../ink/ink218.xml"/><Relationship Id="rId32" Type="http://schemas.openxmlformats.org/officeDocument/2006/relationships/image" Target="../media/image229.png"/><Relationship Id="rId53" Type="http://schemas.openxmlformats.org/officeDocument/2006/relationships/customXml" Target="../ink/ink239.xml"/><Relationship Id="rId74" Type="http://schemas.openxmlformats.org/officeDocument/2006/relationships/image" Target="../media/image250.png"/><Relationship Id="rId128" Type="http://schemas.openxmlformats.org/officeDocument/2006/relationships/image" Target="../media/image277.png"/><Relationship Id="rId149" Type="http://schemas.openxmlformats.org/officeDocument/2006/relationships/customXml" Target="../ink/ink287.xml"/><Relationship Id="rId5" Type="http://schemas.openxmlformats.org/officeDocument/2006/relationships/customXml" Target="../ink/ink215.xml"/><Relationship Id="rId95" Type="http://schemas.openxmlformats.org/officeDocument/2006/relationships/customXml" Target="../ink/ink260.xml"/><Relationship Id="rId160" Type="http://schemas.openxmlformats.org/officeDocument/2006/relationships/image" Target="../media/image293.png"/><Relationship Id="rId181" Type="http://schemas.openxmlformats.org/officeDocument/2006/relationships/customXml" Target="../ink/ink303.xml"/><Relationship Id="rId22" Type="http://schemas.openxmlformats.org/officeDocument/2006/relationships/image" Target="../media/image224.png"/><Relationship Id="rId43" Type="http://schemas.openxmlformats.org/officeDocument/2006/relationships/customXml" Target="../ink/ink234.xml"/><Relationship Id="rId64" Type="http://schemas.openxmlformats.org/officeDocument/2006/relationships/image" Target="../media/image245.png"/><Relationship Id="rId118" Type="http://schemas.openxmlformats.org/officeDocument/2006/relationships/image" Target="../media/image272.png"/><Relationship Id="rId139" Type="http://schemas.openxmlformats.org/officeDocument/2006/relationships/customXml" Target="../ink/ink282.xml"/><Relationship Id="rId85" Type="http://schemas.openxmlformats.org/officeDocument/2006/relationships/customXml" Target="../ink/ink255.xml"/><Relationship Id="rId150" Type="http://schemas.openxmlformats.org/officeDocument/2006/relationships/image" Target="../media/image288.png"/><Relationship Id="rId171" Type="http://schemas.openxmlformats.org/officeDocument/2006/relationships/customXml" Target="../ink/ink298.xml"/><Relationship Id="rId192" Type="http://schemas.openxmlformats.org/officeDocument/2006/relationships/image" Target="../media/image309.png"/><Relationship Id="rId12" Type="http://schemas.openxmlformats.org/officeDocument/2006/relationships/image" Target="../media/image219.png"/><Relationship Id="rId33" Type="http://schemas.openxmlformats.org/officeDocument/2006/relationships/customXml" Target="../ink/ink229.xml"/><Relationship Id="rId108" Type="http://schemas.openxmlformats.org/officeDocument/2006/relationships/image" Target="../media/image267.png"/><Relationship Id="rId129" Type="http://schemas.openxmlformats.org/officeDocument/2006/relationships/customXml" Target="../ink/ink277.xml"/><Relationship Id="rId54" Type="http://schemas.openxmlformats.org/officeDocument/2006/relationships/image" Target="../media/image240.png"/><Relationship Id="rId75" Type="http://schemas.openxmlformats.org/officeDocument/2006/relationships/customXml" Target="../ink/ink250.xml"/><Relationship Id="rId96" Type="http://schemas.openxmlformats.org/officeDocument/2006/relationships/image" Target="../media/image261.png"/><Relationship Id="rId140" Type="http://schemas.openxmlformats.org/officeDocument/2006/relationships/image" Target="../media/image283.png"/><Relationship Id="rId161" Type="http://schemas.openxmlformats.org/officeDocument/2006/relationships/customXml" Target="../ink/ink293.xml"/><Relationship Id="rId182" Type="http://schemas.openxmlformats.org/officeDocument/2006/relationships/image" Target="../media/image304.png"/><Relationship Id="rId6" Type="http://schemas.openxmlformats.org/officeDocument/2006/relationships/image" Target="../media/image216.png"/><Relationship Id="rId23" Type="http://schemas.openxmlformats.org/officeDocument/2006/relationships/customXml" Target="../ink/ink224.xml"/><Relationship Id="rId119" Type="http://schemas.openxmlformats.org/officeDocument/2006/relationships/customXml" Target="../ink/ink272.xml"/><Relationship Id="rId44" Type="http://schemas.openxmlformats.org/officeDocument/2006/relationships/image" Target="../media/image235.png"/><Relationship Id="rId65" Type="http://schemas.openxmlformats.org/officeDocument/2006/relationships/customXml" Target="../ink/ink245.xml"/><Relationship Id="rId86" Type="http://schemas.openxmlformats.org/officeDocument/2006/relationships/image" Target="../media/image256.png"/><Relationship Id="rId130" Type="http://schemas.openxmlformats.org/officeDocument/2006/relationships/image" Target="../media/image278.png"/><Relationship Id="rId151" Type="http://schemas.openxmlformats.org/officeDocument/2006/relationships/customXml" Target="../ink/ink288.xml"/><Relationship Id="rId172" Type="http://schemas.openxmlformats.org/officeDocument/2006/relationships/image" Target="../media/image299.png"/><Relationship Id="rId193" Type="http://schemas.openxmlformats.org/officeDocument/2006/relationships/customXml" Target="../ink/ink309.xml"/><Relationship Id="rId13" Type="http://schemas.openxmlformats.org/officeDocument/2006/relationships/customXml" Target="../ink/ink219.xml"/><Relationship Id="rId109" Type="http://schemas.openxmlformats.org/officeDocument/2006/relationships/customXml" Target="../ink/ink267.xml"/><Relationship Id="rId34" Type="http://schemas.openxmlformats.org/officeDocument/2006/relationships/image" Target="../media/image230.png"/><Relationship Id="rId50" Type="http://schemas.openxmlformats.org/officeDocument/2006/relationships/image" Target="../media/image238.png"/><Relationship Id="rId55" Type="http://schemas.openxmlformats.org/officeDocument/2006/relationships/customXml" Target="../ink/ink240.xml"/><Relationship Id="rId76" Type="http://schemas.openxmlformats.org/officeDocument/2006/relationships/image" Target="../media/image251.png"/><Relationship Id="rId97" Type="http://schemas.openxmlformats.org/officeDocument/2006/relationships/customXml" Target="../ink/ink261.xml"/><Relationship Id="rId104" Type="http://schemas.openxmlformats.org/officeDocument/2006/relationships/image" Target="../media/image265.png"/><Relationship Id="rId120" Type="http://schemas.openxmlformats.org/officeDocument/2006/relationships/image" Target="../media/image273.png"/><Relationship Id="rId125" Type="http://schemas.openxmlformats.org/officeDocument/2006/relationships/customXml" Target="../ink/ink275.xml"/><Relationship Id="rId141" Type="http://schemas.openxmlformats.org/officeDocument/2006/relationships/customXml" Target="../ink/ink283.xml"/><Relationship Id="rId146" Type="http://schemas.openxmlformats.org/officeDocument/2006/relationships/image" Target="../media/image286.png"/><Relationship Id="rId167" Type="http://schemas.openxmlformats.org/officeDocument/2006/relationships/customXml" Target="../ink/ink296.xml"/><Relationship Id="rId188" Type="http://schemas.openxmlformats.org/officeDocument/2006/relationships/image" Target="../media/image307.png"/><Relationship Id="rId7" Type="http://schemas.openxmlformats.org/officeDocument/2006/relationships/customXml" Target="../ink/ink216.xml"/><Relationship Id="rId71" Type="http://schemas.openxmlformats.org/officeDocument/2006/relationships/customXml" Target="../ink/ink248.xml"/><Relationship Id="rId92" Type="http://schemas.openxmlformats.org/officeDocument/2006/relationships/image" Target="../media/image259.png"/><Relationship Id="rId162" Type="http://schemas.openxmlformats.org/officeDocument/2006/relationships/image" Target="../media/image294.png"/><Relationship Id="rId183" Type="http://schemas.openxmlformats.org/officeDocument/2006/relationships/customXml" Target="../ink/ink304.xml"/><Relationship Id="rId2" Type="http://schemas.openxmlformats.org/officeDocument/2006/relationships/image" Target="../media/image4.jpeg"/><Relationship Id="rId29" Type="http://schemas.openxmlformats.org/officeDocument/2006/relationships/customXml" Target="../ink/ink227.xml"/><Relationship Id="rId24" Type="http://schemas.openxmlformats.org/officeDocument/2006/relationships/image" Target="../media/image225.png"/><Relationship Id="rId40" Type="http://schemas.openxmlformats.org/officeDocument/2006/relationships/image" Target="../media/image233.png"/><Relationship Id="rId45" Type="http://schemas.openxmlformats.org/officeDocument/2006/relationships/customXml" Target="../ink/ink235.xml"/><Relationship Id="rId66" Type="http://schemas.openxmlformats.org/officeDocument/2006/relationships/image" Target="../media/image246.png"/><Relationship Id="rId87" Type="http://schemas.openxmlformats.org/officeDocument/2006/relationships/customXml" Target="../ink/ink256.xml"/><Relationship Id="rId110" Type="http://schemas.openxmlformats.org/officeDocument/2006/relationships/image" Target="../media/image268.png"/><Relationship Id="rId115" Type="http://schemas.openxmlformats.org/officeDocument/2006/relationships/customXml" Target="../ink/ink270.xml"/><Relationship Id="rId131" Type="http://schemas.openxmlformats.org/officeDocument/2006/relationships/customXml" Target="../ink/ink278.xml"/><Relationship Id="rId136" Type="http://schemas.openxmlformats.org/officeDocument/2006/relationships/image" Target="../media/image281.png"/><Relationship Id="rId157" Type="http://schemas.openxmlformats.org/officeDocument/2006/relationships/customXml" Target="../ink/ink291.xml"/><Relationship Id="rId178" Type="http://schemas.openxmlformats.org/officeDocument/2006/relationships/image" Target="../media/image302.png"/><Relationship Id="rId61" Type="http://schemas.openxmlformats.org/officeDocument/2006/relationships/customXml" Target="../ink/ink243.xml"/><Relationship Id="rId82" Type="http://schemas.openxmlformats.org/officeDocument/2006/relationships/image" Target="../media/image254.png"/><Relationship Id="rId152" Type="http://schemas.openxmlformats.org/officeDocument/2006/relationships/image" Target="../media/image289.png"/><Relationship Id="rId173" Type="http://schemas.openxmlformats.org/officeDocument/2006/relationships/customXml" Target="../ink/ink299.xml"/><Relationship Id="rId194" Type="http://schemas.openxmlformats.org/officeDocument/2006/relationships/image" Target="../media/image310.png"/><Relationship Id="rId19" Type="http://schemas.openxmlformats.org/officeDocument/2006/relationships/customXml" Target="../ink/ink222.xml"/><Relationship Id="rId14" Type="http://schemas.openxmlformats.org/officeDocument/2006/relationships/image" Target="../media/image220.png"/><Relationship Id="rId30" Type="http://schemas.openxmlformats.org/officeDocument/2006/relationships/image" Target="../media/image228.png"/><Relationship Id="rId35" Type="http://schemas.openxmlformats.org/officeDocument/2006/relationships/customXml" Target="../ink/ink230.xml"/><Relationship Id="rId56" Type="http://schemas.openxmlformats.org/officeDocument/2006/relationships/image" Target="../media/image241.png"/><Relationship Id="rId77" Type="http://schemas.openxmlformats.org/officeDocument/2006/relationships/customXml" Target="../ink/ink251.xml"/><Relationship Id="rId100" Type="http://schemas.openxmlformats.org/officeDocument/2006/relationships/image" Target="../media/image263.png"/><Relationship Id="rId105" Type="http://schemas.openxmlformats.org/officeDocument/2006/relationships/customXml" Target="../ink/ink265.xml"/><Relationship Id="rId126" Type="http://schemas.openxmlformats.org/officeDocument/2006/relationships/image" Target="../media/image276.png"/><Relationship Id="rId147" Type="http://schemas.openxmlformats.org/officeDocument/2006/relationships/customXml" Target="../ink/ink286.xml"/><Relationship Id="rId168" Type="http://schemas.openxmlformats.org/officeDocument/2006/relationships/image" Target="../media/image297.png"/><Relationship Id="rId8" Type="http://schemas.openxmlformats.org/officeDocument/2006/relationships/image" Target="../media/image217.png"/><Relationship Id="rId51" Type="http://schemas.openxmlformats.org/officeDocument/2006/relationships/customXml" Target="../ink/ink238.xml"/><Relationship Id="rId72" Type="http://schemas.openxmlformats.org/officeDocument/2006/relationships/image" Target="../media/image249.png"/><Relationship Id="rId93" Type="http://schemas.openxmlformats.org/officeDocument/2006/relationships/customXml" Target="../ink/ink259.xml"/><Relationship Id="rId98" Type="http://schemas.openxmlformats.org/officeDocument/2006/relationships/image" Target="../media/image262.png"/><Relationship Id="rId121" Type="http://schemas.openxmlformats.org/officeDocument/2006/relationships/customXml" Target="../ink/ink273.xml"/><Relationship Id="rId142" Type="http://schemas.openxmlformats.org/officeDocument/2006/relationships/image" Target="../media/image284.png"/><Relationship Id="rId163" Type="http://schemas.openxmlformats.org/officeDocument/2006/relationships/customXml" Target="../ink/ink294.xml"/><Relationship Id="rId184" Type="http://schemas.openxmlformats.org/officeDocument/2006/relationships/image" Target="../media/image305.png"/><Relationship Id="rId189" Type="http://schemas.openxmlformats.org/officeDocument/2006/relationships/customXml" Target="../ink/ink307.xml"/><Relationship Id="rId3" Type="http://schemas.openxmlformats.org/officeDocument/2006/relationships/customXml" Target="../ink/ink214.xml"/><Relationship Id="rId25" Type="http://schemas.openxmlformats.org/officeDocument/2006/relationships/customXml" Target="../ink/ink225.xml"/><Relationship Id="rId46" Type="http://schemas.openxmlformats.org/officeDocument/2006/relationships/image" Target="../media/image236.png"/><Relationship Id="rId67" Type="http://schemas.openxmlformats.org/officeDocument/2006/relationships/customXml" Target="../ink/ink246.xml"/><Relationship Id="rId116" Type="http://schemas.openxmlformats.org/officeDocument/2006/relationships/image" Target="../media/image271.png"/><Relationship Id="rId137" Type="http://schemas.openxmlformats.org/officeDocument/2006/relationships/customXml" Target="../ink/ink281.xml"/><Relationship Id="rId158" Type="http://schemas.openxmlformats.org/officeDocument/2006/relationships/image" Target="../media/image292.png"/><Relationship Id="rId20" Type="http://schemas.openxmlformats.org/officeDocument/2006/relationships/image" Target="../media/image223.png"/><Relationship Id="rId41" Type="http://schemas.openxmlformats.org/officeDocument/2006/relationships/customXml" Target="../ink/ink233.xml"/><Relationship Id="rId62" Type="http://schemas.openxmlformats.org/officeDocument/2006/relationships/image" Target="../media/image244.png"/><Relationship Id="rId83" Type="http://schemas.openxmlformats.org/officeDocument/2006/relationships/customXml" Target="../ink/ink254.xml"/><Relationship Id="rId88" Type="http://schemas.openxmlformats.org/officeDocument/2006/relationships/image" Target="../media/image257.png"/><Relationship Id="rId111" Type="http://schemas.openxmlformats.org/officeDocument/2006/relationships/customXml" Target="../ink/ink268.xml"/><Relationship Id="rId132" Type="http://schemas.openxmlformats.org/officeDocument/2006/relationships/image" Target="../media/image279.png"/><Relationship Id="rId153" Type="http://schemas.openxmlformats.org/officeDocument/2006/relationships/customXml" Target="../ink/ink289.xml"/><Relationship Id="rId174" Type="http://schemas.openxmlformats.org/officeDocument/2006/relationships/image" Target="../media/image300.png"/><Relationship Id="rId179" Type="http://schemas.openxmlformats.org/officeDocument/2006/relationships/customXml" Target="../ink/ink302.xml"/><Relationship Id="rId195" Type="http://schemas.openxmlformats.org/officeDocument/2006/relationships/customXml" Target="../ink/ink310.xml"/><Relationship Id="rId190" Type="http://schemas.openxmlformats.org/officeDocument/2006/relationships/image" Target="../media/image308.png"/><Relationship Id="rId15" Type="http://schemas.openxmlformats.org/officeDocument/2006/relationships/customXml" Target="../ink/ink220.xml"/><Relationship Id="rId36" Type="http://schemas.openxmlformats.org/officeDocument/2006/relationships/image" Target="../media/image231.png"/><Relationship Id="rId57" Type="http://schemas.openxmlformats.org/officeDocument/2006/relationships/customXml" Target="../ink/ink241.xml"/><Relationship Id="rId106" Type="http://schemas.openxmlformats.org/officeDocument/2006/relationships/image" Target="../media/image266.png"/><Relationship Id="rId127" Type="http://schemas.openxmlformats.org/officeDocument/2006/relationships/customXml" Target="../ink/ink276.xml"/><Relationship Id="rId10" Type="http://schemas.openxmlformats.org/officeDocument/2006/relationships/image" Target="../media/image218.png"/><Relationship Id="rId31" Type="http://schemas.openxmlformats.org/officeDocument/2006/relationships/customXml" Target="../ink/ink228.xml"/><Relationship Id="rId52" Type="http://schemas.openxmlformats.org/officeDocument/2006/relationships/image" Target="../media/image239.png"/><Relationship Id="rId73" Type="http://schemas.openxmlformats.org/officeDocument/2006/relationships/customXml" Target="../ink/ink249.xml"/><Relationship Id="rId78" Type="http://schemas.openxmlformats.org/officeDocument/2006/relationships/image" Target="../media/image252.png"/><Relationship Id="rId94" Type="http://schemas.openxmlformats.org/officeDocument/2006/relationships/image" Target="../media/image260.png"/><Relationship Id="rId99" Type="http://schemas.openxmlformats.org/officeDocument/2006/relationships/customXml" Target="../ink/ink262.xml"/><Relationship Id="rId101" Type="http://schemas.openxmlformats.org/officeDocument/2006/relationships/customXml" Target="../ink/ink263.xml"/><Relationship Id="rId122" Type="http://schemas.openxmlformats.org/officeDocument/2006/relationships/image" Target="../media/image274.png"/><Relationship Id="rId143" Type="http://schemas.openxmlformats.org/officeDocument/2006/relationships/customXml" Target="../ink/ink284.xml"/><Relationship Id="rId148" Type="http://schemas.openxmlformats.org/officeDocument/2006/relationships/image" Target="../media/image287.png"/><Relationship Id="rId164" Type="http://schemas.openxmlformats.org/officeDocument/2006/relationships/image" Target="../media/image295.png"/><Relationship Id="rId169" Type="http://schemas.openxmlformats.org/officeDocument/2006/relationships/customXml" Target="../ink/ink297.xml"/><Relationship Id="rId185" Type="http://schemas.openxmlformats.org/officeDocument/2006/relationships/customXml" Target="../ink/ink305.xml"/><Relationship Id="rId4" Type="http://schemas.openxmlformats.org/officeDocument/2006/relationships/image" Target="../media/image610.png"/><Relationship Id="rId9" Type="http://schemas.openxmlformats.org/officeDocument/2006/relationships/customXml" Target="../ink/ink217.xml"/><Relationship Id="rId180" Type="http://schemas.openxmlformats.org/officeDocument/2006/relationships/image" Target="../media/image303.png"/><Relationship Id="rId26" Type="http://schemas.openxmlformats.org/officeDocument/2006/relationships/image" Target="../media/image226.png"/><Relationship Id="rId47" Type="http://schemas.openxmlformats.org/officeDocument/2006/relationships/customXml" Target="../ink/ink236.xml"/><Relationship Id="rId68" Type="http://schemas.openxmlformats.org/officeDocument/2006/relationships/image" Target="../media/image247.png"/><Relationship Id="rId89" Type="http://schemas.openxmlformats.org/officeDocument/2006/relationships/customXml" Target="../ink/ink257.xml"/><Relationship Id="rId112" Type="http://schemas.openxmlformats.org/officeDocument/2006/relationships/image" Target="../media/image269.png"/><Relationship Id="rId133" Type="http://schemas.openxmlformats.org/officeDocument/2006/relationships/customXml" Target="../ink/ink279.xml"/><Relationship Id="rId154" Type="http://schemas.openxmlformats.org/officeDocument/2006/relationships/image" Target="../media/image290.png"/><Relationship Id="rId175" Type="http://schemas.openxmlformats.org/officeDocument/2006/relationships/customXml" Target="../ink/ink300.xml"/><Relationship Id="rId196" Type="http://schemas.openxmlformats.org/officeDocument/2006/relationships/image" Target="../media/image311.png"/><Relationship Id="rId16" Type="http://schemas.openxmlformats.org/officeDocument/2006/relationships/image" Target="../media/image221.png"/><Relationship Id="rId37" Type="http://schemas.openxmlformats.org/officeDocument/2006/relationships/customXml" Target="../ink/ink231.xml"/><Relationship Id="rId58" Type="http://schemas.openxmlformats.org/officeDocument/2006/relationships/image" Target="../media/image242.png"/><Relationship Id="rId79" Type="http://schemas.openxmlformats.org/officeDocument/2006/relationships/customXml" Target="../ink/ink252.xml"/><Relationship Id="rId102" Type="http://schemas.openxmlformats.org/officeDocument/2006/relationships/image" Target="../media/image264.png"/><Relationship Id="rId123" Type="http://schemas.openxmlformats.org/officeDocument/2006/relationships/customXml" Target="../ink/ink274.xml"/><Relationship Id="rId144" Type="http://schemas.openxmlformats.org/officeDocument/2006/relationships/image" Target="../media/image285.png"/><Relationship Id="rId90" Type="http://schemas.openxmlformats.org/officeDocument/2006/relationships/image" Target="../media/image258.png"/><Relationship Id="rId165" Type="http://schemas.openxmlformats.org/officeDocument/2006/relationships/customXml" Target="../ink/ink295.xml"/><Relationship Id="rId186" Type="http://schemas.openxmlformats.org/officeDocument/2006/relationships/image" Target="../media/image306.png"/><Relationship Id="rId27" Type="http://schemas.openxmlformats.org/officeDocument/2006/relationships/customXml" Target="../ink/ink226.xml"/><Relationship Id="rId48" Type="http://schemas.openxmlformats.org/officeDocument/2006/relationships/image" Target="../media/image237.png"/><Relationship Id="rId69" Type="http://schemas.openxmlformats.org/officeDocument/2006/relationships/customXml" Target="../ink/ink247.xml"/><Relationship Id="rId113" Type="http://schemas.openxmlformats.org/officeDocument/2006/relationships/customXml" Target="../ink/ink269.xml"/><Relationship Id="rId134" Type="http://schemas.openxmlformats.org/officeDocument/2006/relationships/image" Target="../media/image280.png"/><Relationship Id="rId80" Type="http://schemas.openxmlformats.org/officeDocument/2006/relationships/image" Target="../media/image253.png"/><Relationship Id="rId155" Type="http://schemas.openxmlformats.org/officeDocument/2006/relationships/customXml" Target="../ink/ink290.xml"/><Relationship Id="rId176" Type="http://schemas.openxmlformats.org/officeDocument/2006/relationships/image" Target="../media/image301.png"/><Relationship Id="rId17" Type="http://schemas.openxmlformats.org/officeDocument/2006/relationships/customXml" Target="../ink/ink221.xml"/><Relationship Id="rId38" Type="http://schemas.openxmlformats.org/officeDocument/2006/relationships/image" Target="../media/image232.png"/><Relationship Id="rId59" Type="http://schemas.openxmlformats.org/officeDocument/2006/relationships/customXml" Target="../ink/ink242.xml"/><Relationship Id="rId103" Type="http://schemas.openxmlformats.org/officeDocument/2006/relationships/customXml" Target="../ink/ink264.xml"/><Relationship Id="rId124" Type="http://schemas.openxmlformats.org/officeDocument/2006/relationships/image" Target="../media/image275.png"/><Relationship Id="rId70" Type="http://schemas.openxmlformats.org/officeDocument/2006/relationships/image" Target="../media/image248.png"/><Relationship Id="rId91" Type="http://schemas.openxmlformats.org/officeDocument/2006/relationships/customXml" Target="../ink/ink258.xml"/><Relationship Id="rId145" Type="http://schemas.openxmlformats.org/officeDocument/2006/relationships/customXml" Target="../ink/ink285.xml"/><Relationship Id="rId166" Type="http://schemas.openxmlformats.org/officeDocument/2006/relationships/image" Target="../media/image296.png"/><Relationship Id="rId187" Type="http://schemas.openxmlformats.org/officeDocument/2006/relationships/customXml" Target="../ink/ink306.xml"/><Relationship Id="rId1" Type="http://schemas.openxmlformats.org/officeDocument/2006/relationships/slideLayout" Target="../slideLayouts/slideLayout6.xml"/><Relationship Id="rId28" Type="http://schemas.openxmlformats.org/officeDocument/2006/relationships/image" Target="../media/image227.png"/><Relationship Id="rId49" Type="http://schemas.openxmlformats.org/officeDocument/2006/relationships/customXml" Target="../ink/ink237.xml"/><Relationship Id="rId114" Type="http://schemas.openxmlformats.org/officeDocument/2006/relationships/image" Target="../media/image270.png"/><Relationship Id="rId60" Type="http://schemas.openxmlformats.org/officeDocument/2006/relationships/image" Target="../media/image243.png"/><Relationship Id="rId81" Type="http://schemas.openxmlformats.org/officeDocument/2006/relationships/customXml" Target="../ink/ink253.xml"/><Relationship Id="rId135" Type="http://schemas.openxmlformats.org/officeDocument/2006/relationships/customXml" Target="../ink/ink280.xml"/><Relationship Id="rId156" Type="http://schemas.openxmlformats.org/officeDocument/2006/relationships/image" Target="../media/image291.png"/><Relationship Id="rId177" Type="http://schemas.openxmlformats.org/officeDocument/2006/relationships/customXml" Target="../ink/ink301.xml"/><Relationship Id="rId18" Type="http://schemas.openxmlformats.org/officeDocument/2006/relationships/image" Target="../media/image222.png"/><Relationship Id="rId39" Type="http://schemas.openxmlformats.org/officeDocument/2006/relationships/customXml" Target="../ink/ink232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68.xml"/><Relationship Id="rId21" Type="http://schemas.openxmlformats.org/officeDocument/2006/relationships/customXml" Target="../ink/ink320.xml"/><Relationship Id="rId42" Type="http://schemas.openxmlformats.org/officeDocument/2006/relationships/image" Target="../media/image332.png"/><Relationship Id="rId63" Type="http://schemas.openxmlformats.org/officeDocument/2006/relationships/customXml" Target="../ink/ink341.xml"/><Relationship Id="rId84" Type="http://schemas.openxmlformats.org/officeDocument/2006/relationships/image" Target="../media/image353.png"/><Relationship Id="rId138" Type="http://schemas.openxmlformats.org/officeDocument/2006/relationships/image" Target="../media/image380.png"/><Relationship Id="rId107" Type="http://schemas.openxmlformats.org/officeDocument/2006/relationships/customXml" Target="../ink/ink363.xml"/><Relationship Id="rId11" Type="http://schemas.openxmlformats.org/officeDocument/2006/relationships/customXml" Target="../ink/ink315.xml"/><Relationship Id="rId32" Type="http://schemas.openxmlformats.org/officeDocument/2006/relationships/image" Target="../media/image327.png"/><Relationship Id="rId37" Type="http://schemas.openxmlformats.org/officeDocument/2006/relationships/customXml" Target="../ink/ink328.xml"/><Relationship Id="rId53" Type="http://schemas.openxmlformats.org/officeDocument/2006/relationships/customXml" Target="../ink/ink336.xml"/><Relationship Id="rId58" Type="http://schemas.openxmlformats.org/officeDocument/2006/relationships/image" Target="../media/image340.png"/><Relationship Id="rId74" Type="http://schemas.openxmlformats.org/officeDocument/2006/relationships/image" Target="../media/image348.png"/><Relationship Id="rId79" Type="http://schemas.openxmlformats.org/officeDocument/2006/relationships/customXml" Target="../ink/ink349.xml"/><Relationship Id="rId102" Type="http://schemas.openxmlformats.org/officeDocument/2006/relationships/image" Target="../media/image362.png"/><Relationship Id="rId123" Type="http://schemas.openxmlformats.org/officeDocument/2006/relationships/customXml" Target="../ink/ink371.xml"/><Relationship Id="rId128" Type="http://schemas.openxmlformats.org/officeDocument/2006/relationships/image" Target="../media/image375.png"/><Relationship Id="rId5" Type="http://schemas.openxmlformats.org/officeDocument/2006/relationships/customXml" Target="../ink/ink312.xml"/><Relationship Id="rId90" Type="http://schemas.openxmlformats.org/officeDocument/2006/relationships/image" Target="../media/image356.png"/><Relationship Id="rId95" Type="http://schemas.openxmlformats.org/officeDocument/2006/relationships/customXml" Target="../ink/ink357.xml"/><Relationship Id="rId22" Type="http://schemas.openxmlformats.org/officeDocument/2006/relationships/image" Target="../media/image322.png"/><Relationship Id="rId27" Type="http://schemas.openxmlformats.org/officeDocument/2006/relationships/customXml" Target="../ink/ink323.xml"/><Relationship Id="rId43" Type="http://schemas.openxmlformats.org/officeDocument/2006/relationships/customXml" Target="../ink/ink331.xml"/><Relationship Id="rId48" Type="http://schemas.openxmlformats.org/officeDocument/2006/relationships/image" Target="../media/image335.png"/><Relationship Id="rId64" Type="http://schemas.openxmlformats.org/officeDocument/2006/relationships/image" Target="../media/image343.png"/><Relationship Id="rId69" Type="http://schemas.openxmlformats.org/officeDocument/2006/relationships/customXml" Target="../ink/ink344.xml"/><Relationship Id="rId113" Type="http://schemas.openxmlformats.org/officeDocument/2006/relationships/customXml" Target="../ink/ink366.xml"/><Relationship Id="rId118" Type="http://schemas.openxmlformats.org/officeDocument/2006/relationships/image" Target="../media/image370.png"/><Relationship Id="rId134" Type="http://schemas.openxmlformats.org/officeDocument/2006/relationships/image" Target="../media/image378.png"/><Relationship Id="rId139" Type="http://schemas.openxmlformats.org/officeDocument/2006/relationships/customXml" Target="../ink/ink379.xml"/><Relationship Id="rId80" Type="http://schemas.openxmlformats.org/officeDocument/2006/relationships/image" Target="../media/image351.png"/><Relationship Id="rId85" Type="http://schemas.openxmlformats.org/officeDocument/2006/relationships/customXml" Target="../ink/ink352.xml"/><Relationship Id="rId12" Type="http://schemas.openxmlformats.org/officeDocument/2006/relationships/image" Target="../media/image317.png"/><Relationship Id="rId17" Type="http://schemas.openxmlformats.org/officeDocument/2006/relationships/customXml" Target="../ink/ink318.xml"/><Relationship Id="rId33" Type="http://schemas.openxmlformats.org/officeDocument/2006/relationships/customXml" Target="../ink/ink326.xml"/><Relationship Id="rId38" Type="http://schemas.openxmlformats.org/officeDocument/2006/relationships/image" Target="../media/image330.png"/><Relationship Id="rId59" Type="http://schemas.openxmlformats.org/officeDocument/2006/relationships/customXml" Target="../ink/ink339.xml"/><Relationship Id="rId103" Type="http://schemas.openxmlformats.org/officeDocument/2006/relationships/customXml" Target="../ink/ink361.xml"/><Relationship Id="rId108" Type="http://schemas.openxmlformats.org/officeDocument/2006/relationships/image" Target="../media/image365.png"/><Relationship Id="rId124" Type="http://schemas.openxmlformats.org/officeDocument/2006/relationships/image" Target="../media/image373.png"/><Relationship Id="rId129" Type="http://schemas.openxmlformats.org/officeDocument/2006/relationships/customXml" Target="../ink/ink374.xml"/><Relationship Id="rId54" Type="http://schemas.openxmlformats.org/officeDocument/2006/relationships/image" Target="../media/image338.png"/><Relationship Id="rId70" Type="http://schemas.openxmlformats.org/officeDocument/2006/relationships/image" Target="../media/image346.png"/><Relationship Id="rId75" Type="http://schemas.openxmlformats.org/officeDocument/2006/relationships/customXml" Target="../ink/ink347.xml"/><Relationship Id="rId91" Type="http://schemas.openxmlformats.org/officeDocument/2006/relationships/customXml" Target="../ink/ink355.xml"/><Relationship Id="rId96" Type="http://schemas.openxmlformats.org/officeDocument/2006/relationships/image" Target="../media/image359.png"/><Relationship Id="rId140" Type="http://schemas.openxmlformats.org/officeDocument/2006/relationships/image" Target="../media/image38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4.png"/><Relationship Id="rId23" Type="http://schemas.openxmlformats.org/officeDocument/2006/relationships/customXml" Target="../ink/ink321.xml"/><Relationship Id="rId28" Type="http://schemas.openxmlformats.org/officeDocument/2006/relationships/image" Target="../media/image325.png"/><Relationship Id="rId49" Type="http://schemas.openxmlformats.org/officeDocument/2006/relationships/customXml" Target="../ink/ink334.xml"/><Relationship Id="rId114" Type="http://schemas.openxmlformats.org/officeDocument/2006/relationships/image" Target="../media/image368.png"/><Relationship Id="rId119" Type="http://schemas.openxmlformats.org/officeDocument/2006/relationships/customXml" Target="../ink/ink369.xml"/><Relationship Id="rId44" Type="http://schemas.openxmlformats.org/officeDocument/2006/relationships/image" Target="../media/image333.png"/><Relationship Id="rId60" Type="http://schemas.openxmlformats.org/officeDocument/2006/relationships/image" Target="../media/image341.png"/><Relationship Id="rId65" Type="http://schemas.openxmlformats.org/officeDocument/2006/relationships/customXml" Target="../ink/ink342.xml"/><Relationship Id="rId81" Type="http://schemas.openxmlformats.org/officeDocument/2006/relationships/customXml" Target="../ink/ink350.xml"/><Relationship Id="rId86" Type="http://schemas.openxmlformats.org/officeDocument/2006/relationships/image" Target="../media/image354.png"/><Relationship Id="rId130" Type="http://schemas.openxmlformats.org/officeDocument/2006/relationships/image" Target="../media/image376.png"/><Relationship Id="rId135" Type="http://schemas.openxmlformats.org/officeDocument/2006/relationships/customXml" Target="../ink/ink377.xml"/><Relationship Id="rId13" Type="http://schemas.openxmlformats.org/officeDocument/2006/relationships/customXml" Target="../ink/ink316.xml"/><Relationship Id="rId18" Type="http://schemas.openxmlformats.org/officeDocument/2006/relationships/image" Target="../media/image320.png"/><Relationship Id="rId39" Type="http://schemas.openxmlformats.org/officeDocument/2006/relationships/customXml" Target="../ink/ink329.xml"/><Relationship Id="rId109" Type="http://schemas.openxmlformats.org/officeDocument/2006/relationships/customXml" Target="../ink/ink364.xml"/><Relationship Id="rId34" Type="http://schemas.openxmlformats.org/officeDocument/2006/relationships/image" Target="../media/image328.png"/><Relationship Id="rId50" Type="http://schemas.openxmlformats.org/officeDocument/2006/relationships/image" Target="../media/image336.png"/><Relationship Id="rId55" Type="http://schemas.openxmlformats.org/officeDocument/2006/relationships/customXml" Target="../ink/ink337.xml"/><Relationship Id="rId76" Type="http://schemas.openxmlformats.org/officeDocument/2006/relationships/image" Target="../media/image349.png"/><Relationship Id="rId97" Type="http://schemas.openxmlformats.org/officeDocument/2006/relationships/customXml" Target="../ink/ink358.xml"/><Relationship Id="rId104" Type="http://schemas.openxmlformats.org/officeDocument/2006/relationships/image" Target="../media/image363.png"/><Relationship Id="rId120" Type="http://schemas.openxmlformats.org/officeDocument/2006/relationships/image" Target="../media/image371.png"/><Relationship Id="rId125" Type="http://schemas.openxmlformats.org/officeDocument/2006/relationships/customXml" Target="../ink/ink372.xml"/><Relationship Id="rId141" Type="http://schemas.openxmlformats.org/officeDocument/2006/relationships/customXml" Target="../ink/ink380.xml"/><Relationship Id="rId7" Type="http://schemas.openxmlformats.org/officeDocument/2006/relationships/customXml" Target="../ink/ink313.xml"/><Relationship Id="rId71" Type="http://schemas.openxmlformats.org/officeDocument/2006/relationships/customXml" Target="../ink/ink345.xml"/><Relationship Id="rId92" Type="http://schemas.openxmlformats.org/officeDocument/2006/relationships/image" Target="../media/image357.png"/><Relationship Id="rId2" Type="http://schemas.openxmlformats.org/officeDocument/2006/relationships/image" Target="../media/image5.jpeg"/><Relationship Id="rId29" Type="http://schemas.openxmlformats.org/officeDocument/2006/relationships/customXml" Target="../ink/ink324.xml"/><Relationship Id="rId24" Type="http://schemas.openxmlformats.org/officeDocument/2006/relationships/image" Target="../media/image323.png"/><Relationship Id="rId40" Type="http://schemas.openxmlformats.org/officeDocument/2006/relationships/image" Target="../media/image331.png"/><Relationship Id="rId45" Type="http://schemas.openxmlformats.org/officeDocument/2006/relationships/customXml" Target="../ink/ink332.xml"/><Relationship Id="rId66" Type="http://schemas.openxmlformats.org/officeDocument/2006/relationships/image" Target="../media/image344.png"/><Relationship Id="rId87" Type="http://schemas.openxmlformats.org/officeDocument/2006/relationships/customXml" Target="../ink/ink353.xml"/><Relationship Id="rId110" Type="http://schemas.openxmlformats.org/officeDocument/2006/relationships/image" Target="../media/image366.png"/><Relationship Id="rId115" Type="http://schemas.openxmlformats.org/officeDocument/2006/relationships/customXml" Target="../ink/ink367.xml"/><Relationship Id="rId131" Type="http://schemas.openxmlformats.org/officeDocument/2006/relationships/customXml" Target="../ink/ink375.xml"/><Relationship Id="rId136" Type="http://schemas.openxmlformats.org/officeDocument/2006/relationships/image" Target="../media/image379.png"/><Relationship Id="rId61" Type="http://schemas.openxmlformats.org/officeDocument/2006/relationships/customXml" Target="../ink/ink340.xml"/><Relationship Id="rId82" Type="http://schemas.openxmlformats.org/officeDocument/2006/relationships/image" Target="../media/image352.png"/><Relationship Id="rId19" Type="http://schemas.openxmlformats.org/officeDocument/2006/relationships/customXml" Target="../ink/ink319.xml"/><Relationship Id="rId14" Type="http://schemas.openxmlformats.org/officeDocument/2006/relationships/image" Target="../media/image318.png"/><Relationship Id="rId30" Type="http://schemas.openxmlformats.org/officeDocument/2006/relationships/image" Target="../media/image326.png"/><Relationship Id="rId35" Type="http://schemas.openxmlformats.org/officeDocument/2006/relationships/customXml" Target="../ink/ink327.xml"/><Relationship Id="rId56" Type="http://schemas.openxmlformats.org/officeDocument/2006/relationships/image" Target="../media/image339.png"/><Relationship Id="rId77" Type="http://schemas.openxmlformats.org/officeDocument/2006/relationships/customXml" Target="../ink/ink348.xml"/><Relationship Id="rId100" Type="http://schemas.openxmlformats.org/officeDocument/2006/relationships/image" Target="../media/image361.png"/><Relationship Id="rId105" Type="http://schemas.openxmlformats.org/officeDocument/2006/relationships/customXml" Target="../ink/ink362.xml"/><Relationship Id="rId126" Type="http://schemas.openxmlformats.org/officeDocument/2006/relationships/image" Target="../media/image374.png"/><Relationship Id="rId8" Type="http://schemas.openxmlformats.org/officeDocument/2006/relationships/image" Target="../media/image315.png"/><Relationship Id="rId51" Type="http://schemas.openxmlformats.org/officeDocument/2006/relationships/customXml" Target="../ink/ink335.xml"/><Relationship Id="rId72" Type="http://schemas.openxmlformats.org/officeDocument/2006/relationships/image" Target="../media/image347.png"/><Relationship Id="rId93" Type="http://schemas.openxmlformats.org/officeDocument/2006/relationships/customXml" Target="../ink/ink356.xml"/><Relationship Id="rId98" Type="http://schemas.openxmlformats.org/officeDocument/2006/relationships/image" Target="../media/image360.png"/><Relationship Id="rId121" Type="http://schemas.openxmlformats.org/officeDocument/2006/relationships/customXml" Target="../ink/ink370.xml"/><Relationship Id="rId142" Type="http://schemas.openxmlformats.org/officeDocument/2006/relationships/image" Target="../media/image382.png"/><Relationship Id="rId3" Type="http://schemas.openxmlformats.org/officeDocument/2006/relationships/customXml" Target="../ink/ink311.xml"/><Relationship Id="rId25" Type="http://schemas.openxmlformats.org/officeDocument/2006/relationships/customXml" Target="../ink/ink322.xml"/><Relationship Id="rId46" Type="http://schemas.openxmlformats.org/officeDocument/2006/relationships/image" Target="../media/image334.png"/><Relationship Id="rId67" Type="http://schemas.openxmlformats.org/officeDocument/2006/relationships/customXml" Target="../ink/ink343.xml"/><Relationship Id="rId116" Type="http://schemas.openxmlformats.org/officeDocument/2006/relationships/image" Target="../media/image369.png"/><Relationship Id="rId137" Type="http://schemas.openxmlformats.org/officeDocument/2006/relationships/customXml" Target="../ink/ink378.xml"/><Relationship Id="rId20" Type="http://schemas.openxmlformats.org/officeDocument/2006/relationships/image" Target="../media/image321.png"/><Relationship Id="rId41" Type="http://schemas.openxmlformats.org/officeDocument/2006/relationships/customXml" Target="../ink/ink330.xml"/><Relationship Id="rId62" Type="http://schemas.openxmlformats.org/officeDocument/2006/relationships/image" Target="../media/image342.png"/><Relationship Id="rId83" Type="http://schemas.openxmlformats.org/officeDocument/2006/relationships/customXml" Target="../ink/ink351.xml"/><Relationship Id="rId88" Type="http://schemas.openxmlformats.org/officeDocument/2006/relationships/image" Target="../media/image355.png"/><Relationship Id="rId111" Type="http://schemas.openxmlformats.org/officeDocument/2006/relationships/customXml" Target="../ink/ink365.xml"/><Relationship Id="rId132" Type="http://schemas.openxmlformats.org/officeDocument/2006/relationships/image" Target="../media/image377.png"/><Relationship Id="rId15" Type="http://schemas.openxmlformats.org/officeDocument/2006/relationships/customXml" Target="../ink/ink317.xml"/><Relationship Id="rId36" Type="http://schemas.openxmlformats.org/officeDocument/2006/relationships/image" Target="../media/image329.png"/><Relationship Id="rId57" Type="http://schemas.openxmlformats.org/officeDocument/2006/relationships/customXml" Target="../ink/ink338.xml"/><Relationship Id="rId106" Type="http://schemas.openxmlformats.org/officeDocument/2006/relationships/image" Target="../media/image364.png"/><Relationship Id="rId127" Type="http://schemas.openxmlformats.org/officeDocument/2006/relationships/customXml" Target="../ink/ink373.xml"/><Relationship Id="rId10" Type="http://schemas.openxmlformats.org/officeDocument/2006/relationships/image" Target="../media/image316.png"/><Relationship Id="rId31" Type="http://schemas.openxmlformats.org/officeDocument/2006/relationships/customXml" Target="../ink/ink325.xml"/><Relationship Id="rId52" Type="http://schemas.openxmlformats.org/officeDocument/2006/relationships/image" Target="../media/image337.png"/><Relationship Id="rId73" Type="http://schemas.openxmlformats.org/officeDocument/2006/relationships/customXml" Target="../ink/ink346.xml"/><Relationship Id="rId78" Type="http://schemas.openxmlformats.org/officeDocument/2006/relationships/image" Target="../media/image350.png"/><Relationship Id="rId94" Type="http://schemas.openxmlformats.org/officeDocument/2006/relationships/image" Target="../media/image358.png"/><Relationship Id="rId99" Type="http://schemas.openxmlformats.org/officeDocument/2006/relationships/customXml" Target="../ink/ink359.xml"/><Relationship Id="rId101" Type="http://schemas.openxmlformats.org/officeDocument/2006/relationships/customXml" Target="../ink/ink360.xml"/><Relationship Id="rId122" Type="http://schemas.openxmlformats.org/officeDocument/2006/relationships/image" Target="../media/image372.png"/><Relationship Id="rId4" Type="http://schemas.openxmlformats.org/officeDocument/2006/relationships/image" Target="../media/image313.png"/><Relationship Id="rId9" Type="http://schemas.openxmlformats.org/officeDocument/2006/relationships/customXml" Target="../ink/ink314.xml"/><Relationship Id="rId26" Type="http://schemas.openxmlformats.org/officeDocument/2006/relationships/image" Target="../media/image324.png"/><Relationship Id="rId47" Type="http://schemas.openxmlformats.org/officeDocument/2006/relationships/customXml" Target="../ink/ink333.xml"/><Relationship Id="rId68" Type="http://schemas.openxmlformats.org/officeDocument/2006/relationships/image" Target="../media/image345.png"/><Relationship Id="rId89" Type="http://schemas.openxmlformats.org/officeDocument/2006/relationships/customXml" Target="../ink/ink354.xml"/><Relationship Id="rId112" Type="http://schemas.openxmlformats.org/officeDocument/2006/relationships/image" Target="../media/image367.png"/><Relationship Id="rId133" Type="http://schemas.openxmlformats.org/officeDocument/2006/relationships/customXml" Target="../ink/ink376.xml"/><Relationship Id="rId16" Type="http://schemas.openxmlformats.org/officeDocument/2006/relationships/image" Target="../media/image3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4.svg"/><Relationship Id="rId5" Type="http://schemas.openxmlformats.org/officeDocument/2006/relationships/image" Target="../media/image153.png"/><Relationship Id="rId4" Type="http://schemas.openxmlformats.org/officeDocument/2006/relationships/image" Target="../media/image8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image" Target="../media/image15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2" Type="http://schemas.openxmlformats.org/officeDocument/2006/relationships/image" Target="../media/image21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D242-FC96-7641-9565-ADBA017F07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CREATIVE INTENSIVE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FFADB-842C-3046-A35B-AD99F413D6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Omar Elsewify</a:t>
            </a:r>
          </a:p>
          <a:p>
            <a:r>
              <a:rPr lang="en-US" dirty="0"/>
              <a:t>October 20th 2020</a:t>
            </a:r>
          </a:p>
        </p:txBody>
      </p:sp>
    </p:spTree>
    <p:extLst>
      <p:ext uri="{BB962C8B-B14F-4D97-AF65-F5344CB8AC3E}">
        <p14:creationId xmlns:p14="http://schemas.microsoft.com/office/powerpoint/2010/main" val="242907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C5DFBC4-9D32-6347-9566-27C8FAFF2C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3" r="713" b="15104"/>
          <a:stretch/>
        </p:blipFill>
        <p:spPr>
          <a:xfrm>
            <a:off x="2781213" y="22588"/>
            <a:ext cx="6629573" cy="6835412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AF33A86-F840-D34B-9C7E-5EB87F1C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7C30A3C-A988-AF4D-BD64-6F9481E713B3}"/>
                  </a:ext>
                </a:extLst>
              </p14:cNvPr>
              <p14:cNvContentPartPr/>
              <p14:nvPr/>
            </p14:nvContentPartPr>
            <p14:xfrm>
              <a:off x="3782858" y="2235163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7C30A3C-A988-AF4D-BD64-6F9481E713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73858" y="222652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6ADDBA3-1075-3242-8C0D-764D5BFD386E}"/>
                  </a:ext>
                </a:extLst>
              </p14:cNvPr>
              <p14:cNvContentPartPr/>
              <p14:nvPr/>
            </p14:nvContentPartPr>
            <p14:xfrm>
              <a:off x="3821018" y="1615603"/>
              <a:ext cx="191520" cy="107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6ADDBA3-1075-3242-8C0D-764D5BFD386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12018" y="1606963"/>
                <a:ext cx="20916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3E1989-6312-3F42-B545-F72EF7362374}"/>
                  </a:ext>
                </a:extLst>
              </p14:cNvPr>
              <p14:cNvContentPartPr/>
              <p14:nvPr/>
            </p14:nvContentPartPr>
            <p14:xfrm>
              <a:off x="6942578" y="3497683"/>
              <a:ext cx="283320" cy="130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3E1989-6312-3F42-B545-F72EF736237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33578" y="3488683"/>
                <a:ext cx="30096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3AF6D72-1E8D-214A-A909-C37EC42AD569}"/>
                  </a:ext>
                </a:extLst>
              </p14:cNvPr>
              <p14:cNvContentPartPr/>
              <p14:nvPr/>
            </p14:nvContentPartPr>
            <p14:xfrm>
              <a:off x="2956298" y="2380603"/>
              <a:ext cx="183960" cy="38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3AF6D72-1E8D-214A-A909-C37EC42AD56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47658" y="2371963"/>
                <a:ext cx="20160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B8A4C25-D1E0-5046-A098-2A8D44C24706}"/>
                  </a:ext>
                </a:extLst>
              </p14:cNvPr>
              <p14:cNvContentPartPr/>
              <p14:nvPr/>
            </p14:nvContentPartPr>
            <p14:xfrm>
              <a:off x="9971978" y="462232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B8A4C25-D1E0-5046-A098-2A8D44C247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63338" y="461332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69278F61-AEB8-E342-99A0-BE404709DCD5}"/>
              </a:ext>
            </a:extLst>
          </p:cNvPr>
          <p:cNvGrpSpPr/>
          <p:nvPr/>
        </p:nvGrpSpPr>
        <p:grpSpPr>
          <a:xfrm>
            <a:off x="317138" y="514003"/>
            <a:ext cx="2104200" cy="382680"/>
            <a:chOff x="317138" y="514003"/>
            <a:chExt cx="2104200" cy="38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9290230-F846-9E45-883D-8B5343EA4D5A}"/>
                    </a:ext>
                  </a:extLst>
                </p14:cNvPr>
                <p14:cNvContentPartPr/>
                <p14:nvPr/>
              </p14:nvContentPartPr>
              <p14:xfrm>
                <a:off x="317138" y="552163"/>
                <a:ext cx="298800" cy="344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9290230-F846-9E45-883D-8B5343EA4D5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1658" y="537043"/>
                  <a:ext cx="32940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E6FBD5F-2A14-1744-97A7-F141DF935FC2}"/>
                    </a:ext>
                  </a:extLst>
                </p14:cNvPr>
                <p14:cNvContentPartPr/>
                <p14:nvPr/>
              </p14:nvContentPartPr>
              <p14:xfrm>
                <a:off x="668858" y="540283"/>
                <a:ext cx="168840" cy="348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E6FBD5F-2A14-1744-97A7-F141DF935FC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3738" y="525163"/>
                  <a:ext cx="19908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F276299-A87A-D84A-B18F-0B9721C8F34C}"/>
                    </a:ext>
                  </a:extLst>
                </p14:cNvPr>
                <p14:cNvContentPartPr/>
                <p14:nvPr/>
              </p14:nvContentPartPr>
              <p14:xfrm>
                <a:off x="875498" y="560803"/>
                <a:ext cx="230040" cy="275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F276299-A87A-D84A-B18F-0B9721C8F34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0378" y="545323"/>
                  <a:ext cx="2602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BE74AC2-AF1E-F749-8725-FFB4D9139A9B}"/>
                    </a:ext>
                  </a:extLst>
                </p14:cNvPr>
                <p14:cNvContentPartPr/>
                <p14:nvPr/>
              </p14:nvContentPartPr>
              <p14:xfrm>
                <a:off x="1013378" y="690043"/>
                <a:ext cx="160920" cy="30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BE74AC2-AF1E-F749-8725-FFB4D9139A9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97898" y="674563"/>
                  <a:ext cx="1915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AB668FD-3F9A-5D46-9104-661527AB4168}"/>
                    </a:ext>
                  </a:extLst>
                </p14:cNvPr>
                <p14:cNvContentPartPr/>
                <p14:nvPr/>
              </p14:nvContentPartPr>
              <p14:xfrm>
                <a:off x="1326938" y="643963"/>
                <a:ext cx="283320" cy="205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AB668FD-3F9A-5D46-9104-661527AB416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11818" y="628843"/>
                  <a:ext cx="3139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039BDC-7398-7F48-980F-50FA9F5594E9}"/>
                    </a:ext>
                  </a:extLst>
                </p14:cNvPr>
                <p14:cNvContentPartPr/>
                <p14:nvPr/>
              </p14:nvContentPartPr>
              <p14:xfrm>
                <a:off x="1625378" y="682123"/>
                <a:ext cx="107640" cy="130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039BDC-7398-7F48-980F-50FA9F5594E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09898" y="667003"/>
                  <a:ext cx="1378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4511A32-015C-6249-AE4A-9BF39CD9800A}"/>
                    </a:ext>
                  </a:extLst>
                </p14:cNvPr>
                <p14:cNvContentPartPr/>
                <p14:nvPr/>
              </p14:nvContentPartPr>
              <p14:xfrm>
                <a:off x="1755338" y="643963"/>
                <a:ext cx="107640" cy="138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4511A32-015C-6249-AE4A-9BF39CD9800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40218" y="628843"/>
                  <a:ext cx="1378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221D235-1434-4740-90EA-2E74A341AE3A}"/>
                    </a:ext>
                  </a:extLst>
                </p14:cNvPr>
                <p14:cNvContentPartPr/>
                <p14:nvPr/>
              </p14:nvContentPartPr>
              <p14:xfrm>
                <a:off x="1923818" y="559723"/>
                <a:ext cx="183960" cy="213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221D235-1434-4740-90EA-2E74A341AE3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08338" y="544603"/>
                  <a:ext cx="2145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1F89ACE-304B-0B4F-96CF-49F52233903F}"/>
                    </a:ext>
                  </a:extLst>
                </p14:cNvPr>
                <p14:cNvContentPartPr/>
                <p14:nvPr/>
              </p14:nvContentPartPr>
              <p14:xfrm>
                <a:off x="2099498" y="628843"/>
                <a:ext cx="84600" cy="168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1F89ACE-304B-0B4F-96CF-49F52233903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84378" y="613363"/>
                  <a:ext cx="114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743F49C-2ABD-9748-82B3-3AD81BB7E80F}"/>
                    </a:ext>
                  </a:extLst>
                </p14:cNvPr>
                <p14:cNvContentPartPr/>
                <p14:nvPr/>
              </p14:nvContentPartPr>
              <p14:xfrm>
                <a:off x="2252498" y="514003"/>
                <a:ext cx="168840" cy="275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743F49C-2ABD-9748-82B3-3AD81BB7E80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37378" y="498523"/>
                  <a:ext cx="199080" cy="30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04280C6-EB4F-1942-95C7-5379B5773498}"/>
                  </a:ext>
                </a:extLst>
              </p14:cNvPr>
              <p14:cNvContentPartPr/>
              <p14:nvPr/>
            </p14:nvContentPartPr>
            <p14:xfrm>
              <a:off x="385898" y="996043"/>
              <a:ext cx="2027880" cy="69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04280C6-EB4F-1942-95C7-5379B577349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0778" y="980563"/>
                <a:ext cx="2058120" cy="9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CFD61471-3F52-5940-8C72-E5127CF2EE52}"/>
              </a:ext>
            </a:extLst>
          </p:cNvPr>
          <p:cNvGrpSpPr/>
          <p:nvPr/>
        </p:nvGrpSpPr>
        <p:grpSpPr>
          <a:xfrm>
            <a:off x="255938" y="1370803"/>
            <a:ext cx="1683360" cy="375480"/>
            <a:chOff x="255938" y="1370803"/>
            <a:chExt cx="1683360" cy="37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619E1BD-72CD-B544-BADC-64359C164655}"/>
                    </a:ext>
                  </a:extLst>
                </p14:cNvPr>
                <p14:cNvContentPartPr/>
                <p14:nvPr/>
              </p14:nvContentPartPr>
              <p14:xfrm>
                <a:off x="255938" y="1722883"/>
                <a:ext cx="160920" cy="23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619E1BD-72CD-B544-BADC-64359C16465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0458" y="1707403"/>
                  <a:ext cx="1915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C12C518-F7F0-C546-9F8E-5188BF4CD617}"/>
                    </a:ext>
                  </a:extLst>
                </p14:cNvPr>
                <p14:cNvContentPartPr/>
                <p14:nvPr/>
              </p14:nvContentPartPr>
              <p14:xfrm>
                <a:off x="615218" y="1470163"/>
                <a:ext cx="214560" cy="268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C12C518-F7F0-C546-9F8E-5188BF4CD61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0098" y="1455043"/>
                  <a:ext cx="2451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B4F6077-3681-6F43-B63E-DA1F2732FD37}"/>
                    </a:ext>
                  </a:extLst>
                </p14:cNvPr>
                <p14:cNvContentPartPr/>
                <p14:nvPr/>
              </p14:nvContentPartPr>
              <p14:xfrm>
                <a:off x="860378" y="1585003"/>
                <a:ext cx="138240" cy="152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B4F6077-3681-6F43-B63E-DA1F2732FD3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4898" y="1569883"/>
                  <a:ext cx="1684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3D0F372-9DF9-594E-BFFF-348E251F614D}"/>
                    </a:ext>
                  </a:extLst>
                </p14:cNvPr>
                <p14:cNvContentPartPr/>
                <p14:nvPr/>
              </p14:nvContentPartPr>
              <p14:xfrm>
                <a:off x="1089698" y="1408963"/>
                <a:ext cx="23400" cy="321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3D0F372-9DF9-594E-BFFF-348E251F61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74578" y="1393843"/>
                  <a:ext cx="536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D37F27C-7AF6-A942-9B1C-2C2530D5A6C8}"/>
                    </a:ext>
                  </a:extLst>
                </p14:cNvPr>
                <p14:cNvContentPartPr/>
                <p14:nvPr/>
              </p14:nvContentPartPr>
              <p14:xfrm>
                <a:off x="1036058" y="1600483"/>
                <a:ext cx="130320" cy="30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D37F27C-7AF6-A942-9B1C-2C2530D5A6C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20938" y="1585003"/>
                  <a:ext cx="160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FCC94CD-5AEF-4F45-AAFD-FEF4CF93C5A2}"/>
                    </a:ext>
                  </a:extLst>
                </p14:cNvPr>
                <p14:cNvContentPartPr/>
                <p14:nvPr/>
              </p14:nvContentPartPr>
              <p14:xfrm>
                <a:off x="1258178" y="1554403"/>
                <a:ext cx="138240" cy="176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FCC94CD-5AEF-4F45-AAFD-FEF4CF93C5A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42698" y="1539283"/>
                  <a:ext cx="1684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2147716-43E3-994C-B64E-F7F61676931F}"/>
                    </a:ext>
                  </a:extLst>
                </p14:cNvPr>
                <p14:cNvContentPartPr/>
                <p14:nvPr/>
              </p14:nvContentPartPr>
              <p14:xfrm>
                <a:off x="1602338" y="1585003"/>
                <a:ext cx="122760" cy="130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2147716-43E3-994C-B64E-F7F61676931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587218" y="1569883"/>
                  <a:ext cx="1533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A3C0AB6-A5CB-BF46-8EDB-DFE8BAE3853B}"/>
                    </a:ext>
                  </a:extLst>
                </p14:cNvPr>
                <p14:cNvContentPartPr/>
                <p14:nvPr/>
              </p14:nvContentPartPr>
              <p14:xfrm>
                <a:off x="1808978" y="1370803"/>
                <a:ext cx="84600" cy="35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A3C0AB6-A5CB-BF46-8EDB-DFE8BAE3853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93498" y="1355683"/>
                  <a:ext cx="11484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A6D101A-469A-B945-90BE-420E350EF5CD}"/>
                    </a:ext>
                  </a:extLst>
                </p14:cNvPr>
                <p14:cNvContentPartPr/>
                <p14:nvPr/>
              </p14:nvContentPartPr>
              <p14:xfrm>
                <a:off x="1762898" y="1592563"/>
                <a:ext cx="176400" cy="23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A6D101A-469A-B945-90BE-420E350EF5C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747778" y="1577443"/>
                  <a:ext cx="20700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0259C7F-820F-EC4E-A7C4-B65DDC15E51E}"/>
              </a:ext>
            </a:extLst>
          </p:cNvPr>
          <p:cNvGrpSpPr/>
          <p:nvPr/>
        </p:nvGrpSpPr>
        <p:grpSpPr>
          <a:xfrm>
            <a:off x="676418" y="1883443"/>
            <a:ext cx="765000" cy="336960"/>
            <a:chOff x="676418" y="1883443"/>
            <a:chExt cx="765000" cy="33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49800A7-7ABB-1849-8417-6B215D771A45}"/>
                    </a:ext>
                  </a:extLst>
                </p14:cNvPr>
                <p14:cNvContentPartPr/>
                <p14:nvPr/>
              </p14:nvContentPartPr>
              <p14:xfrm>
                <a:off x="676418" y="2044003"/>
                <a:ext cx="30960" cy="160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49800A7-7ABB-1849-8417-6B215D771A4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1298" y="2028883"/>
                  <a:ext cx="615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181499A-139A-D941-98B5-5F6643D9DC16}"/>
                    </a:ext>
                  </a:extLst>
                </p14:cNvPr>
                <p14:cNvContentPartPr/>
                <p14:nvPr/>
              </p14:nvContentPartPr>
              <p14:xfrm>
                <a:off x="676418" y="1898563"/>
                <a:ext cx="15840" cy="38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181499A-139A-D941-98B5-5F6643D9DC1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1298" y="1883443"/>
                  <a:ext cx="460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0D3D29B-7673-4D42-9E2E-3DBE3EFA8EE3}"/>
                    </a:ext>
                  </a:extLst>
                </p14:cNvPr>
                <p14:cNvContentPartPr/>
                <p14:nvPr/>
              </p14:nvContentPartPr>
              <p14:xfrm>
                <a:off x="768578" y="1883443"/>
                <a:ext cx="160920" cy="321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0D3D29B-7673-4D42-9E2E-3DBE3EFA8EE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53098" y="1868323"/>
                  <a:ext cx="1915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AE0F584-AD11-494C-85BB-349901F9FF22}"/>
                    </a:ext>
                  </a:extLst>
                </p14:cNvPr>
                <p14:cNvContentPartPr/>
                <p14:nvPr/>
              </p14:nvContentPartPr>
              <p14:xfrm>
                <a:off x="967298" y="2013403"/>
                <a:ext cx="84600" cy="183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AE0F584-AD11-494C-85BB-349901F9FF2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52178" y="1998283"/>
                  <a:ext cx="114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D3959B6-6843-C84C-9E70-5A436591CE01}"/>
                    </a:ext>
                  </a:extLst>
                </p14:cNvPr>
                <p14:cNvContentPartPr/>
                <p14:nvPr/>
              </p14:nvContentPartPr>
              <p14:xfrm>
                <a:off x="1105178" y="1998283"/>
                <a:ext cx="138240" cy="183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D3959B6-6843-C84C-9E70-5A436591CE0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89698" y="1982803"/>
                  <a:ext cx="1684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BDE281F-1BCF-6B40-9695-3DE437FA3A49}"/>
                    </a:ext>
                  </a:extLst>
                </p14:cNvPr>
                <p14:cNvContentPartPr/>
                <p14:nvPr/>
              </p14:nvContentPartPr>
              <p14:xfrm>
                <a:off x="1288778" y="2005843"/>
                <a:ext cx="152640" cy="214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BDE281F-1BCF-6B40-9695-3DE437FA3A4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273298" y="1990723"/>
                  <a:ext cx="182880" cy="24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8803A94-1774-FA4B-A024-E66713FA8B31}"/>
                  </a:ext>
                </a:extLst>
              </p14:cNvPr>
              <p14:cNvContentPartPr/>
              <p14:nvPr/>
            </p14:nvContentPartPr>
            <p14:xfrm>
              <a:off x="248018" y="2663923"/>
              <a:ext cx="168840" cy="234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8803A94-1774-FA4B-A024-E66713FA8B3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32898" y="2648443"/>
                <a:ext cx="1990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08DEE53-AA9A-924C-B30E-C2F58EAA1387}"/>
                  </a:ext>
                </a:extLst>
              </p14:cNvPr>
              <p14:cNvContentPartPr/>
              <p14:nvPr/>
            </p14:nvContentPartPr>
            <p14:xfrm>
              <a:off x="722498" y="2426683"/>
              <a:ext cx="329400" cy="3438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08DEE53-AA9A-924C-B30E-C2F58EAA138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07378" y="2411203"/>
                <a:ext cx="36000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97856F6-047F-FB4E-A54F-C01A9576C7B3}"/>
                  </a:ext>
                </a:extLst>
              </p14:cNvPr>
              <p14:cNvContentPartPr/>
              <p14:nvPr/>
            </p14:nvContentPartPr>
            <p14:xfrm>
              <a:off x="1089698" y="2549083"/>
              <a:ext cx="145800" cy="1764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97856F6-047F-FB4E-A54F-C01A9576C7B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74578" y="2533603"/>
                <a:ext cx="17604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FBCB0C0-DC76-BC44-B6C6-2CC8C82A3DAD}"/>
                  </a:ext>
                </a:extLst>
              </p14:cNvPr>
              <p14:cNvContentPartPr/>
              <p14:nvPr/>
            </p14:nvContentPartPr>
            <p14:xfrm>
              <a:off x="1258178" y="2579683"/>
              <a:ext cx="130320" cy="153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FBCB0C0-DC76-BC44-B6C6-2CC8C82A3DA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242698" y="2564203"/>
                <a:ext cx="16092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4D74759-5ED6-DA49-B4CD-5896C5E95ED4}"/>
                  </a:ext>
                </a:extLst>
              </p14:cNvPr>
              <p14:cNvContentPartPr/>
              <p14:nvPr/>
            </p14:nvContentPartPr>
            <p14:xfrm>
              <a:off x="1456898" y="2450443"/>
              <a:ext cx="46440" cy="2444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4D74759-5ED6-DA49-B4CD-5896C5E95ED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441778" y="2435323"/>
                <a:ext cx="7668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A01DD01-913A-7548-8506-0FD8F34A04B3}"/>
                  </a:ext>
                </a:extLst>
              </p14:cNvPr>
              <p14:cNvContentPartPr/>
              <p14:nvPr/>
            </p14:nvContentPartPr>
            <p14:xfrm>
              <a:off x="1403258" y="2579683"/>
              <a:ext cx="168840" cy="309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A01DD01-913A-7548-8506-0FD8F34A04B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388138" y="2564203"/>
                <a:ext cx="19908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A10B31C-D57B-F547-B880-AF2056711A32}"/>
                  </a:ext>
                </a:extLst>
              </p14:cNvPr>
              <p14:cNvContentPartPr/>
              <p14:nvPr/>
            </p14:nvContentPartPr>
            <p14:xfrm>
              <a:off x="1678658" y="2587243"/>
              <a:ext cx="214560" cy="1227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A10B31C-D57B-F547-B880-AF2056711A3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663538" y="2572123"/>
                <a:ext cx="2451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33A1325-FC9A-324B-AAB1-582518FD0DB0}"/>
                  </a:ext>
                </a:extLst>
              </p14:cNvPr>
              <p14:cNvContentPartPr/>
              <p14:nvPr/>
            </p14:nvContentPartPr>
            <p14:xfrm>
              <a:off x="1969538" y="2610283"/>
              <a:ext cx="30960" cy="997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33A1325-FC9A-324B-AAB1-582518FD0DB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954418" y="2594803"/>
                <a:ext cx="6156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127ECBE-5132-B642-8C6D-755F3D16DB21}"/>
                  </a:ext>
                </a:extLst>
              </p14:cNvPr>
              <p14:cNvContentPartPr/>
              <p14:nvPr/>
            </p14:nvContentPartPr>
            <p14:xfrm>
              <a:off x="1931378" y="2503003"/>
              <a:ext cx="23400" cy="309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127ECBE-5132-B642-8C6D-755F3D16DB2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915898" y="2487883"/>
                <a:ext cx="5364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CAD087B-01B3-3B45-B993-6BA1364C9437}"/>
                  </a:ext>
                </a:extLst>
              </p14:cNvPr>
              <p14:cNvContentPartPr/>
              <p14:nvPr/>
            </p14:nvContentPartPr>
            <p14:xfrm>
              <a:off x="2023178" y="2411203"/>
              <a:ext cx="46440" cy="2682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CAD087B-01B3-3B45-B993-6BA1364C943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007698" y="2396083"/>
                <a:ext cx="7668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5529A8C-0EEB-E042-8F60-4D5E74742F7E}"/>
                  </a:ext>
                </a:extLst>
              </p14:cNvPr>
              <p14:cNvContentPartPr/>
              <p14:nvPr/>
            </p14:nvContentPartPr>
            <p14:xfrm>
              <a:off x="1977098" y="2541523"/>
              <a:ext cx="168840" cy="691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5529A8C-0EEB-E042-8F60-4D5E74742F7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961978" y="2526043"/>
                <a:ext cx="19908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FEAAE8C-796A-8A46-B219-AE0BB694443E}"/>
                  </a:ext>
                </a:extLst>
              </p14:cNvPr>
              <p14:cNvContentPartPr/>
              <p14:nvPr/>
            </p14:nvContentPartPr>
            <p14:xfrm>
              <a:off x="2160698" y="2411203"/>
              <a:ext cx="130320" cy="2912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FEAAE8C-796A-8A46-B219-AE0BB694443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145578" y="2396083"/>
                <a:ext cx="160920" cy="32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59A86C5D-CD61-0149-986C-164CE8E1C6D5}"/>
              </a:ext>
            </a:extLst>
          </p:cNvPr>
          <p:cNvGrpSpPr/>
          <p:nvPr/>
        </p:nvGrpSpPr>
        <p:grpSpPr>
          <a:xfrm>
            <a:off x="661298" y="2908723"/>
            <a:ext cx="750240" cy="306000"/>
            <a:chOff x="661298" y="2908723"/>
            <a:chExt cx="750240" cy="306000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F0900CC1-6987-CB40-8629-E013BBFD8681}"/>
                </a:ext>
              </a:extLst>
            </p:cNvPr>
            <p:cNvGrpSpPr/>
            <p:nvPr/>
          </p:nvGrpSpPr>
          <p:grpSpPr>
            <a:xfrm>
              <a:off x="661298" y="2908723"/>
              <a:ext cx="750240" cy="306000"/>
              <a:chOff x="661298" y="2908723"/>
              <a:chExt cx="750240" cy="306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6F0264F7-62F8-3946-9C08-387A678A1C23}"/>
                      </a:ext>
                    </a:extLst>
                  </p14:cNvPr>
                  <p14:cNvContentPartPr/>
                  <p14:nvPr/>
                </p14:nvContentPartPr>
                <p14:xfrm>
                  <a:off x="661298" y="3023203"/>
                  <a:ext cx="222120" cy="19152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6F0264F7-62F8-3946-9C08-387A678A1C23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646178" y="3008083"/>
                    <a:ext cx="252720" cy="22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0B0FD95B-C49E-424C-9019-23256A38E16B}"/>
                      </a:ext>
                    </a:extLst>
                  </p14:cNvPr>
                  <p14:cNvContentPartPr/>
                  <p14:nvPr/>
                </p14:nvContentPartPr>
                <p14:xfrm>
                  <a:off x="929138" y="2939323"/>
                  <a:ext cx="145800" cy="26064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0B0FD95B-C49E-424C-9019-23256A38E16B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913658" y="2923843"/>
                    <a:ext cx="17604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A69A14E5-1A18-2B45-9665-5A6B4AAFD5A1}"/>
                      </a:ext>
                    </a:extLst>
                  </p14:cNvPr>
                  <p14:cNvContentPartPr/>
                  <p14:nvPr/>
                </p14:nvContentPartPr>
                <p14:xfrm>
                  <a:off x="1097258" y="2908723"/>
                  <a:ext cx="237600" cy="27576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A69A14E5-1A18-2B45-9665-5A6B4AAFD5A1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1082138" y="2893243"/>
                    <a:ext cx="268200" cy="30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78BFC590-D731-CA48-8052-D0E05D2B0272}"/>
                      </a:ext>
                    </a:extLst>
                  </p14:cNvPr>
                  <p14:cNvContentPartPr/>
                  <p14:nvPr/>
                </p14:nvContentPartPr>
                <p14:xfrm>
                  <a:off x="1242698" y="3000523"/>
                  <a:ext cx="168840" cy="6912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78BFC590-D731-CA48-8052-D0E05D2B0272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1227578" y="2985043"/>
                    <a:ext cx="199080" cy="997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6F6FAFF-CCD1-D94C-94AD-E23CC7CD08D1}"/>
              </a:ext>
            </a:extLst>
          </p:cNvPr>
          <p:cNvGrpSpPr/>
          <p:nvPr/>
        </p:nvGrpSpPr>
        <p:grpSpPr>
          <a:xfrm>
            <a:off x="1640498" y="2870203"/>
            <a:ext cx="735120" cy="283680"/>
            <a:chOff x="1640498" y="2870203"/>
            <a:chExt cx="735120" cy="28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BBA1349-5335-D64E-96AD-D13C8DC001D2}"/>
                    </a:ext>
                  </a:extLst>
                </p14:cNvPr>
                <p14:cNvContentPartPr/>
                <p14:nvPr/>
              </p14:nvContentPartPr>
              <p14:xfrm>
                <a:off x="1640498" y="2878123"/>
                <a:ext cx="23400" cy="252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BBA1349-5335-D64E-96AD-D13C8DC001D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625378" y="2862643"/>
                  <a:ext cx="536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5C37992-90FF-0F48-9A8A-F23FB1485BFC}"/>
                    </a:ext>
                  </a:extLst>
                </p14:cNvPr>
                <p14:cNvContentPartPr/>
                <p14:nvPr/>
              </p14:nvContentPartPr>
              <p14:xfrm>
                <a:off x="1854698" y="2878123"/>
                <a:ext cx="15840" cy="275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5C37992-90FF-0F48-9A8A-F23FB1485BF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839578" y="2862643"/>
                  <a:ext cx="460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50FDE56-DDD2-A24B-8A2E-375D5FADA504}"/>
                    </a:ext>
                  </a:extLst>
                </p14:cNvPr>
                <p14:cNvContentPartPr/>
                <p14:nvPr/>
              </p14:nvContentPartPr>
              <p14:xfrm>
                <a:off x="1946498" y="3000523"/>
                <a:ext cx="23400" cy="122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50FDE56-DDD2-A24B-8A2E-375D5FADA50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931378" y="2985043"/>
                  <a:ext cx="536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A29F056-4BB0-7F44-BCF7-CBFF26512486}"/>
                    </a:ext>
                  </a:extLst>
                </p14:cNvPr>
                <p14:cNvContentPartPr/>
                <p14:nvPr/>
              </p14:nvContentPartPr>
              <p14:xfrm>
                <a:off x="1961978" y="2870203"/>
                <a:ext cx="7920" cy="30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A29F056-4BB0-7F44-BCF7-CBFF2651248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946498" y="2855083"/>
                  <a:ext cx="385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AAF7649-90E9-2840-8BE2-216D8C15DF59}"/>
                    </a:ext>
                  </a:extLst>
                </p14:cNvPr>
                <p14:cNvContentPartPr/>
                <p14:nvPr/>
              </p14:nvContentPartPr>
              <p14:xfrm>
                <a:off x="2046218" y="2885683"/>
                <a:ext cx="176400" cy="2570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AAF7649-90E9-2840-8BE2-216D8C15DF5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030738" y="2870203"/>
                  <a:ext cx="2070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4F1C34E-F8F7-CC48-A857-A7277A200D4D}"/>
                    </a:ext>
                  </a:extLst>
                </p14:cNvPr>
                <p14:cNvContentPartPr/>
                <p14:nvPr/>
              </p14:nvContentPartPr>
              <p14:xfrm>
                <a:off x="2237378" y="2931403"/>
                <a:ext cx="138240" cy="176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4F1C34E-F8F7-CC48-A857-A7277A200D4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221898" y="2916283"/>
                  <a:ext cx="168480" cy="20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931BF9F-6A62-7043-A3D1-CB701374389A}"/>
                  </a:ext>
                </a:extLst>
              </p14:cNvPr>
              <p14:cNvContentPartPr/>
              <p14:nvPr/>
            </p14:nvContentPartPr>
            <p14:xfrm>
              <a:off x="9737186" y="1143694"/>
              <a:ext cx="290520" cy="277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931BF9F-6A62-7043-A3D1-CB701374389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721706" y="1128214"/>
                <a:ext cx="321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02F53F35-5E1C-EA49-B286-7978A5607230}"/>
              </a:ext>
            </a:extLst>
          </p:cNvPr>
          <p:cNvGrpSpPr/>
          <p:nvPr/>
        </p:nvGrpSpPr>
        <p:grpSpPr>
          <a:xfrm>
            <a:off x="10229666" y="842374"/>
            <a:ext cx="1418040" cy="482040"/>
            <a:chOff x="10229666" y="842374"/>
            <a:chExt cx="1418040" cy="48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5731002-2389-F248-AA89-0180DDA09291}"/>
                    </a:ext>
                  </a:extLst>
                </p14:cNvPr>
                <p14:cNvContentPartPr/>
                <p14:nvPr/>
              </p14:nvContentPartPr>
              <p14:xfrm>
                <a:off x="10229666" y="842374"/>
                <a:ext cx="246600" cy="328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5731002-2389-F248-AA89-0180DDA0929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214546" y="827254"/>
                  <a:ext cx="2772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61CA77F-8213-2243-90B0-6AEF9A062548}"/>
                    </a:ext>
                  </a:extLst>
                </p14:cNvPr>
                <p14:cNvContentPartPr/>
                <p14:nvPr/>
              </p14:nvContentPartPr>
              <p14:xfrm>
                <a:off x="10530626" y="951814"/>
                <a:ext cx="181080" cy="1918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61CA77F-8213-2243-90B0-6AEF9A06254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515506" y="936694"/>
                  <a:ext cx="2113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AFC9B9F-88AC-A04B-96C8-AA5CF75BAB01}"/>
                    </a:ext>
                  </a:extLst>
                </p14:cNvPr>
                <p14:cNvContentPartPr/>
                <p14:nvPr/>
              </p14:nvContentPartPr>
              <p14:xfrm>
                <a:off x="10738706" y="962974"/>
                <a:ext cx="33120" cy="1371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AFC9B9F-88AC-A04B-96C8-AA5CF75BAB0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723586" y="947494"/>
                  <a:ext cx="637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89AAAB6-14C7-E748-8D02-D78D1798DB6F}"/>
                    </a:ext>
                  </a:extLst>
                </p14:cNvPr>
                <p14:cNvContentPartPr/>
                <p14:nvPr/>
              </p14:nvContentPartPr>
              <p14:xfrm>
                <a:off x="10760666" y="842374"/>
                <a:ext cx="16920" cy="44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89AAAB6-14C7-E748-8D02-D78D1798DB6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745546" y="827254"/>
                  <a:ext cx="471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4559FF5-1606-5449-BA4F-04E5E6A97D88}"/>
                    </a:ext>
                  </a:extLst>
                </p14:cNvPr>
                <p14:cNvContentPartPr/>
                <p14:nvPr/>
              </p14:nvContentPartPr>
              <p14:xfrm>
                <a:off x="10859306" y="979174"/>
                <a:ext cx="164520" cy="185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4559FF5-1606-5449-BA4F-04E5E6A97D8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843826" y="964054"/>
                  <a:ext cx="1951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EA4D63D-9A02-D949-AEE2-F37599C93C70}"/>
                    </a:ext>
                  </a:extLst>
                </p14:cNvPr>
                <p14:cNvContentPartPr/>
                <p14:nvPr/>
              </p14:nvContentPartPr>
              <p14:xfrm>
                <a:off x="11045426" y="990334"/>
                <a:ext cx="191880" cy="334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EA4D63D-9A02-D949-AEE2-F37599C93C7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029946" y="975214"/>
                  <a:ext cx="22248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70B992C-5F47-0A45-A2B0-7E4C111BE1FD}"/>
                    </a:ext>
                  </a:extLst>
                </p14:cNvPr>
                <p14:cNvContentPartPr/>
                <p14:nvPr/>
              </p14:nvContentPartPr>
              <p14:xfrm>
                <a:off x="11411906" y="968374"/>
                <a:ext cx="235800" cy="159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70B992C-5F47-0A45-A2B0-7E4C111BE1F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396786" y="953254"/>
                  <a:ext cx="266040" cy="18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999B02E-7637-BE4E-B204-1EA2A6745457}"/>
                  </a:ext>
                </a:extLst>
              </p14:cNvPr>
              <p14:cNvContentPartPr/>
              <p14:nvPr/>
            </p14:nvContentPartPr>
            <p14:xfrm>
              <a:off x="10303826" y="1450054"/>
              <a:ext cx="167040" cy="2077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999B02E-7637-BE4E-B204-1EA2A674545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288706" y="1434934"/>
                <a:ext cx="19764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13C77702-6863-3F40-A9CA-5F733714855A}"/>
                  </a:ext>
                </a:extLst>
              </p14:cNvPr>
              <p14:cNvContentPartPr/>
              <p14:nvPr/>
            </p14:nvContentPartPr>
            <p14:xfrm>
              <a:off x="10306346" y="1493974"/>
              <a:ext cx="164520" cy="4820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13C77702-6863-3F40-A9CA-5F733714855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291226" y="1478494"/>
                <a:ext cx="19512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8A39EA8-9610-4043-B3B3-41B4C4357D70}"/>
                  </a:ext>
                </a:extLst>
              </p14:cNvPr>
              <p14:cNvContentPartPr/>
              <p14:nvPr/>
            </p14:nvContentPartPr>
            <p14:xfrm>
              <a:off x="10497866" y="1500094"/>
              <a:ext cx="142560" cy="1522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8A39EA8-9610-4043-B3B3-41B4C4357D7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482746" y="1484614"/>
                <a:ext cx="17316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537552C-3DC0-334E-B14C-40099D25B5B8}"/>
                  </a:ext>
                </a:extLst>
              </p14:cNvPr>
              <p14:cNvContentPartPr/>
              <p14:nvPr/>
            </p14:nvContentPartPr>
            <p14:xfrm>
              <a:off x="10689386" y="1510174"/>
              <a:ext cx="5760" cy="1317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537552C-3DC0-334E-B14C-40099D25B5B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674266" y="1495054"/>
                <a:ext cx="3636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2DD6808-04D6-A74D-B37F-8BD570B3222D}"/>
                  </a:ext>
                </a:extLst>
              </p14:cNvPr>
              <p14:cNvContentPartPr/>
              <p14:nvPr/>
            </p14:nvContentPartPr>
            <p14:xfrm>
              <a:off x="10683986" y="1357174"/>
              <a:ext cx="22320" cy="385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2DD6808-04D6-A74D-B37F-8BD570B3222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668866" y="1341694"/>
                <a:ext cx="5292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C2A50DB-8CED-3A43-8A3B-119CF08E7C47}"/>
                  </a:ext>
                </a:extLst>
              </p14:cNvPr>
              <p14:cNvContentPartPr/>
              <p14:nvPr/>
            </p14:nvContentPartPr>
            <p14:xfrm>
              <a:off x="10749506" y="1406134"/>
              <a:ext cx="197280" cy="2851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C2A50DB-8CED-3A43-8A3B-119CF08E7C4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734386" y="1391014"/>
                <a:ext cx="22788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B414425-B760-0B41-8706-3F6A05114E09}"/>
                  </a:ext>
                </a:extLst>
              </p14:cNvPr>
              <p14:cNvContentPartPr/>
              <p14:nvPr/>
            </p14:nvContentPartPr>
            <p14:xfrm>
              <a:off x="11319026" y="1515574"/>
              <a:ext cx="5760" cy="1317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B414425-B760-0B41-8706-3F6A05114E0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1303546" y="1500454"/>
                <a:ext cx="3636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1B9070C2-9F83-6C48-87E2-8DD75F5DDA7A}"/>
                  </a:ext>
                </a:extLst>
              </p14:cNvPr>
              <p14:cNvContentPartPr/>
              <p14:nvPr/>
            </p14:nvContentPartPr>
            <p14:xfrm>
              <a:off x="11319026" y="1373374"/>
              <a:ext cx="11160" cy="550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B9070C2-9F83-6C48-87E2-8DD75F5DDA7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1303546" y="1358254"/>
                <a:ext cx="4176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0BBB22B-6FB7-2D48-9968-3DE573F4FE94}"/>
                  </a:ext>
                </a:extLst>
              </p14:cNvPr>
              <p14:cNvContentPartPr/>
              <p14:nvPr/>
            </p14:nvContentPartPr>
            <p14:xfrm>
              <a:off x="11401106" y="1450054"/>
              <a:ext cx="153720" cy="2138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0BBB22B-6FB7-2D48-9968-3DE573F4FE94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1385626" y="1434934"/>
                <a:ext cx="18396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FEAFC85-0E98-014C-9BD1-01BD0C291989}"/>
                  </a:ext>
                </a:extLst>
              </p14:cNvPr>
              <p14:cNvContentPartPr/>
              <p14:nvPr/>
            </p14:nvContentPartPr>
            <p14:xfrm>
              <a:off x="10164146" y="2128654"/>
              <a:ext cx="126360" cy="1969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FEAFC85-0E98-014C-9BD1-01BD0C29198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148666" y="2113534"/>
                <a:ext cx="15660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5AB7D67C-467F-EE4B-AFA7-BBE8245E80FF}"/>
                  </a:ext>
                </a:extLst>
              </p14:cNvPr>
              <p14:cNvContentPartPr/>
              <p14:nvPr/>
            </p14:nvContentPartPr>
            <p14:xfrm>
              <a:off x="10328306" y="2139814"/>
              <a:ext cx="175680" cy="1317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5AB7D67C-467F-EE4B-AFA7-BBE8245E80F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312826" y="2124334"/>
                <a:ext cx="2059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43AC5EA9-BEA4-9B47-B58C-545F2E1A163A}"/>
                  </a:ext>
                </a:extLst>
              </p14:cNvPr>
              <p14:cNvContentPartPr/>
              <p14:nvPr/>
            </p14:nvContentPartPr>
            <p14:xfrm>
              <a:off x="10503266" y="2112454"/>
              <a:ext cx="148320" cy="1364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43AC5EA9-BEA4-9B47-B58C-545F2E1A163A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488146" y="2096974"/>
                <a:ext cx="1785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AD8157D-9920-6A4B-9282-45CB1CF4ACFF}"/>
                  </a:ext>
                </a:extLst>
              </p14:cNvPr>
              <p14:cNvContentPartPr/>
              <p14:nvPr/>
            </p14:nvContentPartPr>
            <p14:xfrm>
              <a:off x="10662026" y="2128654"/>
              <a:ext cx="147600" cy="3726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AD8157D-9920-6A4B-9282-45CB1CF4ACFF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646906" y="2113534"/>
                <a:ext cx="178200" cy="40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388F20E-99F0-FC4F-8414-2CF7AC5325D0}"/>
              </a:ext>
            </a:extLst>
          </p:cNvPr>
          <p:cNvGrpSpPr/>
          <p:nvPr/>
        </p:nvGrpSpPr>
        <p:grpSpPr>
          <a:xfrm>
            <a:off x="10928498" y="1914043"/>
            <a:ext cx="1078920" cy="589680"/>
            <a:chOff x="10928498" y="1914043"/>
            <a:chExt cx="1078920" cy="58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840926B-B2A5-7B49-A6BF-9E1374238E1F}"/>
                    </a:ext>
                  </a:extLst>
                </p14:cNvPr>
                <p14:cNvContentPartPr/>
                <p14:nvPr/>
              </p14:nvContentPartPr>
              <p14:xfrm>
                <a:off x="10928498" y="1921603"/>
                <a:ext cx="54000" cy="3369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840926B-B2A5-7B49-A6BF-9E1374238E1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913018" y="1906483"/>
                  <a:ext cx="8424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FA2F415-2BB3-AA47-8F96-B3AC8E20A986}"/>
                    </a:ext>
                  </a:extLst>
                </p14:cNvPr>
                <p14:cNvContentPartPr/>
                <p14:nvPr/>
              </p14:nvContentPartPr>
              <p14:xfrm>
                <a:off x="11073938" y="2097643"/>
                <a:ext cx="23400" cy="1076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FA2F415-2BB3-AA47-8F96-B3AC8E20A98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058458" y="2082523"/>
                  <a:ext cx="536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3C217D8-2982-F94D-AE8E-F0A80164814F}"/>
                    </a:ext>
                  </a:extLst>
                </p14:cNvPr>
                <p14:cNvContentPartPr/>
                <p14:nvPr/>
              </p14:nvContentPartPr>
              <p14:xfrm>
                <a:off x="11043338" y="1982803"/>
                <a:ext cx="38520" cy="234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3C217D8-2982-F94D-AE8E-F0A80164814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27858" y="1967683"/>
                  <a:ext cx="691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5023909-1CD5-4F4A-B6DE-AB602CC84AEE}"/>
                    </a:ext>
                  </a:extLst>
                </p14:cNvPr>
                <p14:cNvContentPartPr/>
                <p14:nvPr/>
              </p14:nvContentPartPr>
              <p14:xfrm>
                <a:off x="11157818" y="2067043"/>
                <a:ext cx="275760" cy="1915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5023909-1CD5-4F4A-B6DE-AB602CC84AE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142698" y="2051923"/>
                  <a:ext cx="3063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7C19FFE-6879-3B46-9F11-3A11885EDFAD}"/>
                    </a:ext>
                  </a:extLst>
                </p14:cNvPr>
                <p14:cNvContentPartPr/>
                <p14:nvPr/>
              </p14:nvContentPartPr>
              <p14:xfrm>
                <a:off x="11456258" y="2090083"/>
                <a:ext cx="38520" cy="1227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7C19FFE-6879-3B46-9F11-3A11885EDFA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441138" y="2074603"/>
                  <a:ext cx="691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4DC4EB6-B19E-FD47-8C1F-EB0B0FD4601D}"/>
                    </a:ext>
                  </a:extLst>
                </p14:cNvPr>
                <p14:cNvContentPartPr/>
                <p14:nvPr/>
              </p14:nvContentPartPr>
              <p14:xfrm>
                <a:off x="11433218" y="1967683"/>
                <a:ext cx="30960" cy="38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4DC4EB6-B19E-FD47-8C1F-EB0B0FD4601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418098" y="1952203"/>
                  <a:ext cx="615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3EEBF4E-BE2B-0041-A9C2-24F8CC8EB1F9}"/>
                    </a:ext>
                  </a:extLst>
                </p14:cNvPr>
                <p14:cNvContentPartPr/>
                <p14:nvPr/>
              </p14:nvContentPartPr>
              <p14:xfrm>
                <a:off x="11509898" y="1914043"/>
                <a:ext cx="61560" cy="298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3EEBF4E-BE2B-0041-A9C2-24F8CC8EB1F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494418" y="1898923"/>
                  <a:ext cx="921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F520716-7809-E143-910E-1B53897D38A2}"/>
                    </a:ext>
                  </a:extLst>
                </p14:cNvPr>
                <p14:cNvContentPartPr/>
                <p14:nvPr/>
              </p14:nvContentPartPr>
              <p14:xfrm>
                <a:off x="11502338" y="2067043"/>
                <a:ext cx="183960" cy="1609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F520716-7809-E143-910E-1B53897D38A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486858" y="2051923"/>
                  <a:ext cx="2145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8EC01D5-0517-2745-8768-4101B3BBA30E}"/>
                    </a:ext>
                  </a:extLst>
                </p14:cNvPr>
                <p14:cNvContentPartPr/>
                <p14:nvPr/>
              </p14:nvContentPartPr>
              <p14:xfrm>
                <a:off x="11639858" y="2005843"/>
                <a:ext cx="30960" cy="234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8EC01D5-0517-2745-8768-4101B3BBA30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624738" y="1990723"/>
                  <a:ext cx="615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755899F-3798-3347-B98E-37FE6356ACDE}"/>
                    </a:ext>
                  </a:extLst>
                </p14:cNvPr>
                <p14:cNvContentPartPr/>
                <p14:nvPr/>
              </p14:nvContentPartPr>
              <p14:xfrm>
                <a:off x="11731658" y="2059483"/>
                <a:ext cx="160920" cy="1994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755899F-3798-3347-B98E-37FE6356ACD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716538" y="2044003"/>
                  <a:ext cx="1915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E0412EF-54D0-2743-A361-DD5C094FBC88}"/>
                    </a:ext>
                  </a:extLst>
                </p14:cNvPr>
                <p14:cNvContentPartPr/>
                <p14:nvPr/>
              </p14:nvContentPartPr>
              <p14:xfrm>
                <a:off x="11792858" y="2059483"/>
                <a:ext cx="214560" cy="4442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E0412EF-54D0-2743-A361-DD5C094FBC8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777738" y="2044003"/>
                  <a:ext cx="245160" cy="474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3317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42C7-6955-D940-902D-0105AD2E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3F31D-88D7-4A42-AB3E-99AD94FE4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865" y="0"/>
            <a:ext cx="5310652" cy="6858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9A1F2D5-165D-D34A-96D3-16C895066698}"/>
              </a:ext>
            </a:extLst>
          </p:cNvPr>
          <p:cNvGrpSpPr/>
          <p:nvPr/>
        </p:nvGrpSpPr>
        <p:grpSpPr>
          <a:xfrm>
            <a:off x="480812" y="997059"/>
            <a:ext cx="559800" cy="355680"/>
            <a:chOff x="480812" y="997059"/>
            <a:chExt cx="559800" cy="35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20AC448-7914-264C-A965-A72995BE9EFF}"/>
                    </a:ext>
                  </a:extLst>
                </p14:cNvPr>
                <p14:cNvContentPartPr/>
                <p14:nvPr/>
              </p14:nvContentPartPr>
              <p14:xfrm>
                <a:off x="480812" y="997059"/>
                <a:ext cx="203400" cy="3556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20AC448-7914-264C-A965-A72995BE9EF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5692" y="981579"/>
                  <a:ext cx="23364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AFCBE15-42E6-0849-AA30-F2EA6ED24AC8}"/>
                    </a:ext>
                  </a:extLst>
                </p14:cNvPr>
                <p14:cNvContentPartPr/>
                <p14:nvPr/>
              </p14:nvContentPartPr>
              <p14:xfrm>
                <a:off x="722372" y="1043499"/>
                <a:ext cx="220680" cy="288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AFCBE15-42E6-0849-AA30-F2EA6ED24AC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7252" y="1028379"/>
                  <a:ext cx="2512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9E42738-8C41-2340-A0AC-7D73FFB4D4B0}"/>
                    </a:ext>
                  </a:extLst>
                </p14:cNvPr>
                <p14:cNvContentPartPr/>
                <p14:nvPr/>
              </p14:nvContentPartPr>
              <p14:xfrm>
                <a:off x="883292" y="1136739"/>
                <a:ext cx="157320" cy="34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9E42738-8C41-2340-A0AC-7D73FFB4D4B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8172" y="1121619"/>
                  <a:ext cx="187560" cy="6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DF1E45-0D68-124E-9954-2BF14D2D34AA}"/>
              </a:ext>
            </a:extLst>
          </p:cNvPr>
          <p:cNvGrpSpPr/>
          <p:nvPr/>
        </p:nvGrpSpPr>
        <p:grpSpPr>
          <a:xfrm>
            <a:off x="1349492" y="1018299"/>
            <a:ext cx="314280" cy="292320"/>
            <a:chOff x="1349492" y="1018299"/>
            <a:chExt cx="314280" cy="2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1274F4B-E136-7747-94FE-D59CEB8658CB}"/>
                    </a:ext>
                  </a:extLst>
                </p14:cNvPr>
                <p14:cNvContentPartPr/>
                <p14:nvPr/>
              </p14:nvContentPartPr>
              <p14:xfrm>
                <a:off x="1349492" y="1018299"/>
                <a:ext cx="233280" cy="292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1274F4B-E136-7747-94FE-D59CEB8658C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34372" y="1002819"/>
                  <a:ext cx="2638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33D52C9-3A82-2040-A02E-C06B728845C0}"/>
                    </a:ext>
                  </a:extLst>
                </p14:cNvPr>
                <p14:cNvContentPartPr/>
                <p14:nvPr/>
              </p14:nvContentPartPr>
              <p14:xfrm>
                <a:off x="1510772" y="1132419"/>
                <a:ext cx="153000" cy="38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33D52C9-3A82-2040-A02E-C06B728845C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495292" y="1117299"/>
                  <a:ext cx="183240" cy="6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537A772-2EEB-0841-BDE4-52B84BC74D00}"/>
              </a:ext>
            </a:extLst>
          </p:cNvPr>
          <p:cNvGrpSpPr/>
          <p:nvPr/>
        </p:nvGrpSpPr>
        <p:grpSpPr>
          <a:xfrm>
            <a:off x="1917572" y="930099"/>
            <a:ext cx="678240" cy="380880"/>
            <a:chOff x="1917572" y="930099"/>
            <a:chExt cx="678240" cy="38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1EC4FAB-309B-B540-9076-9D96565EC694}"/>
                    </a:ext>
                  </a:extLst>
                </p14:cNvPr>
                <p14:cNvContentPartPr/>
                <p14:nvPr/>
              </p14:nvContentPartPr>
              <p14:xfrm>
                <a:off x="1917572" y="930099"/>
                <a:ext cx="169920" cy="351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1EC4FAB-309B-B540-9076-9D96565EC69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02092" y="914979"/>
                  <a:ext cx="20052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8B887AB-16D2-0E42-86FF-75A09F5370BA}"/>
                    </a:ext>
                  </a:extLst>
                </p14:cNvPr>
                <p14:cNvContentPartPr/>
                <p14:nvPr/>
              </p14:nvContentPartPr>
              <p14:xfrm>
                <a:off x="2108012" y="1102899"/>
                <a:ext cx="102240" cy="182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8B887AB-16D2-0E42-86FF-75A09F5370B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92892" y="1087779"/>
                  <a:ext cx="1324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74D2A0C-C861-1049-93E9-3B5B074DEF56}"/>
                    </a:ext>
                  </a:extLst>
                </p14:cNvPr>
                <p14:cNvContentPartPr/>
                <p14:nvPr/>
              </p14:nvContentPartPr>
              <p14:xfrm>
                <a:off x="2239412" y="1102899"/>
                <a:ext cx="119160" cy="208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74D2A0C-C861-1049-93E9-3B5B074DEF5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24292" y="1087779"/>
                  <a:ext cx="1494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AF03A60-C524-024B-8F12-597A972743CA}"/>
                    </a:ext>
                  </a:extLst>
                </p14:cNvPr>
                <p14:cNvContentPartPr/>
                <p14:nvPr/>
              </p14:nvContentPartPr>
              <p14:xfrm>
                <a:off x="2430212" y="1001379"/>
                <a:ext cx="165600" cy="263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AF03A60-C524-024B-8F12-597A972743C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414732" y="985899"/>
                  <a:ext cx="196200" cy="29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FC754E4-50D6-3048-8789-52F571DBA94E}"/>
              </a:ext>
            </a:extLst>
          </p:cNvPr>
          <p:cNvGrpSpPr/>
          <p:nvPr/>
        </p:nvGrpSpPr>
        <p:grpSpPr>
          <a:xfrm>
            <a:off x="373258" y="2036655"/>
            <a:ext cx="1301400" cy="333888"/>
            <a:chOff x="373258" y="2036655"/>
            <a:chExt cx="1301400" cy="33388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3275285-F9E8-5F4F-B4F0-C186873C958C}"/>
                    </a:ext>
                  </a:extLst>
                </p14:cNvPr>
                <p14:cNvContentPartPr/>
                <p14:nvPr/>
              </p14:nvContentPartPr>
              <p14:xfrm>
                <a:off x="373258" y="2082183"/>
                <a:ext cx="38520" cy="271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3275285-F9E8-5F4F-B4F0-C186873C958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58138" y="2066703"/>
                  <a:ext cx="691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8A3AC6F-2F68-4247-8BD6-F891966C8804}"/>
                    </a:ext>
                  </a:extLst>
                </p14:cNvPr>
                <p14:cNvContentPartPr/>
                <p14:nvPr/>
              </p14:nvContentPartPr>
              <p14:xfrm>
                <a:off x="449578" y="2226903"/>
                <a:ext cx="157320" cy="143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8A3AC6F-2F68-4247-8BD6-F891966C880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34458" y="2211423"/>
                  <a:ext cx="1875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556A75F-0AE4-5F4C-A6E4-0847F5FAE943}"/>
                    </a:ext>
                  </a:extLst>
                </p14:cNvPr>
                <p14:cNvContentPartPr/>
                <p14:nvPr/>
              </p14:nvContentPartPr>
              <p14:xfrm>
                <a:off x="691138" y="2061663"/>
                <a:ext cx="51120" cy="292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556A75F-0AE4-5F4C-A6E4-0847F5FAE94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6018" y="2046183"/>
                  <a:ext cx="817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924D89C-3C27-DE41-81BB-4C38E27A0FB9}"/>
                    </a:ext>
                  </a:extLst>
                </p14:cNvPr>
                <p14:cNvContentPartPr/>
                <p14:nvPr/>
              </p14:nvContentPartPr>
              <p14:xfrm>
                <a:off x="657298" y="2234823"/>
                <a:ext cx="174240" cy="42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924D89C-3C27-DE41-81BB-4C38E27A0FB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42178" y="2219703"/>
                  <a:ext cx="2044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210EEF9-5518-2449-943F-87BECC657606}"/>
                    </a:ext>
                  </a:extLst>
                </p14:cNvPr>
                <p14:cNvContentPartPr/>
                <p14:nvPr/>
              </p14:nvContentPartPr>
              <p14:xfrm>
                <a:off x="839458" y="2036655"/>
                <a:ext cx="25920" cy="315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210EEF9-5518-2449-943F-87BECC65760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24338" y="2021535"/>
                  <a:ext cx="5616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3C8070E-08B6-9A45-8855-9E1809E4DCE1}"/>
                    </a:ext>
                  </a:extLst>
                </p14:cNvPr>
                <p14:cNvContentPartPr/>
                <p14:nvPr/>
              </p14:nvContentPartPr>
              <p14:xfrm>
                <a:off x="920098" y="2230695"/>
                <a:ext cx="123120" cy="127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3C8070E-08B6-9A45-8855-9E1809E4DCE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04618" y="2215215"/>
                  <a:ext cx="1537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4D9F125-0891-E24F-A6A6-E301D5055947}"/>
                    </a:ext>
                  </a:extLst>
                </p14:cNvPr>
                <p14:cNvContentPartPr/>
                <p14:nvPr/>
              </p14:nvContentPartPr>
              <p14:xfrm>
                <a:off x="1055458" y="2230695"/>
                <a:ext cx="102240" cy="114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4D9F125-0891-E24F-A6A6-E301D505594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40338" y="2215215"/>
                  <a:ext cx="1324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A74E22D-EF06-6448-9AA9-F1A193C3A80A}"/>
                    </a:ext>
                  </a:extLst>
                </p14:cNvPr>
                <p14:cNvContentPartPr/>
                <p14:nvPr/>
              </p14:nvContentPartPr>
              <p14:xfrm>
                <a:off x="1169938" y="2222775"/>
                <a:ext cx="136080" cy="131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A74E22D-EF06-6448-9AA9-F1A193C3A80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54818" y="2207295"/>
                  <a:ext cx="1663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2411F47-EA03-1D48-AE75-C5F13454FD72}"/>
                    </a:ext>
                  </a:extLst>
                </p14:cNvPr>
                <p14:cNvContentPartPr/>
                <p14:nvPr/>
              </p14:nvContentPartPr>
              <p14:xfrm>
                <a:off x="1309978" y="2255895"/>
                <a:ext cx="114840" cy="93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2411F47-EA03-1D48-AE75-C5F13454FD7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294498" y="2240775"/>
                  <a:ext cx="1454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60535DB-E832-FC4E-8C66-81E1D5180B10}"/>
                    </a:ext>
                  </a:extLst>
                </p14:cNvPr>
                <p14:cNvContentPartPr/>
                <p14:nvPr/>
              </p14:nvContentPartPr>
              <p14:xfrm>
                <a:off x="1420138" y="2205135"/>
                <a:ext cx="110520" cy="144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60535DB-E832-FC4E-8C66-81E1D5180B1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404658" y="2190015"/>
                  <a:ext cx="1411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DC750BE-8EF4-F946-99F1-51C825276088}"/>
                    </a:ext>
                  </a:extLst>
                </p14:cNvPr>
                <p14:cNvContentPartPr/>
                <p14:nvPr/>
              </p14:nvContentPartPr>
              <p14:xfrm>
                <a:off x="1560178" y="2107575"/>
                <a:ext cx="114480" cy="220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DC750BE-8EF4-F946-99F1-51C82527608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545058" y="2092455"/>
                  <a:ext cx="144720" cy="25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ACD0B24-AFD6-FB49-A421-27B281A2F11C}"/>
              </a:ext>
            </a:extLst>
          </p:cNvPr>
          <p:cNvGrpSpPr/>
          <p:nvPr/>
        </p:nvGrpSpPr>
        <p:grpSpPr>
          <a:xfrm>
            <a:off x="1920178" y="2073735"/>
            <a:ext cx="1309680" cy="479520"/>
            <a:chOff x="1920178" y="2073735"/>
            <a:chExt cx="1309680" cy="47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D06340E-4ED1-9246-92E8-5B834F6DF083}"/>
                    </a:ext>
                  </a:extLst>
                </p14:cNvPr>
                <p14:cNvContentPartPr/>
                <p14:nvPr/>
              </p14:nvContentPartPr>
              <p14:xfrm>
                <a:off x="1920178" y="2231055"/>
                <a:ext cx="208080" cy="148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D06340E-4ED1-9246-92E8-5B834F6DF08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904698" y="2215935"/>
                  <a:ext cx="2383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B25E8E0-E8A0-D947-8BFA-184076717207}"/>
                    </a:ext>
                  </a:extLst>
                </p14:cNvPr>
                <p14:cNvContentPartPr/>
                <p14:nvPr/>
              </p14:nvContentPartPr>
              <p14:xfrm>
                <a:off x="2089738" y="2236815"/>
                <a:ext cx="144360" cy="316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B25E8E0-E8A0-D947-8BFA-18407671720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074258" y="2221335"/>
                  <a:ext cx="1749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8F62645-CA27-8941-9E28-F1B755621F39}"/>
                    </a:ext>
                  </a:extLst>
                </p14:cNvPr>
                <p14:cNvContentPartPr/>
                <p14:nvPr/>
              </p14:nvContentPartPr>
              <p14:xfrm>
                <a:off x="2323018" y="2073735"/>
                <a:ext cx="122760" cy="245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8F62645-CA27-8941-9E28-F1B755621F3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307898" y="2058615"/>
                  <a:ext cx="1533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AD86A66-3832-114A-B331-C6715593FB1C}"/>
                    </a:ext>
                  </a:extLst>
                </p14:cNvPr>
                <p14:cNvContentPartPr/>
                <p14:nvPr/>
              </p14:nvContentPartPr>
              <p14:xfrm>
                <a:off x="2470978" y="2201535"/>
                <a:ext cx="67680" cy="122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AD86A66-3832-114A-B331-C6715593FB1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455858" y="2186055"/>
                  <a:ext cx="982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4EA9302-56E2-3E43-AB2F-B2E339761B15}"/>
                    </a:ext>
                  </a:extLst>
                </p14:cNvPr>
                <p14:cNvContentPartPr/>
                <p14:nvPr/>
              </p14:nvContentPartPr>
              <p14:xfrm>
                <a:off x="2589778" y="2196855"/>
                <a:ext cx="119160" cy="144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4EA9302-56E2-3E43-AB2F-B2E339761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574298" y="2181375"/>
                  <a:ext cx="1494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03E751C-C6FD-6241-BC03-13FA912E6DA5}"/>
                    </a:ext>
                  </a:extLst>
                </p14:cNvPr>
                <p14:cNvContentPartPr/>
                <p14:nvPr/>
              </p14:nvContentPartPr>
              <p14:xfrm>
                <a:off x="2733778" y="2192535"/>
                <a:ext cx="25920" cy="114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03E751C-C6FD-6241-BC03-13FA912E6DA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718298" y="2177055"/>
                  <a:ext cx="561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E1FE451-2739-3B41-8F2C-019B8EC88C67}"/>
                    </a:ext>
                  </a:extLst>
                </p14:cNvPr>
                <p14:cNvContentPartPr/>
                <p14:nvPr/>
              </p14:nvContentPartPr>
              <p14:xfrm>
                <a:off x="2742058" y="2116215"/>
                <a:ext cx="25920" cy="9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E1FE451-2739-3B41-8F2C-019B8EC88C6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726938" y="2101095"/>
                  <a:ext cx="561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A4747B4-D60B-2944-B861-D7AAF87DEBAF}"/>
                    </a:ext>
                  </a:extLst>
                </p14:cNvPr>
                <p14:cNvContentPartPr/>
                <p14:nvPr/>
              </p14:nvContentPartPr>
              <p14:xfrm>
                <a:off x="2793178" y="2196855"/>
                <a:ext cx="131760" cy="279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A4747B4-D60B-2944-B861-D7AAF87DEBA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777698" y="2181375"/>
                  <a:ext cx="1623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0003A32-FAC0-704B-86BD-AE7AB2013FBC}"/>
                    </a:ext>
                  </a:extLst>
                </p14:cNvPr>
                <p14:cNvContentPartPr/>
                <p14:nvPr/>
              </p14:nvContentPartPr>
              <p14:xfrm>
                <a:off x="3093778" y="2162655"/>
                <a:ext cx="21600" cy="12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0003A32-FAC0-704B-86BD-AE7AB2013FB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078658" y="2147535"/>
                  <a:ext cx="522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3138CDD-320F-EE47-A490-AC2E4459C8DC}"/>
                    </a:ext>
                  </a:extLst>
                </p14:cNvPr>
                <p14:cNvContentPartPr/>
                <p14:nvPr/>
              </p14:nvContentPartPr>
              <p14:xfrm>
                <a:off x="2975338" y="2154375"/>
                <a:ext cx="127440" cy="148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3138CDD-320F-EE47-A490-AC2E4459C8D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959858" y="2139255"/>
                  <a:ext cx="1580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769DA2E-A3AC-3342-B86F-040E7F304B34}"/>
                    </a:ext>
                  </a:extLst>
                </p14:cNvPr>
                <p14:cNvContentPartPr/>
                <p14:nvPr/>
              </p14:nvContentPartPr>
              <p14:xfrm>
                <a:off x="3102778" y="2133135"/>
                <a:ext cx="127080" cy="165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769DA2E-A3AC-3342-B86F-040E7F304B3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087658" y="2118015"/>
                  <a:ext cx="15768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D968E57-A697-9946-9459-85792AC040DB}"/>
              </a:ext>
            </a:extLst>
          </p:cNvPr>
          <p:cNvGrpSpPr/>
          <p:nvPr/>
        </p:nvGrpSpPr>
        <p:grpSpPr>
          <a:xfrm>
            <a:off x="523284" y="2526187"/>
            <a:ext cx="1386000" cy="520920"/>
            <a:chOff x="523284" y="2526187"/>
            <a:chExt cx="1386000" cy="52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FBF0ADF-3AE8-3B46-B420-ECF9051B08EC}"/>
                    </a:ext>
                  </a:extLst>
                </p14:cNvPr>
                <p14:cNvContentPartPr/>
                <p14:nvPr/>
              </p14:nvContentPartPr>
              <p14:xfrm>
                <a:off x="523284" y="2630947"/>
                <a:ext cx="96840" cy="214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FBF0ADF-3AE8-3B46-B420-ECF9051B08E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07804" y="2615827"/>
                  <a:ext cx="1274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4A744DA-14F3-AA4E-AD3E-43F3142C0042}"/>
                    </a:ext>
                  </a:extLst>
                </p14:cNvPr>
                <p14:cNvContentPartPr/>
                <p14:nvPr/>
              </p14:nvContentPartPr>
              <p14:xfrm>
                <a:off x="657564" y="2689987"/>
                <a:ext cx="33840" cy="143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4A744DA-14F3-AA4E-AD3E-43F3142C004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42444" y="2674507"/>
                  <a:ext cx="644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987A6C9-37B8-CA42-ACD1-DB9892194177}"/>
                    </a:ext>
                  </a:extLst>
                </p14:cNvPr>
                <p14:cNvContentPartPr/>
                <p14:nvPr/>
              </p14:nvContentPartPr>
              <p14:xfrm>
                <a:off x="644964" y="2593147"/>
                <a:ext cx="33840" cy="17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987A6C9-37B8-CA42-ACD1-DB989219417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9844" y="2578027"/>
                  <a:ext cx="644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995CA65-DEE7-C849-B738-03BFCBC00A56}"/>
                    </a:ext>
                  </a:extLst>
                </p14:cNvPr>
                <p14:cNvContentPartPr/>
                <p14:nvPr/>
              </p14:nvContentPartPr>
              <p14:xfrm>
                <a:off x="691044" y="2677747"/>
                <a:ext cx="138600" cy="348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995CA65-DEE7-C849-B738-03BFCBC00A5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75924" y="2662267"/>
                  <a:ext cx="1688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7F2C150-29BA-4648-892D-5F6FCB422E7D}"/>
                    </a:ext>
                  </a:extLst>
                </p14:cNvPr>
                <p14:cNvContentPartPr/>
                <p14:nvPr/>
              </p14:nvContentPartPr>
              <p14:xfrm>
                <a:off x="821364" y="2693947"/>
                <a:ext cx="122040" cy="164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7F2C150-29BA-4648-892D-5F6FCB422E7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05884" y="2678827"/>
                  <a:ext cx="1526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701D91E-8264-2043-8578-7058E2D914C3}"/>
                    </a:ext>
                  </a:extLst>
                </p14:cNvPr>
                <p14:cNvContentPartPr/>
                <p14:nvPr/>
              </p14:nvContentPartPr>
              <p14:xfrm>
                <a:off x="959964" y="2693947"/>
                <a:ext cx="21240" cy="138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701D91E-8264-2043-8578-7058E2D914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44484" y="2678827"/>
                  <a:ext cx="518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7B20965-89D3-AC45-A2C9-EF38A8CDCEB5}"/>
                    </a:ext>
                  </a:extLst>
                </p14:cNvPr>
                <p14:cNvContentPartPr/>
                <p14:nvPr/>
              </p14:nvContentPartPr>
              <p14:xfrm>
                <a:off x="943044" y="2593147"/>
                <a:ext cx="17280" cy="424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7B20965-89D3-AC45-A2C9-EF38A8CDCEB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27924" y="2578027"/>
                  <a:ext cx="475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DD2B938-E952-244C-98F3-BCDB66ECF6AC}"/>
                    </a:ext>
                  </a:extLst>
                </p14:cNvPr>
                <p14:cNvContentPartPr/>
                <p14:nvPr/>
              </p14:nvContentPartPr>
              <p14:xfrm>
                <a:off x="1022964" y="2526187"/>
                <a:ext cx="109440" cy="323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DD2B938-E952-244C-98F3-BCDB66ECF6A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07484" y="2510707"/>
                  <a:ext cx="1400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CDE0AD3-F597-F04E-A5C1-1D0722375334}"/>
                    </a:ext>
                  </a:extLst>
                </p14:cNvPr>
                <p14:cNvContentPartPr/>
                <p14:nvPr/>
              </p14:nvContentPartPr>
              <p14:xfrm>
                <a:off x="1014324" y="2715547"/>
                <a:ext cx="168480" cy="66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CDE0AD3-F597-F04E-A5C1-1D072237533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99204" y="2700067"/>
                  <a:ext cx="1987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2B2C51E-27E5-A14D-902E-7C9D9319A76F}"/>
                    </a:ext>
                  </a:extLst>
                </p14:cNvPr>
                <p14:cNvContentPartPr/>
                <p14:nvPr/>
              </p14:nvContentPartPr>
              <p14:xfrm>
                <a:off x="1127724" y="2630947"/>
                <a:ext cx="8640" cy="25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2B2C51E-27E5-A14D-902E-7C9D9319A76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12604" y="2615827"/>
                  <a:ext cx="392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644283F-D795-1F4A-BBD3-05254AA44538}"/>
                    </a:ext>
                  </a:extLst>
                </p14:cNvPr>
                <p14:cNvContentPartPr/>
                <p14:nvPr/>
              </p14:nvContentPartPr>
              <p14:xfrm>
                <a:off x="1220244" y="2677387"/>
                <a:ext cx="88560" cy="138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644283F-D795-1F4A-BBD3-05254AA4453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205124" y="2661907"/>
                  <a:ext cx="119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3D72648-4F51-1845-9004-F67EF0F827D1}"/>
                    </a:ext>
                  </a:extLst>
                </p14:cNvPr>
                <p14:cNvContentPartPr/>
                <p14:nvPr/>
              </p14:nvContentPartPr>
              <p14:xfrm>
                <a:off x="1330044" y="2686027"/>
                <a:ext cx="155160" cy="138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3D72648-4F51-1845-9004-F67EF0F827D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14564" y="2670907"/>
                  <a:ext cx="1857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5DF9F0C-7D81-AB4D-A34E-6686AB0D18A7}"/>
                    </a:ext>
                  </a:extLst>
                </p14:cNvPr>
                <p14:cNvContentPartPr/>
                <p14:nvPr/>
              </p14:nvContentPartPr>
              <p14:xfrm>
                <a:off x="1497444" y="2685667"/>
                <a:ext cx="92880" cy="143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5DF9F0C-7D81-AB4D-A34E-6686AB0D18A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481964" y="2670547"/>
                  <a:ext cx="1231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CD28B8F-E726-CF4E-82EA-95A25C9FA5B0}"/>
                    </a:ext>
                  </a:extLst>
                </p14:cNvPr>
                <p14:cNvContentPartPr/>
                <p14:nvPr/>
              </p14:nvContentPartPr>
              <p14:xfrm>
                <a:off x="1636044" y="2569747"/>
                <a:ext cx="25560" cy="271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CD28B8F-E726-CF4E-82EA-95A25C9FA5B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620564" y="2554627"/>
                  <a:ext cx="561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54B3778-CBF6-DA41-84F2-8D2BF492E85C}"/>
                    </a:ext>
                  </a:extLst>
                </p14:cNvPr>
                <p14:cNvContentPartPr/>
                <p14:nvPr/>
              </p14:nvContentPartPr>
              <p14:xfrm>
                <a:off x="1610844" y="2706547"/>
                <a:ext cx="138960" cy="46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54B3778-CBF6-DA41-84F2-8D2BF492E85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595364" y="2691427"/>
                  <a:ext cx="1695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9F338C6-F0F2-164D-B15F-35F7B5B24F74}"/>
                    </a:ext>
                  </a:extLst>
                </p14:cNvPr>
                <p14:cNvContentPartPr/>
                <p14:nvPr/>
              </p14:nvContentPartPr>
              <p14:xfrm>
                <a:off x="1728204" y="2589187"/>
                <a:ext cx="181080" cy="4579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9F338C6-F0F2-164D-B15F-35F7B5B24F7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13084" y="2573707"/>
                  <a:ext cx="211320" cy="48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2722F0D-5A38-C741-9C08-EC79AA1DD175}"/>
              </a:ext>
            </a:extLst>
          </p:cNvPr>
          <p:cNvGrpSpPr/>
          <p:nvPr/>
        </p:nvGrpSpPr>
        <p:grpSpPr>
          <a:xfrm>
            <a:off x="9102322" y="1210487"/>
            <a:ext cx="957600" cy="508680"/>
            <a:chOff x="9102322" y="1210487"/>
            <a:chExt cx="957600" cy="50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5CC1753-17F6-C640-889A-1D7BAE1B6C99}"/>
                    </a:ext>
                  </a:extLst>
                </p14:cNvPr>
                <p14:cNvContentPartPr/>
                <p14:nvPr/>
              </p14:nvContentPartPr>
              <p14:xfrm>
                <a:off x="9102322" y="1210487"/>
                <a:ext cx="264960" cy="374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5CC1753-17F6-C640-889A-1D7BAE1B6C9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087202" y="1195007"/>
                  <a:ext cx="29556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D62AE81-A6A7-0844-8908-A1BAB15E7337}"/>
                    </a:ext>
                  </a:extLst>
                </p14:cNvPr>
                <p14:cNvContentPartPr/>
                <p14:nvPr/>
              </p14:nvContentPartPr>
              <p14:xfrm>
                <a:off x="9417322" y="1412087"/>
                <a:ext cx="122040" cy="138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D62AE81-A6A7-0844-8908-A1BAB15E733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401842" y="1396607"/>
                  <a:ext cx="1526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B540F32-562E-8048-9171-28174BE77D41}"/>
                    </a:ext>
                  </a:extLst>
                </p14:cNvPr>
                <p14:cNvContentPartPr/>
                <p14:nvPr/>
              </p14:nvContentPartPr>
              <p14:xfrm>
                <a:off x="9551602" y="1382567"/>
                <a:ext cx="126360" cy="197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B540F32-562E-8048-9171-28174BE77D4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536482" y="1367087"/>
                  <a:ext cx="1569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BB11E65-AE7C-D141-B40E-2A08DB0A0E43}"/>
                    </a:ext>
                  </a:extLst>
                </p14:cNvPr>
                <p14:cNvContentPartPr/>
                <p14:nvPr/>
              </p14:nvContentPartPr>
              <p14:xfrm>
                <a:off x="9690202" y="1271327"/>
                <a:ext cx="29880" cy="258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BB11E65-AE7C-D141-B40E-2A08DB0A0E4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675082" y="1255847"/>
                  <a:ext cx="601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01BB9A8-C1C8-7249-9AD3-F69EB199AB52}"/>
                    </a:ext>
                  </a:extLst>
                </p14:cNvPr>
                <p14:cNvContentPartPr/>
                <p14:nvPr/>
              </p14:nvContentPartPr>
              <p14:xfrm>
                <a:off x="9648802" y="1416407"/>
                <a:ext cx="163800" cy="25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01BB9A8-C1C8-7249-9AD3-F69EB199AB5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633322" y="1400927"/>
                  <a:ext cx="1940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318B00D-9B32-0441-8DF4-BBC3762DB989}"/>
                    </a:ext>
                  </a:extLst>
                </p14:cNvPr>
                <p14:cNvContentPartPr/>
                <p14:nvPr/>
              </p14:nvContentPartPr>
              <p14:xfrm>
                <a:off x="9820522" y="1265207"/>
                <a:ext cx="239400" cy="453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318B00D-9B32-0441-8DF4-BBC3762DB98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805042" y="1249727"/>
                  <a:ext cx="269640" cy="48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461C2D3-0A52-8044-B372-3D72F09D3BC8}"/>
              </a:ext>
            </a:extLst>
          </p:cNvPr>
          <p:cNvGrpSpPr/>
          <p:nvPr/>
        </p:nvGrpSpPr>
        <p:grpSpPr>
          <a:xfrm>
            <a:off x="10324162" y="1177007"/>
            <a:ext cx="865440" cy="550440"/>
            <a:chOff x="10324162" y="1177007"/>
            <a:chExt cx="865440" cy="55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121C62A-A255-124A-A73C-B07373A48C96}"/>
                    </a:ext>
                  </a:extLst>
                </p14:cNvPr>
                <p14:cNvContentPartPr/>
                <p14:nvPr/>
              </p14:nvContentPartPr>
              <p14:xfrm>
                <a:off x="10361962" y="1177007"/>
                <a:ext cx="109440" cy="344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121C62A-A255-124A-A73C-B07373A48C9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346842" y="1161527"/>
                  <a:ext cx="1400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FA957E4-A98E-E942-A6B8-A95F9A8F9F84}"/>
                    </a:ext>
                  </a:extLst>
                </p14:cNvPr>
                <p14:cNvContentPartPr/>
                <p14:nvPr/>
              </p14:nvContentPartPr>
              <p14:xfrm>
                <a:off x="10324162" y="1378607"/>
                <a:ext cx="138960" cy="212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FA957E4-A98E-E942-A6B8-A95F9A8F9F8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309042" y="1363127"/>
                  <a:ext cx="1695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28B04B6-DFDA-8C49-95B9-C54ABA8BF14A}"/>
                    </a:ext>
                  </a:extLst>
                </p14:cNvPr>
                <p14:cNvContentPartPr/>
                <p14:nvPr/>
              </p14:nvContentPartPr>
              <p14:xfrm>
                <a:off x="10500562" y="1369967"/>
                <a:ext cx="8640" cy="109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28B04B6-DFDA-8C49-95B9-C54ABA8BF14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485442" y="1354487"/>
                  <a:ext cx="392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235A183-3F61-5748-81F0-AF56DC9B97C1}"/>
                    </a:ext>
                  </a:extLst>
                </p14:cNvPr>
                <p14:cNvContentPartPr/>
                <p14:nvPr/>
              </p14:nvContentPartPr>
              <p14:xfrm>
                <a:off x="10492282" y="1298687"/>
                <a:ext cx="12960" cy="172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235A183-3F61-5748-81F0-AF56DC9B97C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477162" y="1283207"/>
                  <a:ext cx="435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09C2014-CA42-1E47-9E35-D8F160C7CE05}"/>
                    </a:ext>
                  </a:extLst>
                </p14:cNvPr>
                <p14:cNvContentPartPr/>
                <p14:nvPr/>
              </p14:nvContentPartPr>
              <p14:xfrm>
                <a:off x="10576162" y="1189607"/>
                <a:ext cx="130680" cy="3110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09C2014-CA42-1E47-9E35-D8F160C7CE0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561042" y="1174127"/>
                  <a:ext cx="1609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619296F-03B8-EE4B-A2DB-82D694DFCDCB}"/>
                    </a:ext>
                  </a:extLst>
                </p14:cNvPr>
                <p14:cNvContentPartPr/>
                <p14:nvPr/>
              </p14:nvContentPartPr>
              <p14:xfrm>
                <a:off x="10744282" y="1336487"/>
                <a:ext cx="129240" cy="390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619296F-03B8-EE4B-A2DB-82D694DFCDC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728802" y="1321007"/>
                  <a:ext cx="1594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CC18016-FD69-2F41-B25F-8ACC537BFFF2}"/>
                    </a:ext>
                  </a:extLst>
                </p14:cNvPr>
                <p14:cNvContentPartPr/>
                <p14:nvPr/>
              </p14:nvContentPartPr>
              <p14:xfrm>
                <a:off x="10891162" y="1183127"/>
                <a:ext cx="197640" cy="333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CC18016-FD69-2F41-B25F-8ACC537BFFF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876042" y="1167647"/>
                  <a:ext cx="22824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85CAC87-1FB8-254B-A987-C5964353DF24}"/>
                    </a:ext>
                  </a:extLst>
                </p14:cNvPr>
                <p14:cNvContentPartPr/>
                <p14:nvPr/>
              </p14:nvContentPartPr>
              <p14:xfrm>
                <a:off x="11011042" y="1336487"/>
                <a:ext cx="178560" cy="29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85CAC87-1FB8-254B-A987-C5964353DF2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995922" y="1321007"/>
                  <a:ext cx="209160" cy="6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CC10197-E290-B843-8A2A-9B89BE697CB9}"/>
              </a:ext>
            </a:extLst>
          </p:cNvPr>
          <p:cNvGrpSpPr/>
          <p:nvPr/>
        </p:nvGrpSpPr>
        <p:grpSpPr>
          <a:xfrm>
            <a:off x="11378242" y="1169447"/>
            <a:ext cx="634320" cy="549360"/>
            <a:chOff x="11378242" y="1169447"/>
            <a:chExt cx="634320" cy="54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C28A6FC-8AF0-AC46-BC0C-A3FAB3CEA763}"/>
                    </a:ext>
                  </a:extLst>
                </p14:cNvPr>
                <p14:cNvContentPartPr/>
                <p14:nvPr/>
              </p14:nvContentPartPr>
              <p14:xfrm>
                <a:off x="11436922" y="1169447"/>
                <a:ext cx="12960" cy="360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C28A6FC-8AF0-AC46-BC0C-A3FAB3CEA76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421802" y="1153967"/>
                  <a:ext cx="4356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634DDEC-EC73-774F-9C4F-A837B454A8D6}"/>
                    </a:ext>
                  </a:extLst>
                </p14:cNvPr>
                <p14:cNvContentPartPr/>
                <p14:nvPr/>
              </p14:nvContentPartPr>
              <p14:xfrm>
                <a:off x="11378242" y="1382567"/>
                <a:ext cx="159840" cy="25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634DDEC-EC73-774F-9C4F-A837B454A8D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363122" y="1367087"/>
                  <a:ext cx="1904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9E62336-228E-6F47-AD8C-2829136CA151}"/>
                    </a:ext>
                  </a:extLst>
                </p14:cNvPr>
                <p14:cNvContentPartPr/>
                <p14:nvPr/>
              </p14:nvContentPartPr>
              <p14:xfrm>
                <a:off x="11546362" y="1366007"/>
                <a:ext cx="151560" cy="1767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9E62336-228E-6F47-AD8C-2829136CA15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530882" y="1350527"/>
                  <a:ext cx="1821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179714C-69E8-B44C-BE26-E000D43027A2}"/>
                    </a:ext>
                  </a:extLst>
                </p14:cNvPr>
                <p14:cNvContentPartPr/>
                <p14:nvPr/>
              </p14:nvContentPartPr>
              <p14:xfrm>
                <a:off x="11693602" y="1346927"/>
                <a:ext cx="171720" cy="3718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179714C-69E8-B44C-BE26-E000D43027A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678482" y="1331447"/>
                  <a:ext cx="20196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F48D8BA-D0A1-1044-9D8F-ED1CCE6650DB}"/>
                    </a:ext>
                  </a:extLst>
                </p14:cNvPr>
                <p14:cNvContentPartPr/>
                <p14:nvPr/>
              </p14:nvContentPartPr>
              <p14:xfrm>
                <a:off x="11852722" y="1311647"/>
                <a:ext cx="159840" cy="234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F48D8BA-D0A1-1044-9D8F-ED1CCE6650D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837602" y="1296167"/>
                  <a:ext cx="190440" cy="264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09241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1FDED-D11D-B541-B0DD-B72BFD84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1FCA73-57EA-534B-AA48-D1DA954B3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674" y="0"/>
            <a:ext cx="5310652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85B2525-8622-1D4E-B31F-C2336759CB96}"/>
                  </a:ext>
                </a:extLst>
              </p14:cNvPr>
              <p14:cNvContentPartPr/>
              <p14:nvPr/>
            </p14:nvContentPartPr>
            <p14:xfrm>
              <a:off x="3299705" y="3580196"/>
              <a:ext cx="2192040" cy="1821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85B2525-8622-1D4E-B31F-C2336759CB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82065" y="3544196"/>
                <a:ext cx="2227680" cy="189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13F5BCEE-1F06-6241-B458-7FF08CF5C3DA}"/>
              </a:ext>
            </a:extLst>
          </p:cNvPr>
          <p:cNvGrpSpPr/>
          <p:nvPr/>
        </p:nvGrpSpPr>
        <p:grpSpPr>
          <a:xfrm>
            <a:off x="157961" y="1531303"/>
            <a:ext cx="535680" cy="410400"/>
            <a:chOff x="157961" y="1531303"/>
            <a:chExt cx="535680" cy="41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10462E8-322F-3E47-9D5B-22E1B5725597}"/>
                    </a:ext>
                  </a:extLst>
                </p14:cNvPr>
                <p14:cNvContentPartPr/>
                <p14:nvPr/>
              </p14:nvContentPartPr>
              <p14:xfrm>
                <a:off x="157961" y="1531303"/>
                <a:ext cx="243000" cy="410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10462E8-322F-3E47-9D5B-22E1B572559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2481" y="1516183"/>
                  <a:ext cx="27360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BDA7575-BA33-2642-A158-E3A95CE9415B}"/>
                    </a:ext>
                  </a:extLst>
                </p14:cNvPr>
                <p14:cNvContentPartPr/>
                <p14:nvPr/>
              </p14:nvContentPartPr>
              <p14:xfrm>
                <a:off x="431921" y="1594303"/>
                <a:ext cx="230760" cy="304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BDA7575-BA33-2642-A158-E3A95CE9415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16441" y="1578823"/>
                  <a:ext cx="2613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5DE938A-DB0D-7042-991E-363DB1EC44EC}"/>
                    </a:ext>
                  </a:extLst>
                </p14:cNvPr>
                <p14:cNvContentPartPr/>
                <p14:nvPr/>
              </p14:nvContentPartPr>
              <p14:xfrm>
                <a:off x="581321" y="1711663"/>
                <a:ext cx="112320" cy="31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5DE938A-DB0D-7042-991E-363DB1EC44E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65841" y="1696543"/>
                  <a:ext cx="142920" cy="6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465E623-18CC-6B46-9DA2-93A9BA2C5A71}"/>
              </a:ext>
            </a:extLst>
          </p:cNvPr>
          <p:cNvGrpSpPr/>
          <p:nvPr/>
        </p:nvGrpSpPr>
        <p:grpSpPr>
          <a:xfrm>
            <a:off x="874361" y="1599703"/>
            <a:ext cx="1039320" cy="336600"/>
            <a:chOff x="874361" y="1599703"/>
            <a:chExt cx="1039320" cy="33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3E68F12-7695-C942-BD3A-8B5733EB3741}"/>
                    </a:ext>
                  </a:extLst>
                </p14:cNvPr>
                <p14:cNvContentPartPr/>
                <p14:nvPr/>
              </p14:nvContentPartPr>
              <p14:xfrm>
                <a:off x="874361" y="1736863"/>
                <a:ext cx="130320" cy="180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3E68F12-7695-C942-BD3A-8B5733EB374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59241" y="1721383"/>
                  <a:ext cx="1609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260099D-0AA7-664C-82CB-30D250BE2611}"/>
                    </a:ext>
                  </a:extLst>
                </p14:cNvPr>
                <p14:cNvContentPartPr/>
                <p14:nvPr/>
              </p14:nvContentPartPr>
              <p14:xfrm>
                <a:off x="1023041" y="1767823"/>
                <a:ext cx="212040" cy="131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260099D-0AA7-664C-82CB-30D250BE261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07921" y="1752703"/>
                  <a:ext cx="2426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F43E744-5386-EC4C-91F1-411A93088C1D}"/>
                    </a:ext>
                  </a:extLst>
                </p14:cNvPr>
                <p14:cNvContentPartPr/>
                <p14:nvPr/>
              </p14:nvContentPartPr>
              <p14:xfrm>
                <a:off x="1259561" y="1619143"/>
                <a:ext cx="25200" cy="267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F43E744-5386-EC4C-91F1-411A93088C1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244441" y="1604023"/>
                  <a:ext cx="558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1E48BEB-0E59-EB43-B2E6-60E7A3081985}"/>
                    </a:ext>
                  </a:extLst>
                </p14:cNvPr>
                <p14:cNvContentPartPr/>
                <p14:nvPr/>
              </p14:nvContentPartPr>
              <p14:xfrm>
                <a:off x="1209881" y="1755583"/>
                <a:ext cx="112320" cy="31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1E48BEB-0E59-EB43-B2E6-60E7A308198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94761" y="1740103"/>
                  <a:ext cx="1429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71D006F-AF88-9546-A77A-170FCB2D4FA5}"/>
                    </a:ext>
                  </a:extLst>
                </p14:cNvPr>
                <p14:cNvContentPartPr/>
                <p14:nvPr/>
              </p14:nvContentPartPr>
              <p14:xfrm>
                <a:off x="1390601" y="1705543"/>
                <a:ext cx="143640" cy="187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71D006F-AF88-9546-A77A-170FCB2D4FA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75121" y="1690423"/>
                  <a:ext cx="1738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2A09C4D-B07D-F44C-9482-BD17D3833621}"/>
                    </a:ext>
                  </a:extLst>
                </p14:cNvPr>
                <p14:cNvContentPartPr/>
                <p14:nvPr/>
              </p14:nvContentPartPr>
              <p14:xfrm>
                <a:off x="1540001" y="1755583"/>
                <a:ext cx="19080" cy="124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2A09C4D-B07D-F44C-9482-BD17D383362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524521" y="1740103"/>
                  <a:ext cx="496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EDE1CEB-3392-A142-8E0A-7C3A7A94F724}"/>
                    </a:ext>
                  </a:extLst>
                </p14:cNvPr>
                <p14:cNvContentPartPr/>
                <p14:nvPr/>
              </p14:nvContentPartPr>
              <p14:xfrm>
                <a:off x="1540001" y="1618423"/>
                <a:ext cx="1296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EDE1CEB-3392-A142-8E0A-7C3A7A94F72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524521" y="1603303"/>
                  <a:ext cx="432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879E6E3-DA7B-7346-8368-0A05F9A2E58F}"/>
                    </a:ext>
                  </a:extLst>
                </p14:cNvPr>
                <p14:cNvContentPartPr/>
                <p14:nvPr/>
              </p14:nvContentPartPr>
              <p14:xfrm>
                <a:off x="1596521" y="1599703"/>
                <a:ext cx="142920" cy="311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879E6E3-DA7B-7346-8368-0A05F9A2E58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581401" y="1584583"/>
                  <a:ext cx="1735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9C3B8A1-D1B9-A24F-BDCD-F896C72F5AA7}"/>
                    </a:ext>
                  </a:extLst>
                </p14:cNvPr>
                <p14:cNvContentPartPr/>
                <p14:nvPr/>
              </p14:nvContentPartPr>
              <p14:xfrm>
                <a:off x="1727201" y="1731103"/>
                <a:ext cx="186480" cy="205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9C3B8A1-D1B9-A24F-BDCD-F896C72F5AA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712081" y="1715983"/>
                  <a:ext cx="217080" cy="23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277DFC3-94CB-E049-96CC-55451A54C124}"/>
              </a:ext>
            </a:extLst>
          </p:cNvPr>
          <p:cNvGrpSpPr/>
          <p:nvPr/>
        </p:nvGrpSpPr>
        <p:grpSpPr>
          <a:xfrm>
            <a:off x="245081" y="2415463"/>
            <a:ext cx="1158120" cy="435960"/>
            <a:chOff x="245081" y="2415463"/>
            <a:chExt cx="1158120" cy="43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11715AF-57EB-244F-84FC-8B785E84242D}"/>
                    </a:ext>
                  </a:extLst>
                </p14:cNvPr>
                <p14:cNvContentPartPr/>
                <p14:nvPr/>
              </p14:nvContentPartPr>
              <p14:xfrm>
                <a:off x="245081" y="2514823"/>
                <a:ext cx="155880" cy="336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11715AF-57EB-244F-84FC-8B785E84242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9601" y="2499703"/>
                  <a:ext cx="1864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4FD8D24-1CF0-E846-AA12-658EC58DCBC8}"/>
                    </a:ext>
                  </a:extLst>
                </p14:cNvPr>
                <p14:cNvContentPartPr/>
                <p14:nvPr/>
              </p14:nvContentPartPr>
              <p14:xfrm>
                <a:off x="419321" y="2533543"/>
                <a:ext cx="137160" cy="168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4FD8D24-1CF0-E846-AA12-658EC58DCBC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04201" y="2518423"/>
                  <a:ext cx="1677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352AF56-0863-8C4E-A7B4-9E3F207364F4}"/>
                    </a:ext>
                  </a:extLst>
                </p14:cNvPr>
                <p14:cNvContentPartPr/>
                <p14:nvPr/>
              </p14:nvContentPartPr>
              <p14:xfrm>
                <a:off x="637121" y="2415463"/>
                <a:ext cx="31320" cy="286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352AF56-0863-8C4E-A7B4-9E3F207364F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22001" y="2399983"/>
                  <a:ext cx="619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A8E6798-F333-4A4C-B8BE-915AD7062CE2}"/>
                    </a:ext>
                  </a:extLst>
                </p14:cNvPr>
                <p14:cNvContentPartPr/>
                <p14:nvPr/>
              </p14:nvContentPartPr>
              <p14:xfrm>
                <a:off x="612281" y="2539663"/>
                <a:ext cx="143640" cy="50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A8E6798-F333-4A4C-B8BE-915AD7062CE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97161" y="2524543"/>
                  <a:ext cx="1738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CC9BA81-58BF-7442-B23F-66A6AC97F815}"/>
                    </a:ext>
                  </a:extLst>
                </p14:cNvPr>
                <p14:cNvContentPartPr/>
                <p14:nvPr/>
              </p14:nvContentPartPr>
              <p14:xfrm>
                <a:off x="886961" y="2546143"/>
                <a:ext cx="129600" cy="167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CC9BA81-58BF-7442-B23F-66A6AC97F81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1481" y="2530663"/>
                  <a:ext cx="1602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D1A9EAA-B2B1-2044-9F7E-1D017B5E5C99}"/>
                    </a:ext>
                  </a:extLst>
                </p14:cNvPr>
                <p14:cNvContentPartPr/>
                <p14:nvPr/>
              </p14:nvContentPartPr>
              <p14:xfrm>
                <a:off x="1060481" y="2421583"/>
                <a:ext cx="261720" cy="268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D1A9EAA-B2B1-2044-9F7E-1D017B5E5C9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45361" y="2406463"/>
                  <a:ext cx="2923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95D4663-717F-A14D-961B-E3945D0308C2}"/>
                    </a:ext>
                  </a:extLst>
                </p14:cNvPr>
                <p14:cNvContentPartPr/>
                <p14:nvPr/>
              </p14:nvContentPartPr>
              <p14:xfrm>
                <a:off x="1216001" y="2546143"/>
                <a:ext cx="187200" cy="37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95D4663-717F-A14D-961B-E3945D0308C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200881" y="2530663"/>
                  <a:ext cx="21780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F3AC59-FA5C-D34C-804F-2F59089D52A1}"/>
              </a:ext>
            </a:extLst>
          </p:cNvPr>
          <p:cNvGrpSpPr/>
          <p:nvPr/>
        </p:nvGrpSpPr>
        <p:grpSpPr>
          <a:xfrm>
            <a:off x="1627121" y="2372263"/>
            <a:ext cx="324000" cy="360360"/>
            <a:chOff x="1627121" y="2372263"/>
            <a:chExt cx="324000" cy="36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E2DD0EA-B8A2-6942-A769-A8A97E47ECCF}"/>
                    </a:ext>
                  </a:extLst>
                </p14:cNvPr>
                <p14:cNvContentPartPr/>
                <p14:nvPr/>
              </p14:nvContentPartPr>
              <p14:xfrm>
                <a:off x="1627121" y="2527423"/>
                <a:ext cx="167760" cy="205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E2DD0EA-B8A2-6942-A769-A8A97E47ECC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611641" y="2512303"/>
                  <a:ext cx="1983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647FBC8-8877-CA46-A510-6047D01D0483}"/>
                    </a:ext>
                  </a:extLst>
                </p14:cNvPr>
                <p14:cNvContentPartPr/>
                <p14:nvPr/>
              </p14:nvContentPartPr>
              <p14:xfrm>
                <a:off x="1826201" y="2372263"/>
                <a:ext cx="100080" cy="342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647FBC8-8877-CA46-A510-6047D01D048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811081" y="2357143"/>
                  <a:ext cx="13032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F456C41-FEB6-0148-82A3-D0550AFD5967}"/>
                    </a:ext>
                  </a:extLst>
                </p14:cNvPr>
                <p14:cNvContentPartPr/>
                <p14:nvPr/>
              </p14:nvContentPartPr>
              <p14:xfrm>
                <a:off x="1807481" y="2552263"/>
                <a:ext cx="143640" cy="43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F456C41-FEB6-0148-82A3-D0550AFD596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792361" y="2537143"/>
                  <a:ext cx="17388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52513FC-9754-2C44-A04D-1E4354FADB28}"/>
              </a:ext>
            </a:extLst>
          </p:cNvPr>
          <p:cNvGrpSpPr/>
          <p:nvPr/>
        </p:nvGrpSpPr>
        <p:grpSpPr>
          <a:xfrm>
            <a:off x="2199881" y="2416183"/>
            <a:ext cx="1008720" cy="304560"/>
            <a:chOff x="2199881" y="2416183"/>
            <a:chExt cx="10087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493D59E-AEE7-C141-BF67-39DAB5472CBF}"/>
                    </a:ext>
                  </a:extLst>
                </p14:cNvPr>
                <p14:cNvContentPartPr/>
                <p14:nvPr/>
              </p14:nvContentPartPr>
              <p14:xfrm>
                <a:off x="2199881" y="2533543"/>
                <a:ext cx="155880" cy="187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493D59E-AEE7-C141-BF67-39DAB5472CB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84401" y="2518423"/>
                  <a:ext cx="1864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B3E3D8A-D363-864A-892E-46CDFA76C7D4}"/>
                    </a:ext>
                  </a:extLst>
                </p14:cNvPr>
                <p14:cNvContentPartPr/>
                <p14:nvPr/>
              </p14:nvContentPartPr>
              <p14:xfrm>
                <a:off x="2350001" y="2589703"/>
                <a:ext cx="155160" cy="131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B3E3D8A-D363-864A-892E-46CDFA76C7D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334521" y="2574223"/>
                  <a:ext cx="1857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98311CA-5509-FB4B-A9D6-64394A72F213}"/>
                    </a:ext>
                  </a:extLst>
                </p14:cNvPr>
                <p14:cNvContentPartPr/>
                <p14:nvPr/>
              </p14:nvContentPartPr>
              <p14:xfrm>
                <a:off x="2536121" y="2577103"/>
                <a:ext cx="199440" cy="143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98311CA-5509-FB4B-A9D6-64394A72F21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20641" y="2561983"/>
                  <a:ext cx="2300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C524777-C34D-F94E-84B0-3DC247D6D79E}"/>
                    </a:ext>
                  </a:extLst>
                </p14:cNvPr>
                <p14:cNvContentPartPr/>
                <p14:nvPr/>
              </p14:nvContentPartPr>
              <p14:xfrm>
                <a:off x="2784881" y="2416183"/>
                <a:ext cx="68760" cy="267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C524777-C34D-F94E-84B0-3DC247D6D79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769761" y="2400703"/>
                  <a:ext cx="993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3C9DB0F-3C5B-0647-AEBB-3BB3B3E606DA}"/>
                    </a:ext>
                  </a:extLst>
                </p14:cNvPr>
                <p14:cNvContentPartPr/>
                <p14:nvPr/>
              </p14:nvContentPartPr>
              <p14:xfrm>
                <a:off x="2747801" y="2567383"/>
                <a:ext cx="224640" cy="115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3C9DB0F-3C5B-0647-AEBB-3BB3B3E606D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732321" y="2552263"/>
                  <a:ext cx="2548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A1CB00E-E322-5643-81BE-2F0225AB395B}"/>
                    </a:ext>
                  </a:extLst>
                </p14:cNvPr>
                <p14:cNvContentPartPr/>
                <p14:nvPr/>
              </p14:nvContentPartPr>
              <p14:xfrm>
                <a:off x="3003041" y="2558383"/>
                <a:ext cx="68760" cy="99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A1CB00E-E322-5643-81BE-2F0225AB395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987561" y="2543263"/>
                  <a:ext cx="99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50C4005-2199-F14B-95DC-B6CD7275525E}"/>
                    </a:ext>
                  </a:extLst>
                </p14:cNvPr>
                <p14:cNvContentPartPr/>
                <p14:nvPr/>
              </p14:nvContentPartPr>
              <p14:xfrm>
                <a:off x="3127241" y="2421583"/>
                <a:ext cx="31320" cy="268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50C4005-2199-F14B-95DC-B6CD7275525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112121" y="2406463"/>
                  <a:ext cx="619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FDFD5CE-0D22-C44A-8383-73FECD50A53A}"/>
                    </a:ext>
                  </a:extLst>
                </p14:cNvPr>
                <p14:cNvContentPartPr/>
                <p14:nvPr/>
              </p14:nvContentPartPr>
              <p14:xfrm>
                <a:off x="3102401" y="2527423"/>
                <a:ext cx="106200" cy="37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FDFD5CE-0D22-C44A-8383-73FECD50A53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087281" y="2512303"/>
                  <a:ext cx="13680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5B102E1-981F-4349-B8F3-61B1A009EE12}"/>
              </a:ext>
            </a:extLst>
          </p:cNvPr>
          <p:cNvGrpSpPr/>
          <p:nvPr/>
        </p:nvGrpSpPr>
        <p:grpSpPr>
          <a:xfrm>
            <a:off x="249731" y="3076063"/>
            <a:ext cx="829830" cy="223200"/>
            <a:chOff x="249731" y="3076063"/>
            <a:chExt cx="82983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DF5A8E0-8F3A-BE44-AC74-54E16B9A58F8}"/>
                    </a:ext>
                  </a:extLst>
                </p14:cNvPr>
                <p14:cNvContentPartPr/>
                <p14:nvPr/>
              </p14:nvContentPartPr>
              <p14:xfrm>
                <a:off x="249731" y="3076063"/>
                <a:ext cx="222521" cy="223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DF5A8E0-8F3A-BE44-AC74-54E16B9A58F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34248" y="3060583"/>
                  <a:ext cx="253127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6D0F171-D86B-8245-A0FB-B03C576B0A57}"/>
                    </a:ext>
                  </a:extLst>
                </p14:cNvPr>
                <p14:cNvContentPartPr/>
                <p14:nvPr/>
              </p14:nvContentPartPr>
              <p14:xfrm>
                <a:off x="562601" y="3112423"/>
                <a:ext cx="124920" cy="155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6D0F171-D86B-8245-A0FB-B03C576B0A5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47121" y="3097303"/>
                  <a:ext cx="1555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42504BC-23FA-F64A-92FB-A1CE8441E807}"/>
                    </a:ext>
                  </a:extLst>
                </p14:cNvPr>
                <p14:cNvContentPartPr/>
                <p14:nvPr/>
              </p14:nvContentPartPr>
              <p14:xfrm>
                <a:off x="718121" y="3088303"/>
                <a:ext cx="155880" cy="183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42504BC-23FA-F64A-92FB-A1CE8441E80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03001" y="3073183"/>
                  <a:ext cx="1864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352B60C-BDE3-0D48-865E-885E9382376F}"/>
                    </a:ext>
                  </a:extLst>
                </p14:cNvPr>
                <p14:cNvContentPartPr/>
                <p14:nvPr/>
              </p14:nvContentPartPr>
              <p14:xfrm>
                <a:off x="899201" y="3076063"/>
                <a:ext cx="180360" cy="223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352B60C-BDE3-0D48-865E-885E9382376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84081" y="3060583"/>
                  <a:ext cx="210600" cy="25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539F7B8-D64D-6C49-B2AC-AC83142A22C7}"/>
              </a:ext>
            </a:extLst>
          </p:cNvPr>
          <p:cNvGrpSpPr/>
          <p:nvPr/>
        </p:nvGrpSpPr>
        <p:grpSpPr>
          <a:xfrm>
            <a:off x="9115159" y="1451923"/>
            <a:ext cx="1246320" cy="562680"/>
            <a:chOff x="9115159" y="1451923"/>
            <a:chExt cx="1246320" cy="56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979071D-34FC-E244-A8AA-04090EAD70FA}"/>
                    </a:ext>
                  </a:extLst>
                </p14:cNvPr>
                <p14:cNvContentPartPr/>
                <p14:nvPr/>
              </p14:nvContentPartPr>
              <p14:xfrm>
                <a:off x="9115159" y="1451923"/>
                <a:ext cx="223200" cy="408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979071D-34FC-E244-A8AA-04090EAD70F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100039" y="1436803"/>
                  <a:ext cx="25344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DF3DFE6-0AD4-944A-B950-B5C52996893A}"/>
                    </a:ext>
                  </a:extLst>
                </p14:cNvPr>
                <p14:cNvContentPartPr/>
                <p14:nvPr/>
              </p14:nvContentPartPr>
              <p14:xfrm>
                <a:off x="9370039" y="1643443"/>
                <a:ext cx="143640" cy="206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DF3DFE6-0AD4-944A-B950-B5C52996893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354559" y="1628323"/>
                  <a:ext cx="1738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E703BEC-A9A3-AC4C-9E57-1EFC41EEA812}"/>
                    </a:ext>
                  </a:extLst>
                </p14:cNvPr>
                <p14:cNvContentPartPr/>
                <p14:nvPr/>
              </p14:nvContentPartPr>
              <p14:xfrm>
                <a:off x="9521239" y="1642723"/>
                <a:ext cx="188280" cy="217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E703BEC-A9A3-AC4C-9E57-1EFC41EEA81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506119" y="1627603"/>
                  <a:ext cx="2188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0617440-B69C-0346-AC17-91D38AE2110E}"/>
                    </a:ext>
                  </a:extLst>
                </p14:cNvPr>
                <p14:cNvContentPartPr/>
                <p14:nvPr/>
              </p14:nvContentPartPr>
              <p14:xfrm>
                <a:off x="9719959" y="1674763"/>
                <a:ext cx="42840" cy="141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0617440-B69C-0346-AC17-91D38AE2110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704839" y="1659283"/>
                  <a:ext cx="734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3FD664C-1F65-5D4F-A903-B90C609D3E06}"/>
                    </a:ext>
                  </a:extLst>
                </p14:cNvPr>
                <p14:cNvContentPartPr/>
                <p14:nvPr/>
              </p14:nvContentPartPr>
              <p14:xfrm>
                <a:off x="9751639" y="1536883"/>
                <a:ext cx="21600" cy="32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3FD664C-1F65-5D4F-A903-B90C609D3E0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736519" y="1521403"/>
                  <a:ext cx="522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BB4F1C4-0406-3D43-AA18-48AA862333B8}"/>
                    </a:ext>
                  </a:extLst>
                </p14:cNvPr>
                <p14:cNvContentPartPr/>
                <p14:nvPr/>
              </p14:nvContentPartPr>
              <p14:xfrm>
                <a:off x="9778999" y="1627603"/>
                <a:ext cx="180000" cy="387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BB4F1C4-0406-3D43-AA18-48AA862333B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763519" y="1612123"/>
                  <a:ext cx="21060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CAB4EDE-B0A6-194B-99F4-3321C604732A}"/>
                    </a:ext>
                  </a:extLst>
                </p14:cNvPr>
                <p14:cNvContentPartPr/>
                <p14:nvPr/>
              </p14:nvContentPartPr>
              <p14:xfrm>
                <a:off x="9995719" y="1622203"/>
                <a:ext cx="159480" cy="179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CAB4EDE-B0A6-194B-99F4-3321C604732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980599" y="1607083"/>
                  <a:ext cx="1900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3E0928F-94F4-B642-9684-E72650A55550}"/>
                    </a:ext>
                  </a:extLst>
                </p14:cNvPr>
                <p14:cNvContentPartPr/>
                <p14:nvPr/>
              </p14:nvContentPartPr>
              <p14:xfrm>
                <a:off x="10191919" y="1568563"/>
                <a:ext cx="169560" cy="233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3E0928F-94F4-B642-9684-E72650A5555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176799" y="1553443"/>
                  <a:ext cx="200160" cy="26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0779E44-0473-7242-8F48-B5986000AAF2}"/>
              </a:ext>
            </a:extLst>
          </p:cNvPr>
          <p:cNvGrpSpPr/>
          <p:nvPr/>
        </p:nvGrpSpPr>
        <p:grpSpPr>
          <a:xfrm>
            <a:off x="10653799" y="1585123"/>
            <a:ext cx="668160" cy="184680"/>
            <a:chOff x="10653799" y="1585123"/>
            <a:chExt cx="668160" cy="1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48DD945-7C2E-FB44-AA9F-DCCB13B338F5}"/>
                    </a:ext>
                  </a:extLst>
                </p14:cNvPr>
                <p14:cNvContentPartPr/>
                <p14:nvPr/>
              </p14:nvContentPartPr>
              <p14:xfrm>
                <a:off x="10653799" y="1600243"/>
                <a:ext cx="455760" cy="169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48DD945-7C2E-FB44-AA9F-DCCB13B338F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638679" y="1585123"/>
                  <a:ext cx="4863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D8D673C-51B8-3145-8F5C-D846D6E65349}"/>
                    </a:ext>
                  </a:extLst>
                </p14:cNvPr>
                <p14:cNvContentPartPr/>
                <p14:nvPr/>
              </p14:nvContentPartPr>
              <p14:xfrm>
                <a:off x="11109559" y="1585123"/>
                <a:ext cx="212400" cy="179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D8D673C-51B8-3145-8F5C-D846D6E6534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094079" y="1570003"/>
                  <a:ext cx="24300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CDC5E22-BB67-F042-B087-D42CECE488A4}"/>
              </a:ext>
            </a:extLst>
          </p:cNvPr>
          <p:cNvGrpSpPr/>
          <p:nvPr/>
        </p:nvGrpSpPr>
        <p:grpSpPr>
          <a:xfrm>
            <a:off x="9157639" y="2183803"/>
            <a:ext cx="1782360" cy="280800"/>
            <a:chOff x="9157639" y="2183803"/>
            <a:chExt cx="1782360" cy="28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08A33D5-C3E0-334F-A239-F5AF374A51DD}"/>
                    </a:ext>
                  </a:extLst>
                </p14:cNvPr>
                <p14:cNvContentPartPr/>
                <p14:nvPr/>
              </p14:nvContentPartPr>
              <p14:xfrm>
                <a:off x="9157639" y="2274523"/>
                <a:ext cx="244440" cy="190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08A33D5-C3E0-334F-A239-F5AF374A51D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142519" y="2259403"/>
                  <a:ext cx="2746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3EA640C-6B60-6C43-8571-C5B7DDA15725}"/>
                    </a:ext>
                  </a:extLst>
                </p14:cNvPr>
                <p14:cNvContentPartPr/>
                <p14:nvPr/>
              </p14:nvContentPartPr>
              <p14:xfrm>
                <a:off x="9428359" y="2260483"/>
                <a:ext cx="169920" cy="178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3EA640C-6B60-6C43-8571-C5B7DDA1572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412879" y="2245003"/>
                  <a:ext cx="2005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241E40F-A75C-234C-9566-A86EE16B97B1}"/>
                    </a:ext>
                  </a:extLst>
                </p14:cNvPr>
                <p14:cNvContentPartPr/>
                <p14:nvPr/>
              </p14:nvContentPartPr>
              <p14:xfrm>
                <a:off x="9629599" y="2183803"/>
                <a:ext cx="297360" cy="249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241E40F-A75C-234C-9566-A86EE16B97B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614479" y="2168683"/>
                  <a:ext cx="3279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1F8D5AE-8ABE-1A4D-B4F7-DF54793AD56E}"/>
                    </a:ext>
                  </a:extLst>
                </p14:cNvPr>
                <p14:cNvContentPartPr/>
                <p14:nvPr/>
              </p14:nvContentPartPr>
              <p14:xfrm>
                <a:off x="10085719" y="2257963"/>
                <a:ext cx="249480" cy="162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1F8D5AE-8ABE-1A4D-B4F7-DF54793AD56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070599" y="2242843"/>
                  <a:ext cx="2800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FCEDE95-A86D-1440-AE31-E260D0B6FC94}"/>
                    </a:ext>
                  </a:extLst>
                </p14:cNvPr>
                <p14:cNvContentPartPr/>
                <p14:nvPr/>
              </p14:nvContentPartPr>
              <p14:xfrm>
                <a:off x="10393519" y="2263363"/>
                <a:ext cx="149040" cy="142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FCEDE95-A86D-1440-AE31-E260D0B6FC9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378399" y="2248243"/>
                  <a:ext cx="1792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E98E7B3-3B63-C64D-9278-C6E8BA88CCEE}"/>
                    </a:ext>
                  </a:extLst>
                </p14:cNvPr>
                <p14:cNvContentPartPr/>
                <p14:nvPr/>
              </p14:nvContentPartPr>
              <p14:xfrm>
                <a:off x="10579279" y="2220883"/>
                <a:ext cx="138240" cy="164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E98E7B3-3B63-C64D-9278-C6E8BA88CCE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563799" y="2205763"/>
                  <a:ext cx="1688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568B5FE-A72B-0F4D-8D6C-A7ACBD1554B0}"/>
                    </a:ext>
                  </a:extLst>
                </p14:cNvPr>
                <p14:cNvContentPartPr/>
                <p14:nvPr/>
              </p14:nvContentPartPr>
              <p14:xfrm>
                <a:off x="10759279" y="2231683"/>
                <a:ext cx="180720" cy="174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568B5FE-A72B-0F4D-8D6C-A7ACBD1554B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744159" y="2216203"/>
                  <a:ext cx="211320" cy="20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A77800B-49A8-6243-9A1D-82E4BB991CAC}"/>
              </a:ext>
            </a:extLst>
          </p:cNvPr>
          <p:cNvGrpSpPr/>
          <p:nvPr/>
        </p:nvGrpSpPr>
        <p:grpSpPr>
          <a:xfrm>
            <a:off x="9279679" y="2587003"/>
            <a:ext cx="2392200" cy="392760"/>
            <a:chOff x="9279679" y="2587003"/>
            <a:chExt cx="2392200" cy="39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D56AC3F-41BB-C74A-810E-65C816A9D55D}"/>
                    </a:ext>
                  </a:extLst>
                </p14:cNvPr>
                <p14:cNvContentPartPr/>
                <p14:nvPr/>
              </p14:nvContentPartPr>
              <p14:xfrm>
                <a:off x="9279679" y="2783203"/>
                <a:ext cx="138240" cy="180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D56AC3F-41BB-C74A-810E-65C816A9D55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264559" y="2767723"/>
                  <a:ext cx="1688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78E2B36-D29F-2E40-A37D-85292A343749}"/>
                    </a:ext>
                  </a:extLst>
                </p14:cNvPr>
                <p14:cNvContentPartPr/>
                <p14:nvPr/>
              </p14:nvContentPartPr>
              <p14:xfrm>
                <a:off x="9444199" y="2690683"/>
                <a:ext cx="254880" cy="273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78E2B36-D29F-2E40-A37D-85292A34374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428719" y="2675203"/>
                  <a:ext cx="2854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1724FE0-D789-FB4E-875E-B6116B9849B1}"/>
                    </a:ext>
                  </a:extLst>
                </p14:cNvPr>
                <p14:cNvContentPartPr/>
                <p14:nvPr/>
              </p14:nvContentPartPr>
              <p14:xfrm>
                <a:off x="9603319" y="2751883"/>
                <a:ext cx="541440" cy="158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1724FE0-D789-FB4E-875E-B6116B9849B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587839" y="2736763"/>
                  <a:ext cx="571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AEE4F44-8859-E842-94E8-C19A23D21BA3}"/>
                    </a:ext>
                  </a:extLst>
                </p14:cNvPr>
                <p14:cNvContentPartPr/>
                <p14:nvPr/>
              </p14:nvContentPartPr>
              <p14:xfrm>
                <a:off x="10128199" y="2625883"/>
                <a:ext cx="345240" cy="2689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AEE4F44-8859-E842-94E8-C19A23D21BA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113079" y="2610403"/>
                  <a:ext cx="3754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76D0E78-BB74-2F46-AE1D-F16840EC97EE}"/>
                    </a:ext>
                  </a:extLst>
                </p14:cNvPr>
                <p14:cNvContentPartPr/>
                <p14:nvPr/>
              </p14:nvContentPartPr>
              <p14:xfrm>
                <a:off x="10637599" y="2709043"/>
                <a:ext cx="174960" cy="212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76D0E78-BB74-2F46-AE1D-F16840EC97E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622119" y="2693563"/>
                  <a:ext cx="2055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CA655E7-E6C9-824F-B56F-9DA2F0C24637}"/>
                    </a:ext>
                  </a:extLst>
                </p14:cNvPr>
                <p14:cNvContentPartPr/>
                <p14:nvPr/>
              </p14:nvContentPartPr>
              <p14:xfrm>
                <a:off x="10838839" y="2587003"/>
                <a:ext cx="191160" cy="286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CA655E7-E6C9-824F-B56F-9DA2F0C2463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823388" y="2571523"/>
                  <a:ext cx="221702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DC91A54-E2AF-E04C-A8AA-37A1E5D030C8}"/>
                    </a:ext>
                  </a:extLst>
                </p14:cNvPr>
                <p14:cNvContentPartPr/>
                <p14:nvPr/>
              </p14:nvContentPartPr>
              <p14:xfrm>
                <a:off x="11035399" y="2709043"/>
                <a:ext cx="244440" cy="1436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DC91A54-E2AF-E04C-A8AA-37A1E5D030C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019919" y="2693563"/>
                  <a:ext cx="2746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BF0E31B-A101-4A4F-9627-D10DDFBD13F5}"/>
                    </a:ext>
                  </a:extLst>
                </p14:cNvPr>
                <p14:cNvContentPartPr/>
                <p14:nvPr/>
              </p14:nvContentPartPr>
              <p14:xfrm>
                <a:off x="11247439" y="2677003"/>
                <a:ext cx="159480" cy="3027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BF0E31B-A101-4A4F-9627-D10DDFBD13F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231959" y="2661523"/>
                  <a:ext cx="19008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45E61DA-28D1-474C-BD9E-FE6819C44EC2}"/>
                    </a:ext>
                  </a:extLst>
                </p14:cNvPr>
                <p14:cNvContentPartPr/>
                <p14:nvPr/>
              </p14:nvContentPartPr>
              <p14:xfrm>
                <a:off x="11480719" y="2650363"/>
                <a:ext cx="191160" cy="1908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45E61DA-28D1-474C-BD9E-FE6819C44EC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465239" y="2634883"/>
                  <a:ext cx="221760" cy="22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0B2E3E0-EEEF-2640-8BD3-F3AA423D0F2A}"/>
                  </a:ext>
                </a:extLst>
              </p14:cNvPr>
              <p14:cNvContentPartPr/>
              <p14:nvPr/>
            </p14:nvContentPartPr>
            <p14:xfrm>
              <a:off x="11693942" y="2618829"/>
              <a:ext cx="172800" cy="2617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0B2E3E0-EEEF-2640-8BD3-F3AA423D0F2A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1673422" y="2598669"/>
                <a:ext cx="213480" cy="30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77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8A3CA-824D-1048-97E5-A8EB1D3F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ED7B6-2786-9447-999B-1B5E7FE8C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876" y="0"/>
            <a:ext cx="5320247" cy="68703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C6B8D25-C6FD-254F-9907-2846C3890D76}"/>
                  </a:ext>
                </a:extLst>
              </p14:cNvPr>
              <p14:cNvContentPartPr/>
              <p14:nvPr/>
            </p14:nvContentPartPr>
            <p14:xfrm>
              <a:off x="3429529" y="1496007"/>
              <a:ext cx="1821600" cy="1545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C6B8D25-C6FD-254F-9907-2846C3890D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11529" y="1460367"/>
                <a:ext cx="1857240" cy="161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E3AA345D-5125-DF42-9FDF-531895627D0B}"/>
              </a:ext>
            </a:extLst>
          </p:cNvPr>
          <p:cNvGrpSpPr/>
          <p:nvPr/>
        </p:nvGrpSpPr>
        <p:grpSpPr>
          <a:xfrm>
            <a:off x="424900" y="390951"/>
            <a:ext cx="641520" cy="349200"/>
            <a:chOff x="424900" y="390951"/>
            <a:chExt cx="641520" cy="34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E6BE6E8-CD0B-4E45-BC19-C36638FC45FB}"/>
                    </a:ext>
                  </a:extLst>
                </p14:cNvPr>
                <p14:cNvContentPartPr/>
                <p14:nvPr/>
              </p14:nvContentPartPr>
              <p14:xfrm>
                <a:off x="424900" y="465831"/>
                <a:ext cx="193320" cy="2743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E6BE6E8-CD0B-4E45-BC19-C36638FC45F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09780" y="450351"/>
                  <a:ext cx="2239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29B581C-F234-EA4B-8C41-BA6323FEBE35}"/>
                    </a:ext>
                  </a:extLst>
                </p14:cNvPr>
                <p14:cNvContentPartPr/>
                <p14:nvPr/>
              </p14:nvContentPartPr>
              <p14:xfrm>
                <a:off x="692740" y="596511"/>
                <a:ext cx="25200" cy="143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29B581C-F234-EA4B-8C41-BA6323FEBE3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7260" y="581391"/>
                  <a:ext cx="558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32E67C7-C3A5-2E4D-BE28-548CBBA89CD4}"/>
                    </a:ext>
                  </a:extLst>
                </p14:cNvPr>
                <p14:cNvContentPartPr/>
                <p14:nvPr/>
              </p14:nvContentPartPr>
              <p14:xfrm>
                <a:off x="692740" y="502911"/>
                <a:ext cx="25200" cy="37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32E67C7-C3A5-2E4D-BE28-548CBBA89CD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7260" y="487791"/>
                  <a:ext cx="558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5D59FBB-0443-3C4B-8DCB-0F38316099F4}"/>
                    </a:ext>
                  </a:extLst>
                </p14:cNvPr>
                <p14:cNvContentPartPr/>
                <p14:nvPr/>
              </p14:nvContentPartPr>
              <p14:xfrm>
                <a:off x="767260" y="540351"/>
                <a:ext cx="131040" cy="149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5D59FBB-0443-3C4B-8DCB-0F38316099F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2140" y="525231"/>
                  <a:ext cx="1616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DDCE623-D5F1-0C47-B4CA-86A09937A387}"/>
                    </a:ext>
                  </a:extLst>
                </p14:cNvPr>
                <p14:cNvContentPartPr/>
                <p14:nvPr/>
              </p14:nvContentPartPr>
              <p14:xfrm>
                <a:off x="922780" y="390951"/>
                <a:ext cx="143640" cy="29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DDCE623-D5F1-0C47-B4CA-86A09937A38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07660" y="375831"/>
                  <a:ext cx="173880" cy="32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77CD3C-3458-B944-8CE5-EE625D7C0F2D}"/>
              </a:ext>
            </a:extLst>
          </p:cNvPr>
          <p:cNvGrpSpPr/>
          <p:nvPr/>
        </p:nvGrpSpPr>
        <p:grpSpPr>
          <a:xfrm>
            <a:off x="1277740" y="403551"/>
            <a:ext cx="1270440" cy="504720"/>
            <a:chOff x="1277740" y="403551"/>
            <a:chExt cx="1270440" cy="50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21C704D-1D47-6A4D-94E3-B4B4317BF594}"/>
                    </a:ext>
                  </a:extLst>
                </p14:cNvPr>
                <p14:cNvContentPartPr/>
                <p14:nvPr/>
              </p14:nvContentPartPr>
              <p14:xfrm>
                <a:off x="1302580" y="596511"/>
                <a:ext cx="12960" cy="87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21C704D-1D47-6A4D-94E3-B4B4317BF59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287460" y="581391"/>
                  <a:ext cx="432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C39B9D9-151B-EA44-BEB4-78921112482D}"/>
                    </a:ext>
                  </a:extLst>
                </p14:cNvPr>
                <p14:cNvContentPartPr/>
                <p14:nvPr/>
              </p14:nvContentPartPr>
              <p14:xfrm>
                <a:off x="1277740" y="453231"/>
                <a:ext cx="31320" cy="37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C39B9D9-151B-EA44-BEB4-78921112482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62620" y="438111"/>
                  <a:ext cx="619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4DE731E-2625-B847-8C63-2FD173F4F30B}"/>
                    </a:ext>
                  </a:extLst>
                </p14:cNvPr>
                <p14:cNvContentPartPr/>
                <p14:nvPr/>
              </p14:nvContentPartPr>
              <p14:xfrm>
                <a:off x="1414900" y="571671"/>
                <a:ext cx="143640" cy="131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4DE731E-2625-B847-8C63-2FD173F4F30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99420" y="556191"/>
                  <a:ext cx="1738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E2E3939-ECC2-5349-A95C-F626ACFE3D33}"/>
                    </a:ext>
                  </a:extLst>
                </p14:cNvPr>
                <p14:cNvContentPartPr/>
                <p14:nvPr/>
              </p14:nvContentPartPr>
              <p14:xfrm>
                <a:off x="1701100" y="559071"/>
                <a:ext cx="218160" cy="124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E2E3939-ECC2-5349-A95C-F626ACFE3D3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5980" y="543951"/>
                  <a:ext cx="2487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9AAD30B-2E1F-6842-9DEF-181EB3A0183F}"/>
                    </a:ext>
                  </a:extLst>
                </p14:cNvPr>
                <p14:cNvContentPartPr/>
                <p14:nvPr/>
              </p14:nvContentPartPr>
              <p14:xfrm>
                <a:off x="1881820" y="562671"/>
                <a:ext cx="131040" cy="345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9AAD30B-2E1F-6842-9DEF-181EB3A0183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866340" y="547191"/>
                  <a:ext cx="16164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B5D9B20-874F-5F4E-931E-A73F95370BE9}"/>
                    </a:ext>
                  </a:extLst>
                </p14:cNvPr>
                <p14:cNvContentPartPr/>
                <p14:nvPr/>
              </p14:nvContentPartPr>
              <p14:xfrm>
                <a:off x="2111860" y="415791"/>
                <a:ext cx="137160" cy="261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B5D9B20-874F-5F4E-931E-A73F95370BE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096740" y="400671"/>
                  <a:ext cx="1677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53715C-976E-F24B-B19B-3AEBBEF80003}"/>
                    </a:ext>
                  </a:extLst>
                </p14:cNvPr>
                <p14:cNvContentPartPr/>
                <p14:nvPr/>
              </p14:nvContentPartPr>
              <p14:xfrm>
                <a:off x="2255140" y="540351"/>
                <a:ext cx="100080" cy="137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53715C-976E-F24B-B19B-3AEBBEF8000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40020" y="525231"/>
                  <a:ext cx="1303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08D197F-F1BF-CB49-9153-BC1764DA087E}"/>
                    </a:ext>
                  </a:extLst>
                </p14:cNvPr>
                <p14:cNvContentPartPr/>
                <p14:nvPr/>
              </p14:nvContentPartPr>
              <p14:xfrm>
                <a:off x="2417140" y="403551"/>
                <a:ext cx="131040" cy="236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08D197F-F1BF-CB49-9153-BC1764DA087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401660" y="388071"/>
                  <a:ext cx="161640" cy="26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D6ECEEE-C087-C74C-B9C0-0804697B5019}"/>
              </a:ext>
            </a:extLst>
          </p:cNvPr>
          <p:cNvGrpSpPr/>
          <p:nvPr/>
        </p:nvGrpSpPr>
        <p:grpSpPr>
          <a:xfrm>
            <a:off x="300340" y="1163151"/>
            <a:ext cx="1040040" cy="317520"/>
            <a:chOff x="300340" y="1163151"/>
            <a:chExt cx="1040040" cy="31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C54DD16-2B1A-DC43-BACB-4E5C32587566}"/>
                    </a:ext>
                  </a:extLst>
                </p14:cNvPr>
                <p14:cNvContentPartPr/>
                <p14:nvPr/>
              </p14:nvContentPartPr>
              <p14:xfrm>
                <a:off x="300340" y="1237671"/>
                <a:ext cx="212040" cy="243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C54DD16-2B1A-DC43-BACB-4E5C3258756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85220" y="1222551"/>
                  <a:ext cx="2426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BAAF592-4916-2142-AD31-95E9242C08F7}"/>
                    </a:ext>
                  </a:extLst>
                </p14:cNvPr>
                <p14:cNvContentPartPr/>
                <p14:nvPr/>
              </p14:nvContentPartPr>
              <p14:xfrm>
                <a:off x="543340" y="1293831"/>
                <a:ext cx="174600" cy="147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BAAF592-4916-2142-AD31-95E9242C08F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27860" y="1278351"/>
                  <a:ext cx="2052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F86F91F-37D6-F148-BD1F-7B75EE5CD151}"/>
                    </a:ext>
                  </a:extLst>
                </p14:cNvPr>
                <p14:cNvContentPartPr/>
                <p14:nvPr/>
              </p14:nvContentPartPr>
              <p14:xfrm>
                <a:off x="704980" y="1169271"/>
                <a:ext cx="25200" cy="249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F86F91F-37D6-F148-BD1F-7B75EE5CD15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89860" y="1153791"/>
                  <a:ext cx="558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2CF48FD-B84E-5E4D-A08C-75254AACA652}"/>
                    </a:ext>
                  </a:extLst>
                </p14:cNvPr>
                <p14:cNvContentPartPr/>
                <p14:nvPr/>
              </p14:nvContentPartPr>
              <p14:xfrm>
                <a:off x="655300" y="1299951"/>
                <a:ext cx="106200" cy="19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2CF48FD-B84E-5E4D-A08C-75254AACA65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820" y="1284831"/>
                  <a:ext cx="1368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E0B879C-7959-7044-8FC8-A6295B4FDE2B}"/>
                    </a:ext>
                  </a:extLst>
                </p14:cNvPr>
                <p14:cNvContentPartPr/>
                <p14:nvPr/>
              </p14:nvContentPartPr>
              <p14:xfrm>
                <a:off x="785980" y="1163151"/>
                <a:ext cx="249480" cy="261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E0B879C-7959-7044-8FC8-A6295B4FDE2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70860" y="1147671"/>
                  <a:ext cx="2797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1C14B9C-BAC4-BA44-9EC6-C31EEEF2E1C5}"/>
                    </a:ext>
                  </a:extLst>
                </p14:cNvPr>
                <p14:cNvContentPartPr/>
                <p14:nvPr/>
              </p14:nvContentPartPr>
              <p14:xfrm>
                <a:off x="1066060" y="1275111"/>
                <a:ext cx="75240" cy="155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1C14B9C-BAC4-BA44-9EC6-C31EEEF2E1C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50940" y="1259631"/>
                  <a:ext cx="1054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ACB43D7-844F-D84D-A47F-970F4D1C11D0}"/>
                    </a:ext>
                  </a:extLst>
                </p14:cNvPr>
                <p14:cNvContentPartPr/>
                <p14:nvPr/>
              </p14:nvContentPartPr>
              <p14:xfrm>
                <a:off x="1203220" y="1163151"/>
                <a:ext cx="137160" cy="261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ACB43D7-844F-D84D-A47F-970F4D1C11D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87740" y="1147671"/>
                  <a:ext cx="167760" cy="29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5A8D576-D3C5-3345-BC13-52A22BB5F91A}"/>
              </a:ext>
            </a:extLst>
          </p:cNvPr>
          <p:cNvGrpSpPr/>
          <p:nvPr/>
        </p:nvGrpSpPr>
        <p:grpSpPr>
          <a:xfrm>
            <a:off x="1564300" y="1137951"/>
            <a:ext cx="1040040" cy="330480"/>
            <a:chOff x="1564300" y="1137951"/>
            <a:chExt cx="1040040" cy="33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9ACA2E6-B785-C344-B133-3BE5990530CA}"/>
                    </a:ext>
                  </a:extLst>
                </p14:cNvPr>
                <p14:cNvContentPartPr/>
                <p14:nvPr/>
              </p14:nvContentPartPr>
              <p14:xfrm>
                <a:off x="1564300" y="1172151"/>
                <a:ext cx="224640" cy="290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9ACA2E6-B785-C344-B133-3BE5990530C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548820" y="1156671"/>
                  <a:ext cx="2548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7D9D26F-06F4-654C-82E3-14CBB8F60C6D}"/>
                    </a:ext>
                  </a:extLst>
                </p14:cNvPr>
                <p14:cNvContentPartPr/>
                <p14:nvPr/>
              </p14:nvContentPartPr>
              <p14:xfrm>
                <a:off x="1825660" y="1299951"/>
                <a:ext cx="143640" cy="155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7D9D26F-06F4-654C-82E3-14CBB8F60C6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810540" y="1284831"/>
                  <a:ext cx="1738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0377E5A-D3A3-A642-8707-9D826513D2EE}"/>
                    </a:ext>
                  </a:extLst>
                </p14:cNvPr>
                <p14:cNvContentPartPr/>
                <p14:nvPr/>
              </p14:nvContentPartPr>
              <p14:xfrm>
                <a:off x="2018620" y="1156671"/>
                <a:ext cx="12960" cy="299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0377E5A-D3A3-A642-8707-9D826513D2E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003500" y="1141551"/>
                  <a:ext cx="432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EB73D13-115F-4148-90EE-E2DAB96BB71C}"/>
                    </a:ext>
                  </a:extLst>
                </p14:cNvPr>
                <p14:cNvContentPartPr/>
                <p14:nvPr/>
              </p14:nvContentPartPr>
              <p14:xfrm>
                <a:off x="1937620" y="1318671"/>
                <a:ext cx="143640" cy="25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EB73D13-115F-4148-90EE-E2DAB96BB71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922500" y="1303551"/>
                  <a:ext cx="1738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F602EFC-34AC-CB48-B0FB-78539498D66A}"/>
                    </a:ext>
                  </a:extLst>
                </p14:cNvPr>
                <p14:cNvContentPartPr/>
                <p14:nvPr/>
              </p14:nvContentPartPr>
              <p14:xfrm>
                <a:off x="2137060" y="1137951"/>
                <a:ext cx="93600" cy="311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F602EFC-34AC-CB48-B0FB-78539498D66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121580" y="1122831"/>
                  <a:ext cx="1242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73FF891-6C0E-204C-A5BB-8643801FBF0E}"/>
                    </a:ext>
                  </a:extLst>
                </p14:cNvPr>
                <p14:cNvContentPartPr/>
                <p14:nvPr/>
              </p14:nvContentPartPr>
              <p14:xfrm>
                <a:off x="2087020" y="1343511"/>
                <a:ext cx="149760" cy="12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73FF891-6C0E-204C-A5BB-8643801FBF0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071900" y="1328391"/>
                  <a:ext cx="1803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C2DC88C-432D-974F-85C9-F7F2FF84AA6E}"/>
                    </a:ext>
                  </a:extLst>
                </p14:cNvPr>
                <p14:cNvContentPartPr/>
                <p14:nvPr/>
              </p14:nvContentPartPr>
              <p14:xfrm>
                <a:off x="2286460" y="1200231"/>
                <a:ext cx="37800" cy="243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C2DC88C-432D-974F-85C9-F7F2FF84AA6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270980" y="1185111"/>
                  <a:ext cx="680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0FAF697-177D-FD48-9BC9-BC695C0FA325}"/>
                    </a:ext>
                  </a:extLst>
                </p14:cNvPr>
                <p14:cNvContentPartPr/>
                <p14:nvPr/>
              </p14:nvContentPartPr>
              <p14:xfrm>
                <a:off x="2392300" y="1324791"/>
                <a:ext cx="19080" cy="131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0FAF697-177D-FD48-9BC9-BC695C0FA32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376820" y="1309671"/>
                  <a:ext cx="496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5CFCAD9-4607-E54E-A7BE-43B646E2B79F}"/>
                    </a:ext>
                  </a:extLst>
                </p14:cNvPr>
                <p14:cNvContentPartPr/>
                <p14:nvPr/>
              </p14:nvContentPartPr>
              <p14:xfrm>
                <a:off x="2379700" y="1250271"/>
                <a:ext cx="19080" cy="25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5CFCAD9-4607-E54E-A7BE-43B646E2B79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364580" y="1234791"/>
                  <a:ext cx="496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B7F7C95-F68A-D245-B06F-0957858164ED}"/>
                    </a:ext>
                  </a:extLst>
                </p14:cNvPr>
                <p14:cNvContentPartPr/>
                <p14:nvPr/>
              </p14:nvContentPartPr>
              <p14:xfrm>
                <a:off x="2504260" y="1306071"/>
                <a:ext cx="87480" cy="162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B7F7C95-F68A-D245-B06F-0957858164E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489140" y="1290951"/>
                  <a:ext cx="1180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D213E25-3946-6F42-8B07-BF37788EB82B}"/>
                    </a:ext>
                  </a:extLst>
                </p14:cNvPr>
                <p14:cNvContentPartPr/>
                <p14:nvPr/>
              </p14:nvContentPartPr>
              <p14:xfrm>
                <a:off x="2460700" y="1287351"/>
                <a:ext cx="143640" cy="168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D213E25-3946-6F42-8B07-BF37788EB82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445220" y="1272231"/>
                  <a:ext cx="17388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266CF13-C3E3-F641-B40B-C8FCB5401274}"/>
              </a:ext>
            </a:extLst>
          </p:cNvPr>
          <p:cNvGrpSpPr/>
          <p:nvPr/>
        </p:nvGrpSpPr>
        <p:grpSpPr>
          <a:xfrm>
            <a:off x="9081452" y="659151"/>
            <a:ext cx="1756080" cy="342720"/>
            <a:chOff x="9081452" y="659151"/>
            <a:chExt cx="1756080" cy="34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B1F7381-9DC5-C341-8C66-AE495D896D3C}"/>
                    </a:ext>
                  </a:extLst>
                </p14:cNvPr>
                <p14:cNvContentPartPr/>
                <p14:nvPr/>
              </p14:nvContentPartPr>
              <p14:xfrm>
                <a:off x="9081452" y="740151"/>
                <a:ext cx="274320" cy="224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B1F7381-9DC5-C341-8C66-AE495D896D3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066332" y="724671"/>
                  <a:ext cx="3049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7A9AD1D-5DE5-A54D-9014-E1C85BE36643}"/>
                    </a:ext>
                  </a:extLst>
                </p14:cNvPr>
                <p14:cNvContentPartPr/>
                <p14:nvPr/>
              </p14:nvContentPartPr>
              <p14:xfrm>
                <a:off x="9392852" y="727551"/>
                <a:ext cx="205920" cy="243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7A9AD1D-5DE5-A54D-9014-E1C85BE366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377732" y="712431"/>
                  <a:ext cx="2361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DA993DD-CD59-A848-A927-F15EFF8664D8}"/>
                    </a:ext>
                  </a:extLst>
                </p14:cNvPr>
                <p14:cNvContentPartPr/>
                <p14:nvPr/>
              </p14:nvContentPartPr>
              <p14:xfrm>
                <a:off x="9610652" y="659151"/>
                <a:ext cx="311760" cy="293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DA993DD-CD59-A848-A927-F15EFF8664D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595532" y="643671"/>
                  <a:ext cx="3420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4AFC84B-13F4-144F-ABC9-C0EC27562FCD}"/>
                    </a:ext>
                  </a:extLst>
                </p14:cNvPr>
                <p14:cNvContentPartPr/>
                <p14:nvPr/>
              </p14:nvContentPartPr>
              <p14:xfrm>
                <a:off x="10065332" y="833391"/>
                <a:ext cx="236880" cy="149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4AFC84B-13F4-144F-ABC9-C0EC27562FC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049852" y="818271"/>
                  <a:ext cx="2674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926A474-0DD2-E440-A3FC-CCFFD3293892}"/>
                    </a:ext>
                  </a:extLst>
                </p14:cNvPr>
                <p14:cNvContentPartPr/>
                <p14:nvPr/>
              </p14:nvContentPartPr>
              <p14:xfrm>
                <a:off x="10338932" y="852111"/>
                <a:ext cx="124920" cy="149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926A474-0DD2-E440-A3FC-CCFFD329389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323812" y="836991"/>
                  <a:ext cx="1555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212AC87-B203-FC4D-8905-ADD32A31EEEF}"/>
                    </a:ext>
                  </a:extLst>
                </p14:cNvPr>
                <p14:cNvContentPartPr/>
                <p14:nvPr/>
              </p14:nvContentPartPr>
              <p14:xfrm>
                <a:off x="10482212" y="802431"/>
                <a:ext cx="118800" cy="168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212AC87-B203-FC4D-8905-ADD32A31EEE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467092" y="786951"/>
                  <a:ext cx="1490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B1206C3-3433-734F-A343-9947323891DC}"/>
                    </a:ext>
                  </a:extLst>
                </p14:cNvPr>
                <p14:cNvContentPartPr/>
                <p14:nvPr/>
              </p14:nvContentPartPr>
              <p14:xfrm>
                <a:off x="10631612" y="808551"/>
                <a:ext cx="205920" cy="168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B1206C3-3433-734F-A343-9947323891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616492" y="793071"/>
                  <a:ext cx="23616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D0DA023-418A-6747-97CE-C531DC33A1BA}"/>
              </a:ext>
            </a:extLst>
          </p:cNvPr>
          <p:cNvGrpSpPr/>
          <p:nvPr/>
        </p:nvGrpSpPr>
        <p:grpSpPr>
          <a:xfrm>
            <a:off x="9230852" y="1231911"/>
            <a:ext cx="1108800" cy="305280"/>
            <a:chOff x="9230852" y="1231911"/>
            <a:chExt cx="110880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941CC91-B1BC-D040-B0F6-FDA25C845473}"/>
                    </a:ext>
                  </a:extLst>
                </p14:cNvPr>
                <p14:cNvContentPartPr/>
                <p14:nvPr/>
              </p14:nvContentPartPr>
              <p14:xfrm>
                <a:off x="9230852" y="1300311"/>
                <a:ext cx="199440" cy="212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941CC91-B1BC-D040-B0F6-FDA25C84547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215732" y="1285191"/>
                  <a:ext cx="2300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E8F2EE3-ECEC-4F44-9B74-5A82A02D3A70}"/>
                    </a:ext>
                  </a:extLst>
                </p14:cNvPr>
                <p14:cNvContentPartPr/>
                <p14:nvPr/>
              </p14:nvContentPartPr>
              <p14:xfrm>
                <a:off x="9411572" y="1343871"/>
                <a:ext cx="174600" cy="193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E8F2EE3-ECEC-4F44-9B74-5A82A02D3A7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396092" y="1328751"/>
                  <a:ext cx="2052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1234747-A8BE-824E-B2DC-5EDB8EFA1617}"/>
                    </a:ext>
                  </a:extLst>
                </p14:cNvPr>
                <p14:cNvContentPartPr/>
                <p14:nvPr/>
              </p14:nvContentPartPr>
              <p14:xfrm>
                <a:off x="9598412" y="1349991"/>
                <a:ext cx="143640" cy="168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1234747-A8BE-824E-B2DC-5EDB8EFA161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582932" y="1334871"/>
                  <a:ext cx="1738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32DCF18-519E-8947-A173-B4BD72703F71}"/>
                    </a:ext>
                  </a:extLst>
                </p14:cNvPr>
                <p14:cNvContentPartPr/>
                <p14:nvPr/>
              </p14:nvContentPartPr>
              <p14:xfrm>
                <a:off x="9747812" y="1231911"/>
                <a:ext cx="143640" cy="280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32DCF18-519E-8947-A173-B4BD72703F7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732332" y="1216431"/>
                  <a:ext cx="1738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8DF6E89-510E-0B47-BA3F-DEC933C80A13}"/>
                    </a:ext>
                  </a:extLst>
                </p14:cNvPr>
                <p14:cNvContentPartPr/>
                <p14:nvPr/>
              </p14:nvContentPartPr>
              <p14:xfrm>
                <a:off x="9940772" y="1368711"/>
                <a:ext cx="118800" cy="124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8DF6E89-510E-0B47-BA3F-DEC933C80A1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925292" y="1353591"/>
                  <a:ext cx="1490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4C023FF-6797-3341-9191-4A4450091265}"/>
                    </a:ext>
                  </a:extLst>
                </p14:cNvPr>
                <p14:cNvContentPartPr/>
                <p14:nvPr/>
              </p14:nvContentPartPr>
              <p14:xfrm>
                <a:off x="10115012" y="1350711"/>
                <a:ext cx="224640" cy="142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4C023FF-6797-3341-9191-4A445009126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099892" y="1335591"/>
                  <a:ext cx="25488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7789AC8-D975-3944-84C9-3C97B35CA3CD}"/>
              </a:ext>
            </a:extLst>
          </p:cNvPr>
          <p:cNvGrpSpPr/>
          <p:nvPr/>
        </p:nvGrpSpPr>
        <p:grpSpPr>
          <a:xfrm>
            <a:off x="10557092" y="1207071"/>
            <a:ext cx="1015200" cy="442440"/>
            <a:chOff x="10557092" y="1207071"/>
            <a:chExt cx="1015200" cy="44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8953865-8882-154B-9B23-AE28421854F8}"/>
                    </a:ext>
                  </a:extLst>
                </p14:cNvPr>
                <p14:cNvContentPartPr/>
                <p14:nvPr/>
              </p14:nvContentPartPr>
              <p14:xfrm>
                <a:off x="10557092" y="1207431"/>
                <a:ext cx="174600" cy="254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8953865-8882-154B-9B23-AE28421854F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541612" y="1192311"/>
                  <a:ext cx="2052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F26F147-7E0D-2343-98C3-364F42D48A48}"/>
                    </a:ext>
                  </a:extLst>
                </p14:cNvPr>
                <p14:cNvContentPartPr/>
                <p14:nvPr/>
              </p14:nvContentPartPr>
              <p14:xfrm>
                <a:off x="10712612" y="1325151"/>
                <a:ext cx="106200" cy="143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F26F147-7E0D-2343-98C3-364F42D48A4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697492" y="1310031"/>
                  <a:ext cx="1368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21983C0-F943-2D49-BA24-6B385E4D319E}"/>
                    </a:ext>
                  </a:extLst>
                </p14:cNvPr>
                <p14:cNvContentPartPr/>
                <p14:nvPr/>
              </p14:nvContentPartPr>
              <p14:xfrm>
                <a:off x="10837172" y="1281591"/>
                <a:ext cx="143640" cy="218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21983C0-F943-2D49-BA24-6B385E4D319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822052" y="1266471"/>
                  <a:ext cx="1738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8659A7B-4C4A-8A42-AAA4-6628FFA328CF}"/>
                    </a:ext>
                  </a:extLst>
                </p14:cNvPr>
                <p14:cNvContentPartPr/>
                <p14:nvPr/>
              </p14:nvContentPartPr>
              <p14:xfrm>
                <a:off x="11024012" y="1306431"/>
                <a:ext cx="25200" cy="155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8659A7B-4C4A-8A42-AAA4-6628FFA328C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008532" y="1291311"/>
                  <a:ext cx="558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8358F16-01FD-C643-9026-6906774A8B65}"/>
                    </a:ext>
                  </a:extLst>
                </p14:cNvPr>
                <p14:cNvContentPartPr/>
                <p14:nvPr/>
              </p14:nvContentPartPr>
              <p14:xfrm>
                <a:off x="11011412" y="1207071"/>
                <a:ext cx="25200" cy="19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8358F16-01FD-C643-9026-6906774A8B6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996292" y="1191591"/>
                  <a:ext cx="558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1E858B2-DF06-2748-BB94-84F2F0A1CADD}"/>
                    </a:ext>
                  </a:extLst>
                </p14:cNvPr>
                <p14:cNvContentPartPr/>
                <p14:nvPr/>
              </p14:nvContentPartPr>
              <p14:xfrm>
                <a:off x="11042732" y="1294191"/>
                <a:ext cx="180720" cy="355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1E858B2-DF06-2748-BB94-84F2F0A1CAD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027252" y="1278711"/>
                  <a:ext cx="21132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C3AF82B-6466-0548-BD80-6E5E19C4F1A0}"/>
                    </a:ext>
                  </a:extLst>
                </p14:cNvPr>
                <p14:cNvContentPartPr/>
                <p14:nvPr/>
              </p14:nvContentPartPr>
              <p14:xfrm>
                <a:off x="11235692" y="1281591"/>
                <a:ext cx="131040" cy="180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C3AF82B-6466-0548-BD80-6E5E19C4F1A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220212" y="1266471"/>
                  <a:ext cx="1616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453A254-5BE5-E645-823A-7C5BBF7120FE}"/>
                    </a:ext>
                  </a:extLst>
                </p14:cNvPr>
                <p14:cNvContentPartPr/>
                <p14:nvPr/>
              </p14:nvContentPartPr>
              <p14:xfrm>
                <a:off x="11428652" y="1244151"/>
                <a:ext cx="143640" cy="199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453A254-5BE5-E645-823A-7C5BBF7120F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413172" y="1229031"/>
                  <a:ext cx="173880" cy="23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B025B97-094D-2F4A-B85C-396251D68907}"/>
              </a:ext>
            </a:extLst>
          </p:cNvPr>
          <p:cNvGrpSpPr/>
          <p:nvPr/>
        </p:nvGrpSpPr>
        <p:grpSpPr>
          <a:xfrm>
            <a:off x="309520" y="2444194"/>
            <a:ext cx="753480" cy="286920"/>
            <a:chOff x="309520" y="2444194"/>
            <a:chExt cx="753480" cy="28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C24565A-778E-7F41-9CBA-CE9DBA35D2A6}"/>
                    </a:ext>
                  </a:extLst>
                </p14:cNvPr>
                <p14:cNvContentPartPr/>
                <p14:nvPr/>
              </p14:nvContentPartPr>
              <p14:xfrm>
                <a:off x="309520" y="2444194"/>
                <a:ext cx="230760" cy="12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C24565A-778E-7F41-9CBA-CE9DBA35D2A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4040" y="2428714"/>
                  <a:ext cx="2613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8A03658-66AF-8F4A-8075-407A5C232BDF}"/>
                    </a:ext>
                  </a:extLst>
                </p14:cNvPr>
                <p14:cNvContentPartPr/>
                <p14:nvPr/>
              </p14:nvContentPartPr>
              <p14:xfrm>
                <a:off x="421480" y="2469034"/>
                <a:ext cx="37800" cy="261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8A03658-66AF-8F4A-8075-407A5C232BD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06360" y="2453914"/>
                  <a:ext cx="680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B67CCB7-6482-0E48-9DFE-058941BF0454}"/>
                    </a:ext>
                  </a:extLst>
                </p14:cNvPr>
                <p14:cNvContentPartPr/>
                <p14:nvPr/>
              </p14:nvContentPartPr>
              <p14:xfrm>
                <a:off x="527320" y="2574874"/>
                <a:ext cx="124920" cy="143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B67CCB7-6482-0E48-9DFE-058941BF045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12200" y="2559754"/>
                  <a:ext cx="1555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91F10CC-31E7-A346-A573-C01FB7012F61}"/>
                    </a:ext>
                  </a:extLst>
                </p14:cNvPr>
                <p14:cNvContentPartPr/>
                <p14:nvPr/>
              </p14:nvContentPartPr>
              <p14:xfrm>
                <a:off x="695440" y="2612314"/>
                <a:ext cx="19080" cy="118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91F10CC-31E7-A346-A573-C01FB7012F6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79960" y="2596834"/>
                  <a:ext cx="496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2CC2B98-C64C-2848-A73A-87460B289384}"/>
                    </a:ext>
                  </a:extLst>
                </p14:cNvPr>
                <p14:cNvContentPartPr/>
                <p14:nvPr/>
              </p14:nvContentPartPr>
              <p14:xfrm>
                <a:off x="682840" y="2518714"/>
                <a:ext cx="25200" cy="31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2CC2B98-C64C-2848-A73A-87460B28938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67720" y="2503594"/>
                  <a:ext cx="558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B137477-D8A0-8042-AE67-846EB7C432EC}"/>
                    </a:ext>
                  </a:extLst>
                </p14:cNvPr>
                <p14:cNvContentPartPr/>
                <p14:nvPr/>
              </p14:nvContentPartPr>
              <p14:xfrm>
                <a:off x="769960" y="2562274"/>
                <a:ext cx="106200" cy="153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B137477-D8A0-8042-AE67-846EB7C432E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54840" y="2547154"/>
                  <a:ext cx="1368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0ACCBDC-77DA-9242-90A3-40FD47B90ECB}"/>
                    </a:ext>
                  </a:extLst>
                </p14:cNvPr>
                <p14:cNvContentPartPr/>
                <p14:nvPr/>
              </p14:nvContentPartPr>
              <p14:xfrm>
                <a:off x="907120" y="2450314"/>
                <a:ext cx="155880" cy="249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0ACCBDC-77DA-9242-90A3-40FD47B90EC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91640" y="2435194"/>
                  <a:ext cx="186480" cy="27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F146870-6FC0-104E-922E-209A9D158804}"/>
              </a:ext>
            </a:extLst>
          </p:cNvPr>
          <p:cNvGrpSpPr/>
          <p:nvPr/>
        </p:nvGrpSpPr>
        <p:grpSpPr>
          <a:xfrm>
            <a:off x="1311760" y="2419354"/>
            <a:ext cx="268200" cy="274320"/>
            <a:chOff x="1311760" y="2419354"/>
            <a:chExt cx="26820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F8E1E62-3AFA-FD46-822B-BF618EE54F2A}"/>
                    </a:ext>
                  </a:extLst>
                </p14:cNvPr>
                <p14:cNvContentPartPr/>
                <p14:nvPr/>
              </p14:nvContentPartPr>
              <p14:xfrm>
                <a:off x="1374040" y="2419354"/>
                <a:ext cx="25200" cy="255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F8E1E62-3AFA-FD46-822B-BF618EE54F2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358560" y="2403874"/>
                  <a:ext cx="558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AF5C9E9-E55F-5543-B9BA-E2F4A48FE50E}"/>
                    </a:ext>
                  </a:extLst>
                </p14:cNvPr>
                <p14:cNvContentPartPr/>
                <p14:nvPr/>
              </p14:nvContentPartPr>
              <p14:xfrm>
                <a:off x="1311760" y="2531314"/>
                <a:ext cx="268200" cy="162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AF5C9E9-E55F-5543-B9BA-E2F4A48FE50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296280" y="2516194"/>
                  <a:ext cx="29844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4C341A8-43D1-8947-BBE8-71A7CABCA300}"/>
              </a:ext>
            </a:extLst>
          </p:cNvPr>
          <p:cNvGrpSpPr/>
          <p:nvPr/>
        </p:nvGrpSpPr>
        <p:grpSpPr>
          <a:xfrm>
            <a:off x="1909360" y="2397034"/>
            <a:ext cx="822240" cy="321480"/>
            <a:chOff x="1909360" y="2397034"/>
            <a:chExt cx="822240" cy="32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3C97C7F-51F8-CC42-A72B-913E4870E4F4}"/>
                    </a:ext>
                  </a:extLst>
                </p14:cNvPr>
                <p14:cNvContentPartPr/>
                <p14:nvPr/>
              </p14:nvContentPartPr>
              <p14:xfrm>
                <a:off x="1959040" y="2580994"/>
                <a:ext cx="25200" cy="129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3C97C7F-51F8-CC42-A72B-913E4870E4F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943920" y="2565874"/>
                  <a:ext cx="55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3B4E59D-D8B9-E748-83FD-50AAF66101A6}"/>
                    </a:ext>
                  </a:extLst>
                </p14:cNvPr>
                <p14:cNvContentPartPr/>
                <p14:nvPr/>
              </p14:nvContentPartPr>
              <p14:xfrm>
                <a:off x="1934200" y="2593594"/>
                <a:ext cx="360" cy="6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3B4E59D-D8B9-E748-83FD-50AAF66101A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919080" y="2578114"/>
                  <a:ext cx="309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FCA211A-1419-A140-8AE1-89AE4ED191D9}"/>
                    </a:ext>
                  </a:extLst>
                </p14:cNvPr>
                <p14:cNvContentPartPr/>
                <p14:nvPr/>
              </p14:nvContentPartPr>
              <p14:xfrm>
                <a:off x="1909360" y="2599714"/>
                <a:ext cx="168480" cy="1188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FCA211A-1419-A140-8AE1-89AE4ED191D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894240" y="2584594"/>
                  <a:ext cx="1990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BAD0D8A-1B21-C149-81CB-B104EE5BA590}"/>
                    </a:ext>
                  </a:extLst>
                </p14:cNvPr>
                <p14:cNvContentPartPr/>
                <p14:nvPr/>
              </p14:nvContentPartPr>
              <p14:xfrm>
                <a:off x="2071360" y="2544274"/>
                <a:ext cx="106200" cy="149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BAD0D8A-1B21-C149-81CB-B104EE5BA59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055880" y="2529154"/>
                  <a:ext cx="1368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B3A66D9-8695-9042-94F8-A78765CC17A5}"/>
                    </a:ext>
                  </a:extLst>
                </p14:cNvPr>
                <p14:cNvContentPartPr/>
                <p14:nvPr/>
              </p14:nvContentPartPr>
              <p14:xfrm>
                <a:off x="2170720" y="2574874"/>
                <a:ext cx="100080" cy="143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B3A66D9-8695-9042-94F8-A78765CC17A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155600" y="2559754"/>
                  <a:ext cx="1303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53D991-664E-AC47-A8D0-F4C504C2E101}"/>
                    </a:ext>
                  </a:extLst>
                </p14:cNvPr>
                <p14:cNvContentPartPr/>
                <p14:nvPr/>
              </p14:nvContentPartPr>
              <p14:xfrm>
                <a:off x="2295280" y="2397034"/>
                <a:ext cx="243000" cy="308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53D991-664E-AC47-A8D0-F4C504C2E10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280160" y="2381914"/>
                  <a:ext cx="2736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75955A5-AEC1-8C45-A21F-246784C62620}"/>
                    </a:ext>
                  </a:extLst>
                </p14:cNvPr>
                <p14:cNvContentPartPr/>
                <p14:nvPr/>
              </p14:nvContentPartPr>
              <p14:xfrm>
                <a:off x="2432440" y="2502154"/>
                <a:ext cx="299160" cy="154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75955A5-AEC1-8C45-A21F-246784C6262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416960" y="2487034"/>
                  <a:ext cx="32976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498D95C-3CCC-B846-BFE6-6302F24D2041}"/>
              </a:ext>
            </a:extLst>
          </p:cNvPr>
          <p:cNvGrpSpPr/>
          <p:nvPr/>
        </p:nvGrpSpPr>
        <p:grpSpPr>
          <a:xfrm>
            <a:off x="290800" y="3066634"/>
            <a:ext cx="778680" cy="236880"/>
            <a:chOff x="290800" y="3066634"/>
            <a:chExt cx="77868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57D301D-1550-8F42-A9ED-8AB112978F2D}"/>
                    </a:ext>
                  </a:extLst>
                </p14:cNvPr>
                <p14:cNvContentPartPr/>
                <p14:nvPr/>
              </p14:nvContentPartPr>
              <p14:xfrm>
                <a:off x="290800" y="3110194"/>
                <a:ext cx="249480" cy="180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57D301D-1550-8F42-A9ED-8AB112978F2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75320" y="3095074"/>
                  <a:ext cx="2797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3DA810E-75FB-2646-B2AE-D8B65E534BD5}"/>
                    </a:ext>
                  </a:extLst>
                </p14:cNvPr>
                <p14:cNvContentPartPr/>
                <p14:nvPr/>
              </p14:nvContentPartPr>
              <p14:xfrm>
                <a:off x="583480" y="3153754"/>
                <a:ext cx="137160" cy="149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3DA810E-75FB-2646-B2AE-D8B65E534BD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68000" y="3138634"/>
                  <a:ext cx="1677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59AC231-5A4A-DA41-95CE-DF416402B2E0}"/>
                    </a:ext>
                  </a:extLst>
                </p14:cNvPr>
                <p14:cNvContentPartPr/>
                <p14:nvPr/>
              </p14:nvContentPartPr>
              <p14:xfrm>
                <a:off x="739000" y="3066634"/>
                <a:ext cx="143640" cy="180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59AC231-5A4A-DA41-95CE-DF416402B2E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23880" y="3051514"/>
                  <a:ext cx="1738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4D92E1D-89F7-0D40-BE31-8DE1071A60B1}"/>
                    </a:ext>
                  </a:extLst>
                </p14:cNvPr>
                <p14:cNvContentPartPr/>
                <p14:nvPr/>
              </p14:nvContentPartPr>
              <p14:xfrm>
                <a:off x="907120" y="3110194"/>
                <a:ext cx="162360" cy="1684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4D92E1D-89F7-0D40-BE31-8DE1071A60B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91640" y="3095074"/>
                  <a:ext cx="19260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0E232A9-9803-CB43-90CF-6EDBF1103ACD}"/>
              </a:ext>
            </a:extLst>
          </p:cNvPr>
          <p:cNvGrpSpPr/>
          <p:nvPr/>
        </p:nvGrpSpPr>
        <p:grpSpPr>
          <a:xfrm>
            <a:off x="1268200" y="2960794"/>
            <a:ext cx="1407240" cy="523440"/>
            <a:chOff x="1268200" y="2960794"/>
            <a:chExt cx="1407240" cy="52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7815C10-1DD5-7140-A23E-7CEB46F9F1EF}"/>
                    </a:ext>
                  </a:extLst>
                </p14:cNvPr>
                <p14:cNvContentPartPr/>
                <p14:nvPr/>
              </p14:nvContentPartPr>
              <p14:xfrm>
                <a:off x="1268200" y="3066634"/>
                <a:ext cx="174600" cy="2120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7815C10-1DD5-7140-A23E-7CEB46F9F1E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252720" y="3051514"/>
                  <a:ext cx="2052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3AA58F2-4159-A548-AF55-720F91AE35A6}"/>
                    </a:ext>
                  </a:extLst>
                </p14:cNvPr>
                <p14:cNvContentPartPr/>
                <p14:nvPr/>
              </p14:nvContentPartPr>
              <p14:xfrm>
                <a:off x="1442440" y="2973394"/>
                <a:ext cx="37800" cy="2682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3AA58F2-4159-A548-AF55-720F91AE35A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427320" y="2957914"/>
                  <a:ext cx="680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91D347A-C3B5-EB49-9486-CD582707A01B}"/>
                    </a:ext>
                  </a:extLst>
                </p14:cNvPr>
                <p14:cNvContentPartPr/>
                <p14:nvPr/>
              </p14:nvContentPartPr>
              <p14:xfrm>
                <a:off x="1380160" y="3069514"/>
                <a:ext cx="243000" cy="134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91D347A-C3B5-EB49-9486-CD582707A01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365040" y="3054034"/>
                  <a:ext cx="2736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1143471-4206-2447-AD4A-ADBDAB94797C}"/>
                    </a:ext>
                  </a:extLst>
                </p14:cNvPr>
                <p14:cNvContentPartPr/>
                <p14:nvPr/>
              </p14:nvContentPartPr>
              <p14:xfrm>
                <a:off x="1641520" y="2960794"/>
                <a:ext cx="255600" cy="286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1143471-4206-2447-AD4A-ADBDAB94797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26400" y="2945674"/>
                  <a:ext cx="2862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01FE9AC-B5BA-3A43-8CD7-8DF4398F898D}"/>
                    </a:ext>
                  </a:extLst>
                </p14:cNvPr>
                <p14:cNvContentPartPr/>
                <p14:nvPr/>
              </p14:nvContentPartPr>
              <p14:xfrm>
                <a:off x="1790920" y="3079234"/>
                <a:ext cx="168480" cy="31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01FE9AC-B5BA-3A43-8CD7-8DF4398F898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775800" y="3063754"/>
                  <a:ext cx="1990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97C30EA-E404-D845-B832-D1AE7BCE892D}"/>
                    </a:ext>
                  </a:extLst>
                </p14:cNvPr>
                <p14:cNvContentPartPr/>
                <p14:nvPr/>
              </p14:nvContentPartPr>
              <p14:xfrm>
                <a:off x="1934200" y="3079234"/>
                <a:ext cx="187200" cy="187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97C30EA-E404-D845-B832-D1AE7BCE892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919080" y="3063754"/>
                  <a:ext cx="2178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CAD9310-5186-0347-8F0B-08C6A2120F4A}"/>
                    </a:ext>
                  </a:extLst>
                </p14:cNvPr>
                <p14:cNvContentPartPr/>
                <p14:nvPr/>
              </p14:nvContentPartPr>
              <p14:xfrm>
                <a:off x="2096200" y="3128914"/>
                <a:ext cx="155880" cy="3553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CAD9310-5186-0347-8F0B-08C6A2120F4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080720" y="3113794"/>
                  <a:ext cx="18648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24F32F-5145-A84A-8A8A-4150E038DAC1}"/>
                    </a:ext>
                  </a:extLst>
                </p14:cNvPr>
                <p14:cNvContentPartPr/>
                <p14:nvPr/>
              </p14:nvContentPartPr>
              <p14:xfrm>
                <a:off x="2314000" y="3128914"/>
                <a:ext cx="31320" cy="1249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24F32F-5145-A84A-8A8A-4150E038DAC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298880" y="3113794"/>
                  <a:ext cx="619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89FA872-6785-6045-AC76-720C76D701A8}"/>
                    </a:ext>
                  </a:extLst>
                </p14:cNvPr>
                <p14:cNvContentPartPr/>
                <p14:nvPr/>
              </p14:nvContentPartPr>
              <p14:xfrm>
                <a:off x="2332720" y="3023074"/>
                <a:ext cx="25200" cy="25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89FA872-6785-6045-AC76-720C76D701A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317600" y="3007954"/>
                  <a:ext cx="558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1C846B4-457A-CE47-BE40-60296445D74F}"/>
                    </a:ext>
                  </a:extLst>
                </p14:cNvPr>
                <p14:cNvContentPartPr/>
                <p14:nvPr/>
              </p14:nvContentPartPr>
              <p14:xfrm>
                <a:off x="2425960" y="3072754"/>
                <a:ext cx="249480" cy="180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1C846B4-457A-CE47-BE40-60296445D74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410840" y="3057634"/>
                  <a:ext cx="279720" cy="21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44B4F93-E373-F447-81B2-8A6EB9BE4C23}"/>
              </a:ext>
            </a:extLst>
          </p:cNvPr>
          <p:cNvGrpSpPr/>
          <p:nvPr/>
        </p:nvGrpSpPr>
        <p:grpSpPr>
          <a:xfrm>
            <a:off x="290800" y="3571714"/>
            <a:ext cx="809640" cy="372960"/>
            <a:chOff x="290800" y="3571714"/>
            <a:chExt cx="809640" cy="37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F57C663-5A8F-0340-A4B8-49270D801B5E}"/>
                    </a:ext>
                  </a:extLst>
                </p14:cNvPr>
                <p14:cNvContentPartPr/>
                <p14:nvPr/>
              </p14:nvContentPartPr>
              <p14:xfrm>
                <a:off x="290800" y="3571714"/>
                <a:ext cx="212040" cy="3351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F57C663-5A8F-0340-A4B8-49270D801B5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75320" y="3556234"/>
                  <a:ext cx="2426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C86C981-81DF-4340-A989-A01FFF978522}"/>
                    </a:ext>
                  </a:extLst>
                </p14:cNvPr>
                <p14:cNvContentPartPr/>
                <p14:nvPr/>
              </p14:nvContentPartPr>
              <p14:xfrm>
                <a:off x="508600" y="3757834"/>
                <a:ext cx="143640" cy="1807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C86C981-81DF-4340-A989-A01FFF97852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93480" y="3742354"/>
                  <a:ext cx="1738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0DC442F-C2BB-5B4F-8568-D1C09A9A0D41}"/>
                    </a:ext>
                  </a:extLst>
                </p14:cNvPr>
                <p14:cNvContentPartPr/>
                <p14:nvPr/>
              </p14:nvContentPartPr>
              <p14:xfrm>
                <a:off x="689320" y="3739114"/>
                <a:ext cx="124920" cy="199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0DC442F-C2BB-5B4F-8568-D1C09A9A0D4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73840" y="3723634"/>
                  <a:ext cx="1555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C5FFE65-8DD4-0B41-9027-F78822C09BC2}"/>
                    </a:ext>
                  </a:extLst>
                </p14:cNvPr>
                <p14:cNvContentPartPr/>
                <p14:nvPr/>
              </p14:nvContentPartPr>
              <p14:xfrm>
                <a:off x="813520" y="3727234"/>
                <a:ext cx="124920" cy="217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C5FFE65-8DD4-0B41-9027-F78822C09BC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98400" y="3712114"/>
                  <a:ext cx="1555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40E89A8-80F6-D64D-963C-BAB7FD2FEEAB}"/>
                    </a:ext>
                  </a:extLst>
                </p14:cNvPr>
                <p14:cNvContentPartPr/>
                <p14:nvPr/>
              </p14:nvContentPartPr>
              <p14:xfrm>
                <a:off x="931960" y="3633274"/>
                <a:ext cx="168480" cy="2865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40E89A8-80F6-D64D-963C-BAB7FD2FEEAB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16840" y="3617794"/>
                  <a:ext cx="199080" cy="31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5CCC015-6D85-C24A-B24C-DAF6B2C102D7}"/>
              </a:ext>
            </a:extLst>
          </p:cNvPr>
          <p:cNvGrpSpPr/>
          <p:nvPr/>
        </p:nvGrpSpPr>
        <p:grpSpPr>
          <a:xfrm>
            <a:off x="1448560" y="3520954"/>
            <a:ext cx="1762200" cy="604440"/>
            <a:chOff x="1448560" y="3520954"/>
            <a:chExt cx="1762200" cy="60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1765D84-7365-194A-BAEB-08EC5BFDFA47}"/>
                    </a:ext>
                  </a:extLst>
                </p14:cNvPr>
                <p14:cNvContentPartPr/>
                <p14:nvPr/>
              </p14:nvContentPartPr>
              <p14:xfrm>
                <a:off x="1448560" y="3720394"/>
                <a:ext cx="149760" cy="405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1765D84-7365-194A-BAEB-08EC5BFDFA47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433440" y="3704914"/>
                  <a:ext cx="18036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FEA69D4-56C0-0D47-BC92-4F6AD7660CE5}"/>
                    </a:ext>
                  </a:extLst>
                </p14:cNvPr>
                <p14:cNvContentPartPr/>
                <p14:nvPr/>
              </p14:nvContentPartPr>
              <p14:xfrm>
                <a:off x="1604440" y="3776194"/>
                <a:ext cx="187200" cy="162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FEA69D4-56C0-0D47-BC92-4F6AD7660CE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588960" y="3761074"/>
                  <a:ext cx="2178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898EA05-8A56-2F42-8A6F-76AE16966485}"/>
                    </a:ext>
                  </a:extLst>
                </p14:cNvPr>
                <p14:cNvContentPartPr/>
                <p14:nvPr/>
              </p14:nvContentPartPr>
              <p14:xfrm>
                <a:off x="1797400" y="3752074"/>
                <a:ext cx="330480" cy="1551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898EA05-8A56-2F42-8A6F-76AE1696648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781920" y="3736954"/>
                  <a:ext cx="3607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14834A9-5B08-9D42-8D3B-D6FC85D11C8D}"/>
                    </a:ext>
                  </a:extLst>
                </p14:cNvPr>
                <p14:cNvContentPartPr/>
                <p14:nvPr/>
              </p14:nvContentPartPr>
              <p14:xfrm>
                <a:off x="2133640" y="3739114"/>
                <a:ext cx="168480" cy="1807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14834A9-5B08-9D42-8D3B-D6FC85D11C8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118160" y="3723634"/>
                  <a:ext cx="1990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C34F740-F6F3-D042-9C44-FA887C11D415}"/>
                    </a:ext>
                  </a:extLst>
                </p14:cNvPr>
                <p14:cNvContentPartPr/>
                <p14:nvPr/>
              </p14:nvContentPartPr>
              <p14:xfrm>
                <a:off x="2395000" y="3520954"/>
                <a:ext cx="106200" cy="3614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C34F740-F6F3-D042-9C44-FA887C11D415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379520" y="3505834"/>
                  <a:ext cx="13680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081BC07-67FB-A64C-A9BD-209007164066}"/>
                    </a:ext>
                  </a:extLst>
                </p14:cNvPr>
                <p14:cNvContentPartPr/>
                <p14:nvPr/>
              </p14:nvContentPartPr>
              <p14:xfrm>
                <a:off x="2625400" y="3639394"/>
                <a:ext cx="360" cy="2494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081BC07-67FB-A64C-A9BD-20900716406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609920" y="3624274"/>
                  <a:ext cx="309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7A96E01-3E41-4F42-9748-784E7B094FE7}"/>
                    </a:ext>
                  </a:extLst>
                </p14:cNvPr>
                <p14:cNvContentPartPr/>
                <p14:nvPr/>
              </p14:nvContentPartPr>
              <p14:xfrm>
                <a:off x="2550520" y="3701674"/>
                <a:ext cx="317880" cy="1684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7A96E01-3E41-4F42-9748-784E7B094FE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535400" y="3686554"/>
                  <a:ext cx="3484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35AC018-234D-8F44-8EF7-7321334C209F}"/>
                    </a:ext>
                  </a:extLst>
                </p14:cNvPr>
                <p14:cNvContentPartPr/>
                <p14:nvPr/>
              </p14:nvContentPartPr>
              <p14:xfrm>
                <a:off x="2886760" y="3689794"/>
                <a:ext cx="193320" cy="3420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35AC018-234D-8F44-8EF7-7321334C209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871640" y="3674674"/>
                  <a:ext cx="22392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FA65EC3-FDE9-BE4A-8777-938294BC27AF}"/>
                    </a:ext>
                  </a:extLst>
                </p14:cNvPr>
                <p14:cNvContentPartPr/>
                <p14:nvPr/>
              </p14:nvContentPartPr>
              <p14:xfrm>
                <a:off x="3036160" y="3639394"/>
                <a:ext cx="174600" cy="224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FA65EC3-FDE9-BE4A-8777-938294BC27A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021040" y="3624274"/>
                  <a:ext cx="205200" cy="254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9435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8DE2-DF2A-7F41-82DE-611BD626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Day 5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05C1C-5A23-F14E-87F4-A6D33106BF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90" b="14800"/>
          <a:stretch/>
        </p:blipFill>
        <p:spPr>
          <a:xfrm>
            <a:off x="3087405" y="0"/>
            <a:ext cx="6764252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47F6372-1884-514B-9688-45A8E9BF549E}"/>
                  </a:ext>
                </a:extLst>
              </p14:cNvPr>
              <p14:cNvContentPartPr/>
              <p14:nvPr/>
            </p14:nvContentPartPr>
            <p14:xfrm>
              <a:off x="2908772" y="1730160"/>
              <a:ext cx="2042640" cy="1698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47F6372-1884-514B-9688-45A8E9BF54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0775" y="1694160"/>
                <a:ext cx="2078274" cy="177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F74AFDAB-5EFE-5D4A-855C-2A9AB8505568}"/>
              </a:ext>
            </a:extLst>
          </p:cNvPr>
          <p:cNvGrpSpPr/>
          <p:nvPr/>
        </p:nvGrpSpPr>
        <p:grpSpPr>
          <a:xfrm>
            <a:off x="356500" y="297351"/>
            <a:ext cx="1488240" cy="417600"/>
            <a:chOff x="356500" y="297351"/>
            <a:chExt cx="1488240" cy="41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B7E01C9-7773-6A4D-9513-BDE2045FCA19}"/>
                    </a:ext>
                  </a:extLst>
                </p14:cNvPr>
                <p14:cNvContentPartPr/>
                <p14:nvPr/>
              </p14:nvContentPartPr>
              <p14:xfrm>
                <a:off x="356500" y="309951"/>
                <a:ext cx="286560" cy="293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B7E01C9-7773-6A4D-9513-BDE2045FCA1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1020" y="294471"/>
                  <a:ext cx="3171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BBD6534-44E6-9F4E-A1CF-654E58C01CBC}"/>
                    </a:ext>
                  </a:extLst>
                </p14:cNvPr>
                <p14:cNvContentPartPr/>
                <p14:nvPr/>
              </p14:nvContentPartPr>
              <p14:xfrm>
                <a:off x="412300" y="509031"/>
                <a:ext cx="143640" cy="129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BBD6534-44E6-9F4E-A1CF-654E58C01CB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7180" y="493911"/>
                  <a:ext cx="1738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96DA5BF-17FE-144A-BCB0-77515F0F912F}"/>
                    </a:ext>
                  </a:extLst>
                </p14:cNvPr>
                <p14:cNvContentPartPr/>
                <p14:nvPr/>
              </p14:nvContentPartPr>
              <p14:xfrm>
                <a:off x="586900" y="490311"/>
                <a:ext cx="25200" cy="112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96DA5BF-17FE-144A-BCB0-77515F0F912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1420" y="475191"/>
                  <a:ext cx="55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C78B93E-02C9-574C-A2A0-3F4A35418094}"/>
                    </a:ext>
                  </a:extLst>
                </p14:cNvPr>
                <p14:cNvContentPartPr/>
                <p14:nvPr/>
              </p14:nvContentPartPr>
              <p14:xfrm>
                <a:off x="599140" y="384471"/>
                <a:ext cx="25200" cy="43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C78B93E-02C9-574C-A2A0-3F4A3541809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4020" y="369351"/>
                  <a:ext cx="558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0B8698B-1257-924B-938C-51EE32F2FEBE}"/>
                    </a:ext>
                  </a:extLst>
                </p14:cNvPr>
                <p14:cNvContentPartPr/>
                <p14:nvPr/>
              </p14:nvContentPartPr>
              <p14:xfrm>
                <a:off x="661420" y="471591"/>
                <a:ext cx="149760" cy="93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0B8698B-1257-924B-938C-51EE32F2FEB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46300" y="456471"/>
                  <a:ext cx="1803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499DBD2-E6F7-8F46-866A-B1E8157987E6}"/>
                    </a:ext>
                  </a:extLst>
                </p14:cNvPr>
                <p14:cNvContentPartPr/>
                <p14:nvPr/>
              </p14:nvContentPartPr>
              <p14:xfrm>
                <a:off x="823420" y="331911"/>
                <a:ext cx="243000" cy="214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499DBD2-E6F7-8F46-866A-B1E8157987E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07940" y="316791"/>
                  <a:ext cx="273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BE0C7C7-3265-7849-BE50-5B4A7DAFAD4E}"/>
                    </a:ext>
                  </a:extLst>
                </p14:cNvPr>
                <p14:cNvContentPartPr/>
                <p14:nvPr/>
              </p14:nvContentPartPr>
              <p14:xfrm>
                <a:off x="1234180" y="297351"/>
                <a:ext cx="230760" cy="261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BE0C7C7-3265-7849-BE50-5B4A7DAFAD4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19060" y="282231"/>
                  <a:ext cx="2613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EB51231-E7DA-E248-B746-4F3CF42AFC24}"/>
                    </a:ext>
                  </a:extLst>
                </p14:cNvPr>
                <p14:cNvContentPartPr/>
                <p14:nvPr/>
              </p14:nvContentPartPr>
              <p14:xfrm>
                <a:off x="1514260" y="397071"/>
                <a:ext cx="330480" cy="317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EB51231-E7DA-E248-B746-4F3CF42AFC2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99140" y="381591"/>
                  <a:ext cx="360720" cy="34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90BEC5D-D4F4-DA41-A2A6-F686C8832D5C}"/>
              </a:ext>
            </a:extLst>
          </p:cNvPr>
          <p:cNvGrpSpPr/>
          <p:nvPr/>
        </p:nvGrpSpPr>
        <p:grpSpPr>
          <a:xfrm>
            <a:off x="200620" y="1511966"/>
            <a:ext cx="2670840" cy="1463400"/>
            <a:chOff x="200620" y="1511966"/>
            <a:chExt cx="2670840" cy="146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103A0F6-5DB6-F747-B897-3F2CBBAB380C}"/>
                    </a:ext>
                  </a:extLst>
                </p14:cNvPr>
                <p14:cNvContentPartPr/>
                <p14:nvPr/>
              </p14:nvContentPartPr>
              <p14:xfrm>
                <a:off x="200620" y="1518086"/>
                <a:ext cx="155880" cy="293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103A0F6-5DB6-F747-B897-3F2CBBAB380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85500" y="1502606"/>
                  <a:ext cx="1864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2FEB989-8DF9-3746-902C-F9C843506689}"/>
                    </a:ext>
                  </a:extLst>
                </p14:cNvPr>
                <p14:cNvContentPartPr/>
                <p14:nvPr/>
              </p14:nvContentPartPr>
              <p14:xfrm>
                <a:off x="380980" y="1654886"/>
                <a:ext cx="249480" cy="161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2FEB989-8DF9-3746-902C-F9C84350668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65860" y="1639766"/>
                  <a:ext cx="2797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A6B86FE-0677-384C-AB2D-3133E0307172}"/>
                    </a:ext>
                  </a:extLst>
                </p14:cNvPr>
                <p14:cNvContentPartPr/>
                <p14:nvPr/>
              </p14:nvContentPartPr>
              <p14:xfrm>
                <a:off x="611380" y="1667486"/>
                <a:ext cx="118800" cy="261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A6B86FE-0677-384C-AB2D-3133E030717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6260" y="1652366"/>
                  <a:ext cx="1490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911C1EA-A5E8-3541-B270-1B543A0D2A9F}"/>
                    </a:ext>
                  </a:extLst>
                </p14:cNvPr>
                <p14:cNvContentPartPr/>
                <p14:nvPr/>
              </p14:nvContentPartPr>
              <p14:xfrm>
                <a:off x="779500" y="1642646"/>
                <a:ext cx="100080" cy="155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911C1EA-A5E8-3541-B270-1B543A0D2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64380" y="1627166"/>
                  <a:ext cx="1303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8486BCF-A09B-6B4B-ACCB-DF1751F1C63B}"/>
                    </a:ext>
                  </a:extLst>
                </p14:cNvPr>
                <p14:cNvContentPartPr/>
                <p14:nvPr/>
              </p14:nvContentPartPr>
              <p14:xfrm>
                <a:off x="935380" y="1667486"/>
                <a:ext cx="31320" cy="131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8486BCF-A09B-6B4B-ACCB-DF1751F1C63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19900" y="1652366"/>
                  <a:ext cx="619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CE1B114-D585-8A4C-9FCB-640B446A6537}"/>
                    </a:ext>
                  </a:extLst>
                </p14:cNvPr>
                <p14:cNvContentPartPr/>
                <p14:nvPr/>
              </p14:nvContentPartPr>
              <p14:xfrm>
                <a:off x="941500" y="1567766"/>
                <a:ext cx="31320" cy="19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CE1B114-D585-8A4C-9FCB-640B446A653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26020" y="1552646"/>
                  <a:ext cx="619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F7DB0E1-083A-2945-BBC1-A884F05E4855}"/>
                    </a:ext>
                  </a:extLst>
                </p14:cNvPr>
                <p14:cNvContentPartPr/>
                <p14:nvPr/>
              </p14:nvContentPartPr>
              <p14:xfrm>
                <a:off x="1022500" y="1623926"/>
                <a:ext cx="124920" cy="187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F7DB0E1-083A-2945-BBC1-A884F05E485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07020" y="1608446"/>
                  <a:ext cx="1555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C6F01B8-49D9-A74D-BB6C-A70F3E3B7DF2}"/>
                    </a:ext>
                  </a:extLst>
                </p14:cNvPr>
                <p14:cNvContentPartPr/>
                <p14:nvPr/>
              </p14:nvContentPartPr>
              <p14:xfrm>
                <a:off x="1171900" y="1661366"/>
                <a:ext cx="31320" cy="131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C6F01B8-49D9-A74D-BB6C-A70F3E3B7DF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56420" y="1645886"/>
                  <a:ext cx="619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D92E274-8627-DB45-ACAF-F49E28314066}"/>
                    </a:ext>
                  </a:extLst>
                </p14:cNvPr>
                <p14:cNvContentPartPr/>
                <p14:nvPr/>
              </p14:nvContentPartPr>
              <p14:xfrm>
                <a:off x="1159300" y="1555526"/>
                <a:ext cx="19080" cy="19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D92E274-8627-DB45-ACAF-F49E2831406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44180" y="1540046"/>
                  <a:ext cx="496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BCC9A60-C79F-7F4C-9EB3-776277F33C68}"/>
                    </a:ext>
                  </a:extLst>
                </p14:cNvPr>
                <p14:cNvContentPartPr/>
                <p14:nvPr/>
              </p14:nvContentPartPr>
              <p14:xfrm>
                <a:off x="1265140" y="1639766"/>
                <a:ext cx="112320" cy="164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BCC9A60-C79F-7F4C-9EB3-776277F33C6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250020" y="1624646"/>
                  <a:ext cx="1429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AC351C5-0984-164E-ACB0-4F0FEFD709FF}"/>
                    </a:ext>
                  </a:extLst>
                </p14:cNvPr>
                <p14:cNvContentPartPr/>
                <p14:nvPr/>
              </p14:nvContentPartPr>
              <p14:xfrm>
                <a:off x="1427140" y="1636166"/>
                <a:ext cx="155880" cy="342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AC351C5-0984-164E-ACB0-4F0FEFD709F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411660" y="1621046"/>
                  <a:ext cx="18648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2F91C93-2B5D-ED40-B499-9798BBCD8B16}"/>
                    </a:ext>
                  </a:extLst>
                </p14:cNvPr>
                <p14:cNvContentPartPr/>
                <p14:nvPr/>
              </p14:nvContentPartPr>
              <p14:xfrm>
                <a:off x="1595260" y="1511966"/>
                <a:ext cx="330480" cy="523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2F91C93-2B5D-ED40-B499-9798BBCD8B1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579780" y="1496486"/>
                  <a:ext cx="36072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008CADB-B9DF-1B43-84EA-5C1513E97622}"/>
                    </a:ext>
                  </a:extLst>
                </p14:cNvPr>
                <p14:cNvContentPartPr/>
                <p14:nvPr/>
              </p14:nvContentPartPr>
              <p14:xfrm>
                <a:off x="2074420" y="1742006"/>
                <a:ext cx="106200" cy="124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008CADB-B9DF-1B43-84EA-5C1513E9762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059300" y="1726886"/>
                  <a:ext cx="1368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829ACBD-11CE-2843-9A90-AA528CC68FE5}"/>
                    </a:ext>
                  </a:extLst>
                </p14:cNvPr>
                <p14:cNvContentPartPr/>
                <p14:nvPr/>
              </p14:nvContentPartPr>
              <p14:xfrm>
                <a:off x="2186380" y="1729766"/>
                <a:ext cx="149760" cy="136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829ACBD-11CE-2843-9A90-AA528CC68FE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171260" y="1714286"/>
                  <a:ext cx="1803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00215FB-4FD5-1343-B016-2A08477D890C}"/>
                    </a:ext>
                  </a:extLst>
                </p14:cNvPr>
                <p14:cNvContentPartPr/>
                <p14:nvPr/>
              </p14:nvContentPartPr>
              <p14:xfrm>
                <a:off x="2335780" y="1692326"/>
                <a:ext cx="124920" cy="155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00215FB-4FD5-1343-B016-2A08477D890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320660" y="1677206"/>
                  <a:ext cx="1555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D0C50C7-569B-5147-9857-D21E655406EB}"/>
                    </a:ext>
                  </a:extLst>
                </p14:cNvPr>
                <p14:cNvContentPartPr/>
                <p14:nvPr/>
              </p14:nvContentPartPr>
              <p14:xfrm>
                <a:off x="2479060" y="1679726"/>
                <a:ext cx="37800" cy="143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D0C50C7-569B-5147-9857-D21E655406E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463940" y="1664606"/>
                  <a:ext cx="680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E982DBF-13D3-4E4A-88DA-3F991D0800AE}"/>
                    </a:ext>
                  </a:extLst>
                </p14:cNvPr>
                <p14:cNvContentPartPr/>
                <p14:nvPr/>
              </p14:nvContentPartPr>
              <p14:xfrm>
                <a:off x="2491660" y="1605206"/>
                <a:ext cx="360" cy="31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E982DBF-13D3-4E4A-88DA-3F991D0800A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476180" y="1590086"/>
                  <a:ext cx="309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65F1396-0F45-2944-9481-225087BE9EA3}"/>
                    </a:ext>
                  </a:extLst>
                </p14:cNvPr>
                <p14:cNvContentPartPr/>
                <p14:nvPr/>
              </p14:nvContentPartPr>
              <p14:xfrm>
                <a:off x="2566180" y="1686206"/>
                <a:ext cx="131040" cy="149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65F1396-0F45-2944-9481-225087BE9EA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551060" y="1670726"/>
                  <a:ext cx="1616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5EB1C5A-6363-704E-9967-FE6114C90C5D}"/>
                    </a:ext>
                  </a:extLst>
                </p14:cNvPr>
                <p14:cNvContentPartPr/>
                <p14:nvPr/>
              </p14:nvContentPartPr>
              <p14:xfrm>
                <a:off x="2690740" y="1668206"/>
                <a:ext cx="180720" cy="142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5EB1C5A-6363-704E-9967-FE6114C90C5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675620" y="1652726"/>
                  <a:ext cx="2113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0503742-1CE0-D949-B9D5-3B63236FFA2A}"/>
                    </a:ext>
                  </a:extLst>
                </p14:cNvPr>
                <p14:cNvContentPartPr/>
                <p14:nvPr/>
              </p14:nvContentPartPr>
              <p14:xfrm>
                <a:off x="262900" y="2078246"/>
                <a:ext cx="19080" cy="317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0503742-1CE0-D949-B9D5-3B63236FFA2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47780" y="2063126"/>
                  <a:ext cx="496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8EA8BF8-3AEB-DE45-A11A-277D998BA3A7}"/>
                    </a:ext>
                  </a:extLst>
                </p14:cNvPr>
                <p14:cNvContentPartPr/>
                <p14:nvPr/>
              </p14:nvContentPartPr>
              <p14:xfrm>
                <a:off x="225460" y="2240246"/>
                <a:ext cx="236880" cy="137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8EA8BF8-3AEB-DE45-A11A-277D998BA3A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10340" y="2224766"/>
                  <a:ext cx="2674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80F5F7A-D480-E24F-BD74-05CB1696FA70}"/>
                    </a:ext>
                  </a:extLst>
                </p14:cNvPr>
                <p14:cNvContentPartPr/>
                <p14:nvPr/>
              </p14:nvContentPartPr>
              <p14:xfrm>
                <a:off x="698500" y="2258966"/>
                <a:ext cx="149760" cy="131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80F5F7A-D480-E24F-BD74-05CB1696FA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83380" y="2243486"/>
                  <a:ext cx="1803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C02CAA2-23F6-FD45-A113-C957F366F6A0}"/>
                    </a:ext>
                  </a:extLst>
                </p14:cNvPr>
                <p14:cNvContentPartPr/>
                <p14:nvPr/>
              </p14:nvContentPartPr>
              <p14:xfrm>
                <a:off x="854380" y="2265086"/>
                <a:ext cx="106200" cy="106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C02CAA2-23F6-FD45-A113-C957F366F6A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38900" y="2249966"/>
                  <a:ext cx="1368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BE2AC2D-4099-074D-9BD8-E611AF55BFAD}"/>
                    </a:ext>
                  </a:extLst>
                </p14:cNvPr>
                <p14:cNvContentPartPr/>
                <p14:nvPr/>
              </p14:nvContentPartPr>
              <p14:xfrm>
                <a:off x="997300" y="2227646"/>
                <a:ext cx="454680" cy="137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BE2AC2D-4099-074D-9BD8-E611AF55BFA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82180" y="2212526"/>
                  <a:ext cx="4852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E8D2043-BC02-7142-810E-B60D97762935}"/>
                    </a:ext>
                  </a:extLst>
                </p14:cNvPr>
                <p14:cNvContentPartPr/>
                <p14:nvPr/>
              </p14:nvContentPartPr>
              <p14:xfrm>
                <a:off x="1725940" y="2215406"/>
                <a:ext cx="330480" cy="336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E8D2043-BC02-7142-810E-B60D9776293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710460" y="2199926"/>
                  <a:ext cx="3607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D7ED3DF-416F-C74B-B5C5-48378EB780B0}"/>
                    </a:ext>
                  </a:extLst>
                </p14:cNvPr>
                <p14:cNvContentPartPr/>
                <p14:nvPr/>
              </p14:nvContentPartPr>
              <p14:xfrm>
                <a:off x="250300" y="2756846"/>
                <a:ext cx="255600" cy="212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D7ED3DF-416F-C74B-B5C5-48378EB780B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35180" y="2741726"/>
                  <a:ext cx="2862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8F6B9C8-1B46-0844-BDB2-56D0B6F01457}"/>
                    </a:ext>
                  </a:extLst>
                </p14:cNvPr>
                <p14:cNvContentPartPr/>
                <p14:nvPr/>
              </p14:nvContentPartPr>
              <p14:xfrm>
                <a:off x="542980" y="2806526"/>
                <a:ext cx="25200" cy="149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8F6B9C8-1B46-0844-BDB2-56D0B6F0145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7860" y="2791406"/>
                  <a:ext cx="558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334B2DE-FCB5-AC4B-83C3-5204560D3FDD}"/>
                    </a:ext>
                  </a:extLst>
                </p14:cNvPr>
                <p14:cNvContentPartPr/>
                <p14:nvPr/>
              </p14:nvContentPartPr>
              <p14:xfrm>
                <a:off x="524260" y="2682326"/>
                <a:ext cx="25200" cy="43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334B2DE-FCB5-AC4B-83C3-5204560D3FD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09140" y="2666846"/>
                  <a:ext cx="558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7C3318E-B9CA-514A-B88B-384D3F54F231}"/>
                    </a:ext>
                  </a:extLst>
                </p14:cNvPr>
                <p14:cNvContentPartPr/>
                <p14:nvPr/>
              </p14:nvContentPartPr>
              <p14:xfrm>
                <a:off x="630100" y="2644886"/>
                <a:ext cx="37800" cy="330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7C3318E-B9CA-514A-B88B-384D3F54F23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14980" y="2629766"/>
                  <a:ext cx="680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9F12AB7-B236-8943-8267-9C87039F3AAE}"/>
                    </a:ext>
                  </a:extLst>
                </p14:cNvPr>
                <p14:cNvContentPartPr/>
                <p14:nvPr/>
              </p14:nvContentPartPr>
              <p14:xfrm>
                <a:off x="586540" y="2762966"/>
                <a:ext cx="162360" cy="75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9F12AB7-B236-8943-8267-9C87039F3AA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71420" y="2747846"/>
                  <a:ext cx="1926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B8C4293-436A-CC49-9326-A2E87D476762}"/>
                    </a:ext>
                  </a:extLst>
                </p14:cNvPr>
                <p14:cNvContentPartPr/>
                <p14:nvPr/>
              </p14:nvContentPartPr>
              <p14:xfrm>
                <a:off x="729820" y="2663606"/>
                <a:ext cx="174600" cy="311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B8C4293-436A-CC49-9326-A2E87D47676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14700" y="2648126"/>
                  <a:ext cx="2052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7B6D630-527E-6F47-AA7C-F92E51BA461C}"/>
                    </a:ext>
                  </a:extLst>
                </p14:cNvPr>
                <p14:cNvContentPartPr/>
                <p14:nvPr/>
              </p14:nvContentPartPr>
              <p14:xfrm>
                <a:off x="1072180" y="2819126"/>
                <a:ext cx="19080" cy="124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7B6D630-527E-6F47-AA7C-F92E51BA461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57060" y="2804006"/>
                  <a:ext cx="496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59229E4-7C82-1140-8D7B-845C7595973E}"/>
                    </a:ext>
                  </a:extLst>
                </p14:cNvPr>
                <p14:cNvContentPartPr/>
                <p14:nvPr/>
              </p14:nvContentPartPr>
              <p14:xfrm>
                <a:off x="1084780" y="2682326"/>
                <a:ext cx="18360" cy="31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59229E4-7C82-1140-8D7B-845C7595973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69300" y="2666846"/>
                  <a:ext cx="489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EA148CF-C4CC-4341-9537-97D3E95A1A22}"/>
                    </a:ext>
                  </a:extLst>
                </p14:cNvPr>
                <p14:cNvContentPartPr/>
                <p14:nvPr/>
              </p14:nvContentPartPr>
              <p14:xfrm>
                <a:off x="1166140" y="2651006"/>
                <a:ext cx="161640" cy="286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EA148CF-C4CC-4341-9537-97D3E95A1A2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51020" y="2635886"/>
                  <a:ext cx="1918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1676EF5-1459-3E45-B67A-29CABC4F275D}"/>
                    </a:ext>
                  </a:extLst>
                </p14:cNvPr>
                <p14:cNvContentPartPr/>
                <p14:nvPr/>
              </p14:nvContentPartPr>
              <p14:xfrm>
                <a:off x="1358380" y="2756846"/>
                <a:ext cx="143640" cy="168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1676EF5-1459-3E45-B67A-29CABC4F275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343260" y="2741726"/>
                  <a:ext cx="1738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833C90F-59DB-BD47-B489-276F380506EE}"/>
                    </a:ext>
                  </a:extLst>
                </p14:cNvPr>
                <p14:cNvContentPartPr/>
                <p14:nvPr/>
              </p14:nvContentPartPr>
              <p14:xfrm>
                <a:off x="1501660" y="2775566"/>
                <a:ext cx="236880" cy="155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833C90F-59DB-BD47-B489-276F380506E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486540" y="2760446"/>
                  <a:ext cx="2674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B4E6E06-50AA-A844-8AE8-DE5AD971FD39}"/>
                    </a:ext>
                  </a:extLst>
                </p14:cNvPr>
                <p14:cNvContentPartPr/>
                <p14:nvPr/>
              </p14:nvContentPartPr>
              <p14:xfrm>
                <a:off x="1669780" y="2738126"/>
                <a:ext cx="187200" cy="212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B4E6E06-50AA-A844-8AE8-DE5AD971FD3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654660" y="2723006"/>
                  <a:ext cx="217800" cy="24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4B030AF-7F56-A040-B88D-B9DFFB331C8E}"/>
              </a:ext>
            </a:extLst>
          </p:cNvPr>
          <p:cNvGrpSpPr/>
          <p:nvPr/>
        </p:nvGrpSpPr>
        <p:grpSpPr>
          <a:xfrm>
            <a:off x="10117580" y="1274726"/>
            <a:ext cx="747360" cy="299160"/>
            <a:chOff x="10117580" y="1274726"/>
            <a:chExt cx="747360" cy="29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D0F9077-ACFC-3B45-89E1-6ECA77F8BA03}"/>
                    </a:ext>
                  </a:extLst>
                </p14:cNvPr>
                <p14:cNvContentPartPr/>
                <p14:nvPr/>
              </p14:nvContentPartPr>
              <p14:xfrm>
                <a:off x="10117580" y="1274726"/>
                <a:ext cx="230760" cy="293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D0F9077-ACFC-3B45-89E1-6ECA77F8BA0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102460" y="1259606"/>
                  <a:ext cx="2613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9E71261-1277-614C-84DE-B271CF6C10D7}"/>
                    </a:ext>
                  </a:extLst>
                </p14:cNvPr>
                <p14:cNvContentPartPr/>
                <p14:nvPr/>
              </p14:nvContentPartPr>
              <p14:xfrm>
                <a:off x="10136300" y="1474166"/>
                <a:ext cx="143640" cy="6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9E71261-1277-614C-84DE-B271CF6C10D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121180" y="1458686"/>
                  <a:ext cx="1738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F3FE5F3-84C9-6E4B-BEF7-F417F3B684E8}"/>
                    </a:ext>
                  </a:extLst>
                </p14:cNvPr>
                <p14:cNvContentPartPr/>
                <p14:nvPr/>
              </p14:nvContentPartPr>
              <p14:xfrm>
                <a:off x="10317020" y="1461566"/>
                <a:ext cx="19080" cy="112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F3FE5F3-84C9-6E4B-BEF7-F417F3B684E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301540" y="1446446"/>
                  <a:ext cx="496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AD8330D-3C78-E04D-9C0E-A9E3BABE3474}"/>
                    </a:ext>
                  </a:extLst>
                </p14:cNvPr>
                <p14:cNvContentPartPr/>
                <p14:nvPr/>
              </p14:nvContentPartPr>
              <p14:xfrm>
                <a:off x="10317020" y="1393166"/>
                <a:ext cx="19080" cy="25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AD8330D-3C78-E04D-9C0E-A9E3BABE347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301540" y="1378046"/>
                  <a:ext cx="496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265D67F-9850-4B44-9CA6-A3D6174D2DEA}"/>
                    </a:ext>
                  </a:extLst>
                </p14:cNvPr>
                <p14:cNvContentPartPr/>
                <p14:nvPr/>
              </p14:nvContentPartPr>
              <p14:xfrm>
                <a:off x="10404140" y="1455446"/>
                <a:ext cx="174600" cy="112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265D67F-9850-4B44-9CA6-A3D6174D2DE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388660" y="1439966"/>
                  <a:ext cx="2052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8327FE6-FF67-A34A-81F6-3F4346564046}"/>
                    </a:ext>
                  </a:extLst>
                </p14:cNvPr>
                <p14:cNvContentPartPr/>
                <p14:nvPr/>
              </p14:nvContentPartPr>
              <p14:xfrm>
                <a:off x="10603220" y="1330886"/>
                <a:ext cx="261720" cy="218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8327FE6-FF67-A34A-81F6-3F434656404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588100" y="1315766"/>
                  <a:ext cx="292320" cy="24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ADB8CB8-6A6C-BD49-990C-818183AB39C1}"/>
              </a:ext>
            </a:extLst>
          </p:cNvPr>
          <p:cNvGrpSpPr/>
          <p:nvPr/>
        </p:nvGrpSpPr>
        <p:grpSpPr>
          <a:xfrm>
            <a:off x="11070140" y="1256006"/>
            <a:ext cx="934200" cy="268200"/>
            <a:chOff x="11070140" y="1256006"/>
            <a:chExt cx="934200" cy="26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7758FEB-3F3B-CA42-9A7D-F644E1DA828E}"/>
                    </a:ext>
                  </a:extLst>
                </p14:cNvPr>
                <p14:cNvContentPartPr/>
                <p14:nvPr/>
              </p14:nvContentPartPr>
              <p14:xfrm>
                <a:off x="11070140" y="1256006"/>
                <a:ext cx="205920" cy="255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7758FEB-3F3B-CA42-9A7D-F644E1DA828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055020" y="1240886"/>
                  <a:ext cx="2361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E7768CD-3517-C14F-B197-743FD67E1000}"/>
                    </a:ext>
                  </a:extLst>
                </p14:cNvPr>
                <p14:cNvContentPartPr/>
                <p14:nvPr/>
              </p14:nvContentPartPr>
              <p14:xfrm>
                <a:off x="11344100" y="1361846"/>
                <a:ext cx="193320" cy="162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E7768CD-3517-C14F-B197-743FD67E100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328980" y="1346726"/>
                  <a:ext cx="2239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06656C2-0EC9-2E45-9FD1-DE70C7510872}"/>
                    </a:ext>
                  </a:extLst>
                </p14:cNvPr>
                <p14:cNvContentPartPr/>
                <p14:nvPr/>
              </p14:nvContentPartPr>
              <p14:xfrm>
                <a:off x="11537060" y="1387046"/>
                <a:ext cx="230760" cy="1188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06656C2-0EC9-2E45-9FD1-DE70C751087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521940" y="1371566"/>
                  <a:ext cx="2613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776AC40-4B56-CE4C-855D-493B3937BE02}"/>
                    </a:ext>
                  </a:extLst>
                </p14:cNvPr>
                <p14:cNvContentPartPr/>
                <p14:nvPr/>
              </p14:nvContentPartPr>
              <p14:xfrm>
                <a:off x="11742620" y="1287326"/>
                <a:ext cx="6480" cy="37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776AC40-4B56-CE4C-855D-493B3937BE0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727140" y="1272206"/>
                  <a:ext cx="370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5BA1353-0D81-314F-A1C2-230076B60686}"/>
                    </a:ext>
                  </a:extLst>
                </p14:cNvPr>
                <p14:cNvContentPartPr/>
                <p14:nvPr/>
              </p14:nvContentPartPr>
              <p14:xfrm>
                <a:off x="11817140" y="1393166"/>
                <a:ext cx="187200" cy="1249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5BA1353-0D81-314F-A1C2-230076B6068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802020" y="1378046"/>
                  <a:ext cx="217800" cy="15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1B1000F-1F80-BD43-838E-789F2ADB146E}"/>
              </a:ext>
            </a:extLst>
          </p:cNvPr>
          <p:cNvGrpSpPr/>
          <p:nvPr/>
        </p:nvGrpSpPr>
        <p:grpSpPr>
          <a:xfrm>
            <a:off x="10266980" y="1760366"/>
            <a:ext cx="1326240" cy="803520"/>
            <a:chOff x="10266980" y="1760366"/>
            <a:chExt cx="1326240" cy="80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7467B6E-2E7E-724A-9754-C391C46CCA19}"/>
                    </a:ext>
                  </a:extLst>
                </p14:cNvPr>
                <p14:cNvContentPartPr/>
                <p14:nvPr/>
              </p14:nvContentPartPr>
              <p14:xfrm>
                <a:off x="10266980" y="1779086"/>
                <a:ext cx="174600" cy="249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7467B6E-2E7E-724A-9754-C391C46CCA1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251860" y="1763966"/>
                  <a:ext cx="2052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FA208A8-5925-7241-B03A-2E1D249F608C}"/>
                    </a:ext>
                  </a:extLst>
                </p14:cNvPr>
                <p14:cNvContentPartPr/>
                <p14:nvPr/>
              </p14:nvContentPartPr>
              <p14:xfrm>
                <a:off x="10453820" y="1891766"/>
                <a:ext cx="187200" cy="1303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FA208A8-5925-7241-B03A-2E1D249F608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438700" y="1876646"/>
                  <a:ext cx="2178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B538C0B-17A3-5E40-9F87-55C1EBFBA9EC}"/>
                    </a:ext>
                  </a:extLst>
                </p14:cNvPr>
                <p14:cNvContentPartPr/>
                <p14:nvPr/>
              </p14:nvContentPartPr>
              <p14:xfrm>
                <a:off x="10659380" y="1869086"/>
                <a:ext cx="236880" cy="1461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B538C0B-17A3-5E40-9F87-55C1EBFBA9E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643900" y="1853966"/>
                  <a:ext cx="2674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F9285B2-FB15-7449-AEE0-4A0FC33E51B6}"/>
                    </a:ext>
                  </a:extLst>
                </p14:cNvPr>
                <p14:cNvContentPartPr/>
                <p14:nvPr/>
              </p14:nvContentPartPr>
              <p14:xfrm>
                <a:off x="10945580" y="1891046"/>
                <a:ext cx="106200" cy="3045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F9285B2-FB15-7449-AEE0-4A0FC33E51B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930460" y="1875926"/>
                  <a:ext cx="1368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20EA257-E775-234F-AC0C-DFE3E4526557}"/>
                    </a:ext>
                  </a:extLst>
                </p14:cNvPr>
                <p14:cNvContentPartPr/>
                <p14:nvPr/>
              </p14:nvContentPartPr>
              <p14:xfrm>
                <a:off x="11269220" y="1891046"/>
                <a:ext cx="155160" cy="112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20EA257-E775-234F-AC0C-DFE3E452655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254100" y="1875926"/>
                  <a:ext cx="1857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71A8CF7-1694-C04B-87C2-FAD440B219B8}"/>
                    </a:ext>
                  </a:extLst>
                </p14:cNvPr>
                <p14:cNvContentPartPr/>
                <p14:nvPr/>
              </p14:nvContentPartPr>
              <p14:xfrm>
                <a:off x="11487380" y="1760366"/>
                <a:ext cx="56520" cy="246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71A8CF7-1694-C04B-87C2-FAD440B219B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471900" y="1745246"/>
                  <a:ext cx="867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7AF863F-A751-2C43-9147-BFA0A73249E6}"/>
                    </a:ext>
                  </a:extLst>
                </p14:cNvPr>
                <p14:cNvContentPartPr/>
                <p14:nvPr/>
              </p14:nvContentPartPr>
              <p14:xfrm>
                <a:off x="11456060" y="1903646"/>
                <a:ext cx="137160" cy="378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7AF863F-A751-2C43-9147-BFA0A73249E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440940" y="1888526"/>
                  <a:ext cx="1677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1B0DA91-6EAA-704F-A4F7-334CF4C2EA79}"/>
                    </a:ext>
                  </a:extLst>
                </p14:cNvPr>
                <p14:cNvContentPartPr/>
                <p14:nvPr/>
              </p14:nvContentPartPr>
              <p14:xfrm>
                <a:off x="10441220" y="2414126"/>
                <a:ext cx="37800" cy="149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1B0DA91-6EAA-704F-A4F7-334CF4C2EA7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426100" y="2399006"/>
                  <a:ext cx="680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803FF12-C789-2C4E-842B-9A5C0D0F976E}"/>
                    </a:ext>
                  </a:extLst>
                </p14:cNvPr>
                <p14:cNvContentPartPr/>
                <p14:nvPr/>
              </p14:nvContentPartPr>
              <p14:xfrm>
                <a:off x="10435100" y="2277326"/>
                <a:ext cx="19080" cy="43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803FF12-C789-2C4E-842B-9A5C0D0F976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419980" y="2261846"/>
                  <a:ext cx="496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E581EFA-3864-C74C-B808-4D519E8E0D16}"/>
                    </a:ext>
                  </a:extLst>
                </p14:cNvPr>
                <p14:cNvContentPartPr/>
                <p14:nvPr/>
              </p14:nvContentPartPr>
              <p14:xfrm>
                <a:off x="10554260" y="2270846"/>
                <a:ext cx="149040" cy="286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E581EFA-3864-C74C-B808-4D519E8E0D1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538780" y="2255726"/>
                  <a:ext cx="1796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816A30B-1D0B-BB41-A157-13A16CD727CF}"/>
                    </a:ext>
                  </a:extLst>
                </p14:cNvPr>
                <p14:cNvContentPartPr/>
                <p14:nvPr/>
              </p14:nvContentPartPr>
              <p14:xfrm>
                <a:off x="10721660" y="2401526"/>
                <a:ext cx="137160" cy="137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816A30B-1D0B-BB41-A157-13A16CD727C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706180" y="2386406"/>
                  <a:ext cx="1677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0DF7492-36C5-9143-9896-140F495611E1}"/>
                    </a:ext>
                  </a:extLst>
                </p14:cNvPr>
                <p14:cNvContentPartPr/>
                <p14:nvPr/>
              </p14:nvContentPartPr>
              <p14:xfrm>
                <a:off x="10858460" y="2389286"/>
                <a:ext cx="193320" cy="149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0DF7492-36C5-9143-9896-140F495611E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843340" y="2373806"/>
                  <a:ext cx="2239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E27175D-E28C-DA44-AEBE-06F132194CE2}"/>
                    </a:ext>
                  </a:extLst>
                </p14:cNvPr>
                <p14:cNvContentPartPr/>
                <p14:nvPr/>
              </p14:nvContentPartPr>
              <p14:xfrm>
                <a:off x="11076260" y="2330246"/>
                <a:ext cx="137160" cy="2149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E27175D-E28C-DA44-AEBE-06F132194CE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061140" y="2315126"/>
                  <a:ext cx="167760" cy="245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66779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C1EAE-B431-3943-B504-214BB07AF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Favorite #1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EAF5D3-F4BF-6B45-90D8-F6C04A56F3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7" r="11296" b="26081"/>
          <a:stretch/>
        </p:blipFill>
        <p:spPr>
          <a:xfrm>
            <a:off x="4122145" y="131590"/>
            <a:ext cx="5679460" cy="6594819"/>
          </a:xfrm>
          <a:prstGeom prst="rect">
            <a:avLst/>
          </a:prstGeom>
        </p:spPr>
      </p:pic>
      <p:pic>
        <p:nvPicPr>
          <p:cNvPr id="11" name="Graphic 11" descr="Tropical scene">
            <a:extLst>
              <a:ext uri="{FF2B5EF4-FFF2-40B4-BE49-F238E27FC236}">
                <a16:creationId xmlns:a16="http://schemas.microsoft.com/office/drawing/2014/main" id="{CFBE5128-FE3F-5444-B128-47E5B08CE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0069" y="396411"/>
            <a:ext cx="3181607" cy="3181607"/>
          </a:xfrm>
          <a:prstGeom prst="rect">
            <a:avLst/>
          </a:prstGeom>
        </p:spPr>
      </p:pic>
      <p:pic>
        <p:nvPicPr>
          <p:cNvPr id="12" name="Graphic 12" descr="Needle">
            <a:extLst>
              <a:ext uri="{FF2B5EF4-FFF2-40B4-BE49-F238E27FC236}">
                <a16:creationId xmlns:a16="http://schemas.microsoft.com/office/drawing/2014/main" id="{84A2B8AA-0545-C343-A2F2-1EE8EB50E3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02073" y="1339072"/>
            <a:ext cx="2089927" cy="208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6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4FA64-0180-604C-999C-4874CDED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Favorite #2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46DB70-580F-0249-B727-2E1307E26F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68" b="18139"/>
          <a:stretch/>
        </p:blipFill>
        <p:spPr>
          <a:xfrm>
            <a:off x="4004988" y="182383"/>
            <a:ext cx="7772400" cy="6493233"/>
          </a:xfrm>
          <a:prstGeom prst="rect">
            <a:avLst/>
          </a:prstGeom>
        </p:spPr>
      </p:pic>
      <p:pic>
        <p:nvPicPr>
          <p:cNvPr id="6" name="Graphic 6" descr="Castle scene">
            <a:extLst>
              <a:ext uri="{FF2B5EF4-FFF2-40B4-BE49-F238E27FC236}">
                <a16:creationId xmlns:a16="http://schemas.microsoft.com/office/drawing/2014/main" id="{DCF38824-4FFF-AA4D-8A30-DF9984B49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665" y="670380"/>
            <a:ext cx="3400576" cy="340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22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766AE-22FC-8341-ABF9-F6172F696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Favorite #3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FB0F12-2EB6-3B48-A294-3338DD121F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190"/>
          <a:stretch/>
        </p:blipFill>
        <p:spPr>
          <a:xfrm>
            <a:off x="4673293" y="-18850"/>
            <a:ext cx="6205863" cy="6876850"/>
          </a:xfrm>
          <a:prstGeom prst="rect">
            <a:avLst/>
          </a:prstGeom>
        </p:spPr>
      </p:pic>
      <p:pic>
        <p:nvPicPr>
          <p:cNvPr id="3" name="Graphic 3" descr="Target">
            <a:extLst>
              <a:ext uri="{FF2B5EF4-FFF2-40B4-BE49-F238E27FC236}">
                <a16:creationId xmlns:a16="http://schemas.microsoft.com/office/drawing/2014/main" id="{B1280A9A-3536-AF48-A611-67056F744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994" y="559057"/>
            <a:ext cx="3731379" cy="373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5384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Macintosh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CREATIVE INTENSIVE</vt:lpstr>
      <vt:lpstr>Day 1</vt:lpstr>
      <vt:lpstr>Day 2</vt:lpstr>
      <vt:lpstr>Day 3</vt:lpstr>
      <vt:lpstr>Day 4</vt:lpstr>
      <vt:lpstr>Day 5</vt:lpstr>
      <vt:lpstr>Favorite #1</vt:lpstr>
      <vt:lpstr>Favorite #2</vt:lpstr>
      <vt:lpstr>Favorite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INTENSIVE</dc:title>
  <dc:creator>Omar Khaled Elsewify</dc:creator>
  <cp:lastModifiedBy>Omar Khaled Elsewify</cp:lastModifiedBy>
  <cp:revision>2</cp:revision>
  <dcterms:created xsi:type="dcterms:W3CDTF">2020-10-20T16:04:14Z</dcterms:created>
  <dcterms:modified xsi:type="dcterms:W3CDTF">2020-10-20T19:58:36Z</dcterms:modified>
</cp:coreProperties>
</file>