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B06F2-03E5-9F4D-976E-AEC6DA714FDB}" v="34" dt="2020-10-13T17:17:26.114"/>
    <p1510:client id="{536E72AB-F5B9-84A6-C82D-B88929EA2B94}" v="14" dt="2020-10-13T17:03:52.251"/>
    <p1510:client id="{748E8FE7-BEDE-45C0-A6BF-2996F712355A}" v="1738" dt="2020-10-13T14:38:5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Khaled Elsewify" userId="S::omares@stanford.edu::572c0cb5-a2ef-4e44-a8f4-a962d3eea9d0" providerId="AD" clId="Web-{94A89527-B147-9D1E-C16E-44295D1B82AB}"/>
    <pc:docChg chg="addSld modSld">
      <pc:chgData name="Omar Khaled Elsewify" userId="S::omares@stanford.edu::572c0cb5-a2ef-4e44-a8f4-a962d3eea9d0" providerId="AD" clId="Web-{94A89527-B147-9D1E-C16E-44295D1B82AB}" dt="2020-10-12T05:11:37.205" v="11" actId="1076"/>
      <pc:docMkLst>
        <pc:docMk/>
      </pc:docMkLst>
      <pc:sldChg chg="addSp delSp modSp new">
        <pc:chgData name="Omar Khaled Elsewify" userId="S::omares@stanford.edu::572c0cb5-a2ef-4e44-a8f4-a962d3eea9d0" providerId="AD" clId="Web-{94A89527-B147-9D1E-C16E-44295D1B82AB}" dt="2020-10-12T05:07:35.580" v="1"/>
        <pc:sldMkLst>
          <pc:docMk/>
          <pc:sldMk cId="3507217807" sldId="262"/>
        </pc:sldMkLst>
        <pc:spChg chg="del">
          <ac:chgData name="Omar Khaled Elsewify" userId="S::omares@stanford.edu::572c0cb5-a2ef-4e44-a8f4-a962d3eea9d0" providerId="AD" clId="Web-{94A89527-B147-9D1E-C16E-44295D1B82AB}" dt="2020-10-12T05:07:35.580" v="1"/>
          <ac:spMkLst>
            <pc:docMk/>
            <pc:sldMk cId="3507217807" sldId="262"/>
            <ac:spMk id="3" creationId="{A4D09669-1668-42AA-8ABB-2ADEE39F8DF6}"/>
          </ac:spMkLst>
        </pc:spChg>
        <pc:picChg chg="add mod ord">
          <ac:chgData name="Omar Khaled Elsewify" userId="S::omares@stanford.edu::572c0cb5-a2ef-4e44-a8f4-a962d3eea9d0" providerId="AD" clId="Web-{94A89527-B147-9D1E-C16E-44295D1B82AB}" dt="2020-10-12T05:07:35.580" v="1"/>
          <ac:picMkLst>
            <pc:docMk/>
            <pc:sldMk cId="3507217807" sldId="262"/>
            <ac:picMk id="4" creationId="{38BF91E6-3E6F-442D-88C2-175DD9F087D5}"/>
          </ac:picMkLst>
        </pc:picChg>
      </pc:sldChg>
      <pc:sldChg chg="addSp delSp modSp new">
        <pc:chgData name="Omar Khaled Elsewify" userId="S::omares@stanford.edu::572c0cb5-a2ef-4e44-a8f4-a962d3eea9d0" providerId="AD" clId="Web-{94A89527-B147-9D1E-C16E-44295D1B82AB}" dt="2020-10-12T05:10:33.216" v="5" actId="1076"/>
        <pc:sldMkLst>
          <pc:docMk/>
          <pc:sldMk cId="439227691" sldId="263"/>
        </pc:sldMkLst>
        <pc:spChg chg="del">
          <ac:chgData name="Omar Khaled Elsewify" userId="S::omares@stanford.edu::572c0cb5-a2ef-4e44-a8f4-a962d3eea9d0" providerId="AD" clId="Web-{94A89527-B147-9D1E-C16E-44295D1B82AB}" dt="2020-10-12T05:08:52.835" v="3"/>
          <ac:spMkLst>
            <pc:docMk/>
            <pc:sldMk cId="439227691" sldId="263"/>
            <ac:spMk id="3" creationId="{4CC7491E-3DA7-4F12-9D29-0B7ECF4C4BDD}"/>
          </ac:spMkLst>
        </pc:spChg>
        <pc:picChg chg="add mod ord">
          <ac:chgData name="Omar Khaled Elsewify" userId="S::omares@stanford.edu::572c0cb5-a2ef-4e44-a8f4-a962d3eea9d0" providerId="AD" clId="Web-{94A89527-B147-9D1E-C16E-44295D1B82AB}" dt="2020-10-12T05:08:52.835" v="3"/>
          <ac:picMkLst>
            <pc:docMk/>
            <pc:sldMk cId="439227691" sldId="263"/>
            <ac:picMk id="4" creationId="{E8D95AB9-07DD-499A-8F6F-380C9679B454}"/>
          </ac:picMkLst>
        </pc:picChg>
        <pc:picChg chg="add mod">
          <ac:chgData name="Omar Khaled Elsewify" userId="S::omares@stanford.edu::572c0cb5-a2ef-4e44-a8f4-a962d3eea9d0" providerId="AD" clId="Web-{94A89527-B147-9D1E-C16E-44295D1B82AB}" dt="2020-10-12T05:10:33.216" v="5" actId="1076"/>
          <ac:picMkLst>
            <pc:docMk/>
            <pc:sldMk cId="439227691" sldId="263"/>
            <ac:picMk id="5" creationId="{48B6ABFF-7386-4A92-B2C7-4864F2822ABA}"/>
          </ac:picMkLst>
        </pc:picChg>
      </pc:sldChg>
      <pc:sldChg chg="addSp modSp new">
        <pc:chgData name="Omar Khaled Elsewify" userId="S::omares@stanford.edu::572c0cb5-a2ef-4e44-a8f4-a962d3eea9d0" providerId="AD" clId="Web-{94A89527-B147-9D1E-C16E-44295D1B82AB}" dt="2020-10-12T05:11:37.205" v="11" actId="1076"/>
        <pc:sldMkLst>
          <pc:docMk/>
          <pc:sldMk cId="2206766907" sldId="264"/>
        </pc:sldMkLst>
        <pc:picChg chg="add mod">
          <ac:chgData name="Omar Khaled Elsewify" userId="S::omares@stanford.edu::572c0cb5-a2ef-4e44-a8f4-a962d3eea9d0" providerId="AD" clId="Web-{94A89527-B147-9D1E-C16E-44295D1B82AB}" dt="2020-10-12T05:11:37.205" v="11" actId="1076"/>
          <ac:picMkLst>
            <pc:docMk/>
            <pc:sldMk cId="2206766907" sldId="264"/>
            <ac:picMk id="3" creationId="{04A446D0-EF57-47E4-B5CE-66AF33BD3FD2}"/>
          </ac:picMkLst>
        </pc:picChg>
      </pc:sldChg>
    </pc:docChg>
  </pc:docChgLst>
  <pc:docChgLst>
    <pc:chgData name="Omar Khaled Elsewify" userId="S::omares@stanford.edu::572c0cb5-a2ef-4e44-a8f4-a962d3eea9d0" providerId="AD" clId="Web-{51425059-73BB-4E56-BD26-A9FB14BDF625}"/>
    <pc:docChg chg="addSld modSld sldOrd">
      <pc:chgData name="Omar Khaled Elsewify" userId="S::omares@stanford.edu::572c0cb5-a2ef-4e44-a8f4-a962d3eea9d0" providerId="AD" clId="Web-{51425059-73BB-4E56-BD26-A9FB14BDF625}" dt="2020-10-12T03:32:17.015" v="91" actId="1076"/>
      <pc:docMkLst>
        <pc:docMk/>
      </pc:docMkLst>
      <pc:sldChg chg="modSp">
        <pc:chgData name="Omar Khaled Elsewify" userId="S::omares@stanford.edu::572c0cb5-a2ef-4e44-a8f4-a962d3eea9d0" providerId="AD" clId="Web-{51425059-73BB-4E56-BD26-A9FB14BDF625}" dt="2020-10-11T23:52:57.419" v="65" actId="20577"/>
        <pc:sldMkLst>
          <pc:docMk/>
          <pc:sldMk cId="128632686" sldId="256"/>
        </pc:sldMkLst>
        <pc:spChg chg="mod">
          <ac:chgData name="Omar Khaled Elsewify" userId="S::omares@stanford.edu::572c0cb5-a2ef-4e44-a8f4-a962d3eea9d0" providerId="AD" clId="Web-{51425059-73BB-4E56-BD26-A9FB14BDF625}" dt="2020-10-11T23:52:12.715" v="6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Omar Khaled Elsewify" userId="S::omares@stanford.edu::572c0cb5-a2ef-4e44-a8f4-a962d3eea9d0" providerId="AD" clId="Web-{51425059-73BB-4E56-BD26-A9FB14BDF625}" dt="2020-10-11T23:52:57.419" v="65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addSp delSp modSp new">
        <pc:chgData name="Omar Khaled Elsewify" userId="S::omares@stanford.edu::572c0cb5-a2ef-4e44-a8f4-a962d3eea9d0" providerId="AD" clId="Web-{51425059-73BB-4E56-BD26-A9FB14BDF625}" dt="2020-10-11T23:53:40.545" v="70"/>
        <pc:sldMkLst>
          <pc:docMk/>
          <pc:sldMk cId="2523078212" sldId="257"/>
        </pc:sldMkLst>
        <pc:spChg chg="del">
          <ac:chgData name="Omar Khaled Elsewify" userId="S::omares@stanford.edu::572c0cb5-a2ef-4e44-a8f4-a962d3eea9d0" providerId="AD" clId="Web-{51425059-73BB-4E56-BD26-A9FB14BDF625}" dt="2020-10-11T23:53:07.107" v="68"/>
          <ac:spMkLst>
            <pc:docMk/>
            <pc:sldMk cId="2523078212" sldId="257"/>
            <ac:spMk id="3" creationId="{448E970D-8397-4FA0-BF31-086DC78BF4D0}"/>
          </ac:spMkLst>
        </pc:spChg>
        <pc:spChg chg="add del mod">
          <ac:chgData name="Omar Khaled Elsewify" userId="S::omares@stanford.edu::572c0cb5-a2ef-4e44-a8f4-a962d3eea9d0" providerId="AD" clId="Web-{51425059-73BB-4E56-BD26-A9FB14BDF625}" dt="2020-10-11T23:53:40.545" v="70"/>
          <ac:spMkLst>
            <pc:docMk/>
            <pc:sldMk cId="2523078212" sldId="257"/>
            <ac:spMk id="6" creationId="{C3C8BD07-B7F3-4F37-A0E7-11750C070ADC}"/>
          </ac:spMkLst>
        </pc:spChg>
        <pc:picChg chg="add del mod ord">
          <ac:chgData name="Omar Khaled Elsewify" userId="S::omares@stanford.edu::572c0cb5-a2ef-4e44-a8f4-a962d3eea9d0" providerId="AD" clId="Web-{51425059-73BB-4E56-BD26-A9FB14BDF625}" dt="2020-10-11T23:53:11.482" v="69"/>
          <ac:picMkLst>
            <pc:docMk/>
            <pc:sldMk cId="2523078212" sldId="257"/>
            <ac:picMk id="4" creationId="{FAAE7320-E2FF-4C60-AEAD-336134BBF394}"/>
          </ac:picMkLst>
        </pc:picChg>
        <pc:picChg chg="add mod ord">
          <ac:chgData name="Omar Khaled Elsewify" userId="S::omares@stanford.edu::572c0cb5-a2ef-4e44-a8f4-a962d3eea9d0" providerId="AD" clId="Web-{51425059-73BB-4E56-BD26-A9FB14BDF625}" dt="2020-10-11T23:53:40.545" v="70"/>
          <ac:picMkLst>
            <pc:docMk/>
            <pc:sldMk cId="2523078212" sldId="257"/>
            <ac:picMk id="7" creationId="{8706FABE-A1B6-4C9A-AB18-ABA1DE4C010D}"/>
          </ac:picMkLst>
        </pc:picChg>
      </pc:sldChg>
      <pc:sldChg chg="addSp delSp modSp new ord">
        <pc:chgData name="Omar Khaled Elsewify" userId="S::omares@stanford.edu::572c0cb5-a2ef-4e44-a8f4-a962d3eea9d0" providerId="AD" clId="Web-{51425059-73BB-4E56-BD26-A9FB14BDF625}" dt="2020-10-12T00:00:48.477" v="75"/>
        <pc:sldMkLst>
          <pc:docMk/>
          <pc:sldMk cId="2518890032" sldId="258"/>
        </pc:sldMkLst>
        <pc:spChg chg="del">
          <ac:chgData name="Omar Khaled Elsewify" userId="S::omares@stanford.edu::572c0cb5-a2ef-4e44-a8f4-a962d3eea9d0" providerId="AD" clId="Web-{51425059-73BB-4E56-BD26-A9FB14BDF625}" dt="2020-10-11T23:58:56.740" v="72"/>
          <ac:spMkLst>
            <pc:docMk/>
            <pc:sldMk cId="2518890032" sldId="258"/>
            <ac:spMk id="3" creationId="{4C1B1C15-D440-4E2C-808B-0C273DCA3146}"/>
          </ac:spMkLst>
        </pc:spChg>
        <pc:spChg chg="add del mod">
          <ac:chgData name="Omar Khaled Elsewify" userId="S::omares@stanford.edu::572c0cb5-a2ef-4e44-a8f4-a962d3eea9d0" providerId="AD" clId="Web-{51425059-73BB-4E56-BD26-A9FB14BDF625}" dt="2020-10-12T00:00:40.945" v="74"/>
          <ac:spMkLst>
            <pc:docMk/>
            <pc:sldMk cId="2518890032" sldId="258"/>
            <ac:spMk id="6" creationId="{D3791CCC-8FD3-4EB7-89AD-2EE6EF81F54C}"/>
          </ac:spMkLst>
        </pc:spChg>
        <pc:picChg chg="add del mod ord">
          <ac:chgData name="Omar Khaled Elsewify" userId="S::omares@stanford.edu::572c0cb5-a2ef-4e44-a8f4-a962d3eea9d0" providerId="AD" clId="Web-{51425059-73BB-4E56-BD26-A9FB14BDF625}" dt="2020-10-11T23:59:03.897" v="73"/>
          <ac:picMkLst>
            <pc:docMk/>
            <pc:sldMk cId="2518890032" sldId="258"/>
            <ac:picMk id="4" creationId="{7C893EFD-3387-4871-911E-0D4FD912CA38}"/>
          </ac:picMkLst>
        </pc:picChg>
        <pc:picChg chg="add mod ord">
          <ac:chgData name="Omar Khaled Elsewify" userId="S::omares@stanford.edu::572c0cb5-a2ef-4e44-a8f4-a962d3eea9d0" providerId="AD" clId="Web-{51425059-73BB-4E56-BD26-A9FB14BDF625}" dt="2020-10-12T00:00:40.945" v="74"/>
          <ac:picMkLst>
            <pc:docMk/>
            <pc:sldMk cId="2518890032" sldId="258"/>
            <ac:picMk id="7" creationId="{6A496B0D-9B9E-4D74-BACA-9543895E03E2}"/>
          </ac:picMkLst>
        </pc:picChg>
      </pc:sldChg>
      <pc:sldChg chg="addSp delSp modSp new">
        <pc:chgData name="Omar Khaled Elsewify" userId="S::omares@stanford.edu::572c0cb5-a2ef-4e44-a8f4-a962d3eea9d0" providerId="AD" clId="Web-{51425059-73BB-4E56-BD26-A9FB14BDF625}" dt="2020-10-12T00:02:25.150" v="77"/>
        <pc:sldMkLst>
          <pc:docMk/>
          <pc:sldMk cId="1370374759" sldId="259"/>
        </pc:sldMkLst>
        <pc:spChg chg="del">
          <ac:chgData name="Omar Khaled Elsewify" userId="S::omares@stanford.edu::572c0cb5-a2ef-4e44-a8f4-a962d3eea9d0" providerId="AD" clId="Web-{51425059-73BB-4E56-BD26-A9FB14BDF625}" dt="2020-10-12T00:02:25.150" v="77"/>
          <ac:spMkLst>
            <pc:docMk/>
            <pc:sldMk cId="1370374759" sldId="259"/>
            <ac:spMk id="3" creationId="{6E801D2C-61ED-4624-BA11-5EEF0C308037}"/>
          </ac:spMkLst>
        </pc:spChg>
        <pc:picChg chg="add mod ord">
          <ac:chgData name="Omar Khaled Elsewify" userId="S::omares@stanford.edu::572c0cb5-a2ef-4e44-a8f4-a962d3eea9d0" providerId="AD" clId="Web-{51425059-73BB-4E56-BD26-A9FB14BDF625}" dt="2020-10-12T00:02:25.150" v="77"/>
          <ac:picMkLst>
            <pc:docMk/>
            <pc:sldMk cId="1370374759" sldId="259"/>
            <ac:picMk id="4" creationId="{089C1D5A-BBDB-4DE5-8255-C2C43E2CF8E9}"/>
          </ac:picMkLst>
        </pc:picChg>
      </pc:sldChg>
      <pc:sldChg chg="addSp delSp modSp new">
        <pc:chgData name="Omar Khaled Elsewify" userId="S::omares@stanford.edu::572c0cb5-a2ef-4e44-a8f4-a962d3eea9d0" providerId="AD" clId="Web-{51425059-73BB-4E56-BD26-A9FB14BDF625}" dt="2020-10-12T03:02:36.767" v="83" actId="1076"/>
        <pc:sldMkLst>
          <pc:docMk/>
          <pc:sldMk cId="1158542941" sldId="260"/>
        </pc:sldMkLst>
        <pc:spChg chg="del">
          <ac:chgData name="Omar Khaled Elsewify" userId="S::omares@stanford.edu::572c0cb5-a2ef-4e44-a8f4-a962d3eea9d0" providerId="AD" clId="Web-{51425059-73BB-4E56-BD26-A9FB14BDF625}" dt="2020-10-12T02:59:57.523" v="79"/>
          <ac:spMkLst>
            <pc:docMk/>
            <pc:sldMk cId="1158542941" sldId="260"/>
            <ac:spMk id="3" creationId="{505D51EA-3C74-4CE2-9E99-514FB69BF782}"/>
          </ac:spMkLst>
        </pc:spChg>
        <pc:picChg chg="add mod ord">
          <ac:chgData name="Omar Khaled Elsewify" userId="S::omares@stanford.edu::572c0cb5-a2ef-4e44-a8f4-a962d3eea9d0" providerId="AD" clId="Web-{51425059-73BB-4E56-BD26-A9FB14BDF625}" dt="2020-10-12T03:02:34.048" v="82" actId="1076"/>
          <ac:picMkLst>
            <pc:docMk/>
            <pc:sldMk cId="1158542941" sldId="260"/>
            <ac:picMk id="4" creationId="{15433813-383F-41BC-9857-A13E92517607}"/>
          </ac:picMkLst>
        </pc:picChg>
        <pc:picChg chg="add mod">
          <ac:chgData name="Omar Khaled Elsewify" userId="S::omares@stanford.edu::572c0cb5-a2ef-4e44-a8f4-a962d3eea9d0" providerId="AD" clId="Web-{51425059-73BB-4E56-BD26-A9FB14BDF625}" dt="2020-10-12T03:02:36.767" v="83" actId="1076"/>
          <ac:picMkLst>
            <pc:docMk/>
            <pc:sldMk cId="1158542941" sldId="260"/>
            <ac:picMk id="5" creationId="{9EC300AF-66D3-4ABF-97D3-62E6A00A68B1}"/>
          </ac:picMkLst>
        </pc:picChg>
      </pc:sldChg>
      <pc:sldChg chg="addSp delSp modSp new ord">
        <pc:chgData name="Omar Khaled Elsewify" userId="S::omares@stanford.edu::572c0cb5-a2ef-4e44-a8f4-a962d3eea9d0" providerId="AD" clId="Web-{51425059-73BB-4E56-BD26-A9FB14BDF625}" dt="2020-10-12T03:32:17.015" v="91" actId="1076"/>
        <pc:sldMkLst>
          <pc:docMk/>
          <pc:sldMk cId="1262164842" sldId="261"/>
        </pc:sldMkLst>
        <pc:spChg chg="del">
          <ac:chgData name="Omar Khaled Elsewify" userId="S::omares@stanford.edu::572c0cb5-a2ef-4e44-a8f4-a962d3eea9d0" providerId="AD" clId="Web-{51425059-73BB-4E56-BD26-A9FB14BDF625}" dt="2020-10-12T03:31:29.856" v="85"/>
          <ac:spMkLst>
            <pc:docMk/>
            <pc:sldMk cId="1262164842" sldId="261"/>
            <ac:spMk id="3" creationId="{5F6FA40B-F9C4-4D32-925C-5D39DE85EF53}"/>
          </ac:spMkLst>
        </pc:spChg>
        <pc:picChg chg="add mod ord">
          <ac:chgData name="Omar Khaled Elsewify" userId="S::omares@stanford.edu::572c0cb5-a2ef-4e44-a8f4-a962d3eea9d0" providerId="AD" clId="Web-{51425059-73BB-4E56-BD26-A9FB14BDF625}" dt="2020-10-12T03:31:45.357" v="87" actId="1076"/>
          <ac:picMkLst>
            <pc:docMk/>
            <pc:sldMk cId="1262164842" sldId="261"/>
            <ac:picMk id="4" creationId="{41988032-BB4A-48E8-93CB-DBB34828DE69}"/>
          </ac:picMkLst>
        </pc:picChg>
        <pc:picChg chg="add mod">
          <ac:chgData name="Omar Khaled Elsewify" userId="S::omares@stanford.edu::572c0cb5-a2ef-4e44-a8f4-a962d3eea9d0" providerId="AD" clId="Web-{51425059-73BB-4E56-BD26-A9FB14BDF625}" dt="2020-10-12T03:32:17.015" v="91" actId="1076"/>
          <ac:picMkLst>
            <pc:docMk/>
            <pc:sldMk cId="1262164842" sldId="261"/>
            <ac:picMk id="5" creationId="{8054B12E-806A-47FC-9454-A7E5A5A038D9}"/>
          </ac:picMkLst>
        </pc:picChg>
      </pc:sldChg>
    </pc:docChg>
  </pc:docChgLst>
  <pc:docChgLst>
    <pc:chgData name="Omar Khaled Elsewify" userId="S::omares@stanford.edu::572c0cb5-a2ef-4e44-a8f4-a962d3eea9d0" providerId="AD" clId="Web-{536E72AB-F5B9-84A6-C82D-B88929EA2B94}"/>
    <pc:docChg chg="modSld">
      <pc:chgData name="Omar Khaled Elsewify" userId="S::omares@stanford.edu::572c0cb5-a2ef-4e44-a8f4-a962d3eea9d0" providerId="AD" clId="Web-{536E72AB-F5B9-84A6-C82D-B88929EA2B94}" dt="2020-10-13T17:03:52.251" v="10" actId="1076"/>
      <pc:docMkLst>
        <pc:docMk/>
      </pc:docMkLst>
      <pc:sldChg chg="addSp delSp modSp">
        <pc:chgData name="Omar Khaled Elsewify" userId="S::omares@stanford.edu::572c0cb5-a2ef-4e44-a8f4-a962d3eea9d0" providerId="AD" clId="Web-{536E72AB-F5B9-84A6-C82D-B88929EA2B94}" dt="2020-10-13T17:03:52.251" v="10" actId="1076"/>
        <pc:sldMkLst>
          <pc:docMk/>
          <pc:sldMk cId="1211748816" sldId="265"/>
        </pc:sldMkLst>
        <pc:picChg chg="add del mod">
          <ac:chgData name="Omar Khaled Elsewify" userId="S::omares@stanford.edu::572c0cb5-a2ef-4e44-a8f4-a962d3eea9d0" providerId="AD" clId="Web-{536E72AB-F5B9-84A6-C82D-B88929EA2B94}" dt="2020-10-13T17:02:48.328" v="3"/>
          <ac:picMkLst>
            <pc:docMk/>
            <pc:sldMk cId="1211748816" sldId="265"/>
            <ac:picMk id="3" creationId="{2C483A36-39F4-494B-B6DA-115A9899DF64}"/>
          </ac:picMkLst>
        </pc:picChg>
        <pc:picChg chg="del">
          <ac:chgData name="Omar Khaled Elsewify" userId="S::omares@stanford.edu::572c0cb5-a2ef-4e44-a8f4-a962d3eea9d0" providerId="AD" clId="Web-{536E72AB-F5B9-84A6-C82D-B88929EA2B94}" dt="2020-10-13T17:02:49.187" v="4"/>
          <ac:picMkLst>
            <pc:docMk/>
            <pc:sldMk cId="1211748816" sldId="265"/>
            <ac:picMk id="4" creationId="{C3ECB2CF-7879-4BA9-A857-FF6FD87A72EA}"/>
          </ac:picMkLst>
        </pc:picChg>
        <pc:picChg chg="del">
          <ac:chgData name="Omar Khaled Elsewify" userId="S::omares@stanford.edu::572c0cb5-a2ef-4e44-a8f4-a962d3eea9d0" providerId="AD" clId="Web-{536E72AB-F5B9-84A6-C82D-B88929EA2B94}" dt="2020-10-13T17:02:50.999" v="5"/>
          <ac:picMkLst>
            <pc:docMk/>
            <pc:sldMk cId="1211748816" sldId="265"/>
            <ac:picMk id="5" creationId="{676DF9A2-1066-47D6-83F3-C5E85FCE1B98}"/>
          </ac:picMkLst>
        </pc:picChg>
        <pc:picChg chg="del">
          <ac:chgData name="Omar Khaled Elsewify" userId="S::omares@stanford.edu::572c0cb5-a2ef-4e44-a8f4-a962d3eea9d0" providerId="AD" clId="Web-{536E72AB-F5B9-84A6-C82D-B88929EA2B94}" dt="2020-10-13T17:02:47.124" v="2"/>
          <ac:picMkLst>
            <pc:docMk/>
            <pc:sldMk cId="1211748816" sldId="265"/>
            <ac:picMk id="6" creationId="{A40D04FC-3CA5-413F-9DAE-6B1B190ED4F6}"/>
          </ac:picMkLst>
        </pc:picChg>
        <pc:picChg chg="add mod">
          <ac:chgData name="Omar Khaled Elsewify" userId="S::omares@stanford.edu::572c0cb5-a2ef-4e44-a8f4-a962d3eea9d0" providerId="AD" clId="Web-{536E72AB-F5B9-84A6-C82D-B88929EA2B94}" dt="2020-10-13T17:03:24.110" v="7" actId="1076"/>
          <ac:picMkLst>
            <pc:docMk/>
            <pc:sldMk cId="1211748816" sldId="265"/>
            <ac:picMk id="7" creationId="{6A2DF9A3-BD8D-49C5-90A5-66C31F91F92E}"/>
          </ac:picMkLst>
        </pc:picChg>
        <pc:picChg chg="add mod">
          <ac:chgData name="Omar Khaled Elsewify" userId="S::omares@stanford.edu::572c0cb5-a2ef-4e44-a8f4-a962d3eea9d0" providerId="AD" clId="Web-{536E72AB-F5B9-84A6-C82D-B88929EA2B94}" dt="2020-10-13T17:03:52.251" v="10" actId="1076"/>
          <ac:picMkLst>
            <pc:docMk/>
            <pc:sldMk cId="1211748816" sldId="265"/>
            <ac:picMk id="8" creationId="{77AC79B5-87B8-48AB-A235-C10A4C9EDA5D}"/>
          </ac:picMkLst>
        </pc:picChg>
      </pc:sldChg>
    </pc:docChg>
  </pc:docChgLst>
  <pc:docChgLst>
    <pc:chgData name="Omar Khaled Elsewify" userId="S::omares@stanford.edu::572c0cb5-a2ef-4e44-a8f4-a962d3eea9d0" providerId="AD" clId="Web-{748E8FE7-BEDE-45C0-A6BF-2996F712355A}"/>
    <pc:docChg chg="addSld modSld">
      <pc:chgData name="Omar Khaled Elsewify" userId="S::omares@stanford.edu::572c0cb5-a2ef-4e44-a8f4-a962d3eea9d0" providerId="AD" clId="Web-{748E8FE7-BEDE-45C0-A6BF-2996F712355A}" dt="2020-10-13T14:38:55.378" v="1713" actId="1076"/>
      <pc:docMkLst>
        <pc:docMk/>
      </pc:docMkLst>
      <pc:sldChg chg="addSp delSp modSp">
        <pc:chgData name="Omar Khaled Elsewify" userId="S::omares@stanford.edu::572c0cb5-a2ef-4e44-a8f4-a962d3eea9d0" providerId="AD" clId="Web-{748E8FE7-BEDE-45C0-A6BF-2996F712355A}" dt="2020-10-13T14:02:54.804" v="702" actId="1076"/>
        <pc:sldMkLst>
          <pc:docMk/>
          <pc:sldMk cId="2523078212" sldId="257"/>
        </pc:sldMkLst>
        <pc:spChg chg="mod">
          <ac:chgData name="Omar Khaled Elsewify" userId="S::omares@stanford.edu::572c0cb5-a2ef-4e44-a8f4-a962d3eea9d0" providerId="AD" clId="Web-{748E8FE7-BEDE-45C0-A6BF-2996F712355A}" dt="2020-10-13T13:51:48.143" v="279" actId="20577"/>
          <ac:spMkLst>
            <pc:docMk/>
            <pc:sldMk cId="2523078212" sldId="257"/>
            <ac:spMk id="2" creationId="{9B81FDA1-F72A-412B-9770-6B8C724B7ACA}"/>
          </ac:spMkLst>
        </pc:spChg>
        <pc:spChg chg="add del mod">
          <ac:chgData name="Omar Khaled Elsewify" userId="S::omares@stanford.edu::572c0cb5-a2ef-4e44-a8f4-a962d3eea9d0" providerId="AD" clId="Web-{748E8FE7-BEDE-45C0-A6BF-2996F712355A}" dt="2020-10-13T13:52:48.568" v="287"/>
          <ac:spMkLst>
            <pc:docMk/>
            <pc:sldMk cId="2523078212" sldId="257"/>
            <ac:spMk id="3" creationId="{36DF521A-A500-4373-B37F-DA2BA2346C8E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02:54.804" v="702" actId="1076"/>
          <ac:spMkLst>
            <pc:docMk/>
            <pc:sldMk cId="2523078212" sldId="257"/>
            <ac:spMk id="4" creationId="{519BBDCE-2BB6-4E5E-A4F9-B991BC910F76}"/>
          </ac:spMkLst>
        </pc:spChg>
        <pc:picChg chg="mod">
          <ac:chgData name="Omar Khaled Elsewify" userId="S::omares@stanford.edu::572c0cb5-a2ef-4e44-a8f4-a962d3eea9d0" providerId="AD" clId="Web-{748E8FE7-BEDE-45C0-A6BF-2996F712355A}" dt="2020-10-13T13:59:29.246" v="538" actId="1076"/>
          <ac:picMkLst>
            <pc:docMk/>
            <pc:sldMk cId="2523078212" sldId="257"/>
            <ac:picMk id="7" creationId="{8706FABE-A1B6-4C9A-AB18-ABA1DE4C010D}"/>
          </ac:picMkLst>
        </pc:picChg>
      </pc:sldChg>
      <pc:sldChg chg="addSp modSp">
        <pc:chgData name="Omar Khaled Elsewify" userId="S::omares@stanford.edu::572c0cb5-a2ef-4e44-a8f4-a962d3eea9d0" providerId="AD" clId="Web-{748E8FE7-BEDE-45C0-A6BF-2996F712355A}" dt="2020-10-13T14:02:21.943" v="695" actId="20577"/>
        <pc:sldMkLst>
          <pc:docMk/>
          <pc:sldMk cId="2518890032" sldId="258"/>
        </pc:sldMkLst>
        <pc:spChg chg="mod">
          <ac:chgData name="Omar Khaled Elsewify" userId="S::omares@stanford.edu::572c0cb5-a2ef-4e44-a8f4-a962d3eea9d0" providerId="AD" clId="Web-{748E8FE7-BEDE-45C0-A6BF-2996F712355A}" dt="2020-10-13T13:50:55.906" v="243" actId="20577"/>
          <ac:spMkLst>
            <pc:docMk/>
            <pc:sldMk cId="2518890032" sldId="258"/>
            <ac:spMk id="2" creationId="{8C97A0FF-08FD-46A1-B6FD-060905EFAC66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02:21.943" v="695" actId="20577"/>
          <ac:spMkLst>
            <pc:docMk/>
            <pc:sldMk cId="2518890032" sldId="258"/>
            <ac:spMk id="3" creationId="{AB8C1B98-5693-4AA2-8530-3DC1417ED544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00:31.156" v="556" actId="20577"/>
          <ac:spMkLst>
            <pc:docMk/>
            <pc:sldMk cId="2518890032" sldId="258"/>
            <ac:spMk id="5" creationId="{8A99E6B5-5D9F-4BD1-AFA5-C8ECAD0E82AF}"/>
          </ac:spMkLst>
        </pc:spChg>
        <pc:picChg chg="mod">
          <ac:chgData name="Omar Khaled Elsewify" userId="S::omares@stanford.edu::572c0cb5-a2ef-4e44-a8f4-a962d3eea9d0" providerId="AD" clId="Web-{748E8FE7-BEDE-45C0-A6BF-2996F712355A}" dt="2020-10-13T13:59:39.872" v="539" actId="1076"/>
          <ac:picMkLst>
            <pc:docMk/>
            <pc:sldMk cId="2518890032" sldId="258"/>
            <ac:picMk id="7" creationId="{6A496B0D-9B9E-4D74-BACA-9543895E03E2}"/>
          </ac:picMkLst>
        </pc:picChg>
      </pc:sldChg>
      <pc:sldChg chg="addSp modSp">
        <pc:chgData name="Omar Khaled Elsewify" userId="S::omares@stanford.edu::572c0cb5-a2ef-4e44-a8f4-a962d3eea9d0" providerId="AD" clId="Web-{748E8FE7-BEDE-45C0-A6BF-2996F712355A}" dt="2020-10-13T13:49:59.747" v="205" actId="20577"/>
        <pc:sldMkLst>
          <pc:docMk/>
          <pc:sldMk cId="1370374759" sldId="259"/>
        </pc:sldMkLst>
        <pc:spChg chg="add mod">
          <ac:chgData name="Omar Khaled Elsewify" userId="S::omares@stanford.edu::572c0cb5-a2ef-4e44-a8f4-a962d3eea9d0" providerId="AD" clId="Web-{748E8FE7-BEDE-45C0-A6BF-2996F712355A}" dt="2020-10-13T13:49:59.747" v="205" actId="20577"/>
          <ac:spMkLst>
            <pc:docMk/>
            <pc:sldMk cId="1370374759" sldId="259"/>
            <ac:spMk id="3" creationId="{EC43ED5A-7340-4415-ADA8-11B74E405E57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3:49:40.621" v="190" actId="20577"/>
          <ac:spMkLst>
            <pc:docMk/>
            <pc:sldMk cId="1370374759" sldId="259"/>
            <ac:spMk id="5" creationId="{04DA1CAA-6593-4B1B-9087-B76410E496B2}"/>
          </ac:spMkLst>
        </pc:spChg>
      </pc:sldChg>
      <pc:sldChg chg="addSp modSp">
        <pc:chgData name="Omar Khaled Elsewify" userId="S::omares@stanford.edu::572c0cb5-a2ef-4e44-a8f4-a962d3eea9d0" providerId="AD" clId="Web-{748E8FE7-BEDE-45C0-A6BF-2996F712355A}" dt="2020-10-13T14:20:32.256" v="1123" actId="1076"/>
        <pc:sldMkLst>
          <pc:docMk/>
          <pc:sldMk cId="1158542941" sldId="260"/>
        </pc:sldMkLst>
        <pc:spChg chg="mod">
          <ac:chgData name="Omar Khaled Elsewify" userId="S::omares@stanford.edu::572c0cb5-a2ef-4e44-a8f4-a962d3eea9d0" providerId="AD" clId="Web-{748E8FE7-BEDE-45C0-A6BF-2996F712355A}" dt="2020-10-13T13:57:18.724" v="363" actId="20577"/>
          <ac:spMkLst>
            <pc:docMk/>
            <pc:sldMk cId="1158542941" sldId="260"/>
            <ac:spMk id="2" creationId="{22E8425F-82FD-4AAB-A0B0-DE22DB62E409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20:32.256" v="1122" actId="1076"/>
          <ac:spMkLst>
            <pc:docMk/>
            <pc:sldMk cId="1158542941" sldId="260"/>
            <ac:spMk id="3" creationId="{F2B712D9-164A-4997-B61F-BAE9F9567FD3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20:32.256" v="1123" actId="1076"/>
          <ac:spMkLst>
            <pc:docMk/>
            <pc:sldMk cId="1158542941" sldId="260"/>
            <ac:spMk id="8" creationId="{0BB1FD19-C5D0-4FF1-8580-872B5C593803}"/>
          </ac:spMkLst>
        </pc:spChg>
        <pc:picChg chg="mod">
          <ac:chgData name="Omar Khaled Elsewify" userId="S::omares@stanford.edu::572c0cb5-a2ef-4e44-a8f4-a962d3eea9d0" providerId="AD" clId="Web-{748E8FE7-BEDE-45C0-A6BF-2996F712355A}" dt="2020-10-13T14:03:14.618" v="705" actId="1076"/>
          <ac:picMkLst>
            <pc:docMk/>
            <pc:sldMk cId="1158542941" sldId="260"/>
            <ac:picMk id="4" creationId="{15433813-383F-41BC-9857-A13E92517607}"/>
          </ac:picMkLst>
        </pc:picChg>
        <pc:picChg chg="mod modCrop">
          <ac:chgData name="Omar Khaled Elsewify" userId="S::omares@stanford.edu::572c0cb5-a2ef-4e44-a8f4-a962d3eea9d0" providerId="AD" clId="Web-{748E8FE7-BEDE-45C0-A6BF-2996F712355A}" dt="2020-10-13T14:03:14.649" v="706" actId="1076"/>
          <ac:picMkLst>
            <pc:docMk/>
            <pc:sldMk cId="1158542941" sldId="260"/>
            <ac:picMk id="5" creationId="{9EC300AF-66D3-4ABF-97D3-62E6A00A68B1}"/>
          </ac:picMkLst>
        </pc:picChg>
      </pc:sldChg>
      <pc:sldChg chg="addSp modSp">
        <pc:chgData name="Omar Khaled Elsewify" userId="S::omares@stanford.edu::572c0cb5-a2ef-4e44-a8f4-a962d3eea9d0" providerId="AD" clId="Web-{748E8FE7-BEDE-45C0-A6BF-2996F712355A}" dt="2020-10-13T14:29:58.802" v="1589" actId="1076"/>
        <pc:sldMkLst>
          <pc:docMk/>
          <pc:sldMk cId="1262164842" sldId="261"/>
        </pc:sldMkLst>
        <pc:spChg chg="mod">
          <ac:chgData name="Omar Khaled Elsewify" userId="S::omares@stanford.edu::572c0cb5-a2ef-4e44-a8f4-a962d3eea9d0" providerId="AD" clId="Web-{748E8FE7-BEDE-45C0-A6BF-2996F712355A}" dt="2020-10-13T14:14:02.812" v="967" actId="20577"/>
          <ac:spMkLst>
            <pc:docMk/>
            <pc:sldMk cId="1262164842" sldId="261"/>
            <ac:spMk id="2" creationId="{2935325B-93B8-4F4A-97DA-6D88C88C3EB0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29:58.802" v="1589" actId="1076"/>
          <ac:spMkLst>
            <pc:docMk/>
            <pc:sldMk cId="1262164842" sldId="261"/>
            <ac:spMk id="3" creationId="{C184491E-6123-40D3-B72F-27A3F8FF95AA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29:43.067" v="1585" actId="1076"/>
          <ac:spMkLst>
            <pc:docMk/>
            <pc:sldMk cId="1262164842" sldId="261"/>
            <ac:spMk id="6" creationId="{2BBEB572-79D7-40E8-AA44-40EEF80B9191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29:26.800" v="1582" actId="14100"/>
          <ac:spMkLst>
            <pc:docMk/>
            <pc:sldMk cId="1262164842" sldId="261"/>
            <ac:spMk id="7" creationId="{B8EEE524-7B34-4316-8F5D-0C36D0BC8C09}"/>
          </ac:spMkLst>
        </pc:spChg>
        <pc:picChg chg="mod modCrop">
          <ac:chgData name="Omar Khaled Elsewify" userId="S::omares@stanford.edu::572c0cb5-a2ef-4e44-a8f4-a962d3eea9d0" providerId="AD" clId="Web-{748E8FE7-BEDE-45C0-A6BF-2996F712355A}" dt="2020-10-13T14:26:02.383" v="1299" actId="1076"/>
          <ac:picMkLst>
            <pc:docMk/>
            <pc:sldMk cId="1262164842" sldId="261"/>
            <ac:picMk id="4" creationId="{41988032-BB4A-48E8-93CB-DBB34828DE69}"/>
          </ac:picMkLst>
        </pc:picChg>
        <pc:picChg chg="mod modCrop">
          <ac:chgData name="Omar Khaled Elsewify" userId="S::omares@stanford.edu::572c0cb5-a2ef-4e44-a8f4-a962d3eea9d0" providerId="AD" clId="Web-{748E8FE7-BEDE-45C0-A6BF-2996F712355A}" dt="2020-10-13T14:28:30.829" v="1517" actId="1076"/>
          <ac:picMkLst>
            <pc:docMk/>
            <pc:sldMk cId="1262164842" sldId="261"/>
            <ac:picMk id="5" creationId="{8054B12E-806A-47FC-9454-A7E5A5A038D9}"/>
          </ac:picMkLst>
        </pc:picChg>
      </pc:sldChg>
      <pc:sldChg chg="addSp modSp">
        <pc:chgData name="Omar Khaled Elsewify" userId="S::omares@stanford.edu::572c0cb5-a2ef-4e44-a8f4-a962d3eea9d0" providerId="AD" clId="Web-{748E8FE7-BEDE-45C0-A6BF-2996F712355A}" dt="2020-10-13T14:30:47.508" v="1650" actId="1076"/>
        <pc:sldMkLst>
          <pc:docMk/>
          <pc:sldMk cId="3507217807" sldId="262"/>
        </pc:sldMkLst>
        <pc:spChg chg="mod">
          <ac:chgData name="Omar Khaled Elsewify" userId="S::omares@stanford.edu::572c0cb5-a2ef-4e44-a8f4-a962d3eea9d0" providerId="AD" clId="Web-{748E8FE7-BEDE-45C0-A6BF-2996F712355A}" dt="2020-10-13T14:22:02.104" v="1152" actId="20577"/>
          <ac:spMkLst>
            <pc:docMk/>
            <pc:sldMk cId="3507217807" sldId="262"/>
            <ac:spMk id="2" creationId="{E397FC83-1FAB-4DAF-B577-8554561FB298}"/>
          </ac:spMkLst>
        </pc:spChg>
        <pc:spChg chg="add mod">
          <ac:chgData name="Omar Khaled Elsewify" userId="S::omares@stanford.edu::572c0cb5-a2ef-4e44-a8f4-a962d3eea9d0" providerId="AD" clId="Web-{748E8FE7-BEDE-45C0-A6BF-2996F712355A}" dt="2020-10-13T14:30:47.508" v="1650" actId="1076"/>
          <ac:spMkLst>
            <pc:docMk/>
            <pc:sldMk cId="3507217807" sldId="262"/>
            <ac:spMk id="3" creationId="{ADE0E96D-4ABB-4144-B0B0-B2047686BFE0}"/>
          </ac:spMkLst>
        </pc:spChg>
        <pc:picChg chg="mod">
          <ac:chgData name="Omar Khaled Elsewify" userId="S::omares@stanford.edu::572c0cb5-a2ef-4e44-a8f4-a962d3eea9d0" providerId="AD" clId="Web-{748E8FE7-BEDE-45C0-A6BF-2996F712355A}" dt="2020-10-13T14:22:09.589" v="1155" actId="1076"/>
          <ac:picMkLst>
            <pc:docMk/>
            <pc:sldMk cId="3507217807" sldId="262"/>
            <ac:picMk id="4" creationId="{38BF91E6-3E6F-442D-88C2-175DD9F087D5}"/>
          </ac:picMkLst>
        </pc:picChg>
      </pc:sldChg>
      <pc:sldChg chg="modSp">
        <pc:chgData name="Omar Khaled Elsewify" userId="S::omares@stanford.edu::572c0cb5-a2ef-4e44-a8f4-a962d3eea9d0" providerId="AD" clId="Web-{748E8FE7-BEDE-45C0-A6BF-2996F712355A}" dt="2020-10-13T14:31:13.697" v="1671" actId="20577"/>
        <pc:sldMkLst>
          <pc:docMk/>
          <pc:sldMk cId="439227691" sldId="263"/>
        </pc:sldMkLst>
        <pc:spChg chg="mod">
          <ac:chgData name="Omar Khaled Elsewify" userId="S::omares@stanford.edu::572c0cb5-a2ef-4e44-a8f4-a962d3eea9d0" providerId="AD" clId="Web-{748E8FE7-BEDE-45C0-A6BF-2996F712355A}" dt="2020-10-13T14:31:13.697" v="1671" actId="20577"/>
          <ac:spMkLst>
            <pc:docMk/>
            <pc:sldMk cId="439227691" sldId="263"/>
            <ac:spMk id="2" creationId="{8D2AFCB2-84F1-4A65-BF80-DA5B2CD4F0D6}"/>
          </ac:spMkLst>
        </pc:spChg>
        <pc:picChg chg="mod">
          <ac:chgData name="Omar Khaled Elsewify" userId="S::omares@stanford.edu::572c0cb5-a2ef-4e44-a8f4-a962d3eea9d0" providerId="AD" clId="Web-{748E8FE7-BEDE-45C0-A6BF-2996F712355A}" dt="2020-10-13T14:31:06.775" v="1667" actId="1076"/>
          <ac:picMkLst>
            <pc:docMk/>
            <pc:sldMk cId="439227691" sldId="263"/>
            <ac:picMk id="4" creationId="{E8D95AB9-07DD-499A-8F6F-380C9679B454}"/>
          </ac:picMkLst>
        </pc:picChg>
        <pc:picChg chg="mod">
          <ac:chgData name="Omar Khaled Elsewify" userId="S::omares@stanford.edu::572c0cb5-a2ef-4e44-a8f4-a962d3eea9d0" providerId="AD" clId="Web-{748E8FE7-BEDE-45C0-A6BF-2996F712355A}" dt="2020-10-13T14:31:06.790" v="1668" actId="1076"/>
          <ac:picMkLst>
            <pc:docMk/>
            <pc:sldMk cId="439227691" sldId="263"/>
            <ac:picMk id="5" creationId="{48B6ABFF-7386-4A92-B2C7-4864F2822ABA}"/>
          </ac:picMkLst>
        </pc:picChg>
      </pc:sldChg>
      <pc:sldChg chg="modSp">
        <pc:chgData name="Omar Khaled Elsewify" userId="S::omares@stanford.edu::572c0cb5-a2ef-4e44-a8f4-a962d3eea9d0" providerId="AD" clId="Web-{748E8FE7-BEDE-45C0-A6BF-2996F712355A}" dt="2020-10-13T14:31:35.229" v="1695" actId="20577"/>
        <pc:sldMkLst>
          <pc:docMk/>
          <pc:sldMk cId="2206766907" sldId="264"/>
        </pc:sldMkLst>
        <pc:spChg chg="mod">
          <ac:chgData name="Omar Khaled Elsewify" userId="S::omares@stanford.edu::572c0cb5-a2ef-4e44-a8f4-a962d3eea9d0" providerId="AD" clId="Web-{748E8FE7-BEDE-45C0-A6BF-2996F712355A}" dt="2020-10-13T14:31:35.229" v="1695" actId="20577"/>
          <ac:spMkLst>
            <pc:docMk/>
            <pc:sldMk cId="2206766907" sldId="264"/>
            <ac:spMk id="2" creationId="{FEFB3D15-29D4-40F1-AFB0-090F3E92A23C}"/>
          </ac:spMkLst>
        </pc:spChg>
      </pc:sldChg>
      <pc:sldChg chg="addSp delSp modSp add replId">
        <pc:chgData name="Omar Khaled Elsewify" userId="S::omares@stanford.edu::572c0cb5-a2ef-4e44-a8f4-a962d3eea9d0" providerId="AD" clId="Web-{748E8FE7-BEDE-45C0-A6BF-2996F712355A}" dt="2020-10-13T14:38:55.378" v="1713" actId="1076"/>
        <pc:sldMkLst>
          <pc:docMk/>
          <pc:sldMk cId="1211748816" sldId="265"/>
        </pc:sldMkLst>
        <pc:picChg chg="del">
          <ac:chgData name="Omar Khaled Elsewify" userId="S::omares@stanford.edu::572c0cb5-a2ef-4e44-a8f4-a962d3eea9d0" providerId="AD" clId="Web-{748E8FE7-BEDE-45C0-A6BF-2996F712355A}" dt="2020-10-13T14:34:04.019" v="1699"/>
          <ac:picMkLst>
            <pc:docMk/>
            <pc:sldMk cId="1211748816" sldId="265"/>
            <ac:picMk id="3" creationId="{04A446D0-EF57-47E4-B5CE-66AF33BD3FD2}"/>
          </ac:picMkLst>
        </pc:picChg>
        <pc:picChg chg="add mod">
          <ac:chgData name="Omar Khaled Elsewify" userId="S::omares@stanford.edu::572c0cb5-a2ef-4e44-a8f4-a962d3eea9d0" providerId="AD" clId="Web-{748E8FE7-BEDE-45C0-A6BF-2996F712355A}" dt="2020-10-13T14:36:20.401" v="1703" actId="14100"/>
          <ac:picMkLst>
            <pc:docMk/>
            <pc:sldMk cId="1211748816" sldId="265"/>
            <ac:picMk id="4" creationId="{C3ECB2CF-7879-4BA9-A857-FF6FD87A72EA}"/>
          </ac:picMkLst>
        </pc:picChg>
        <pc:picChg chg="add mod">
          <ac:chgData name="Omar Khaled Elsewify" userId="S::omares@stanford.edu::572c0cb5-a2ef-4e44-a8f4-a962d3eea9d0" providerId="AD" clId="Web-{748E8FE7-BEDE-45C0-A6BF-2996F712355A}" dt="2020-10-13T14:36:57.137" v="1707" actId="14100"/>
          <ac:picMkLst>
            <pc:docMk/>
            <pc:sldMk cId="1211748816" sldId="265"/>
            <ac:picMk id="5" creationId="{676DF9A2-1066-47D6-83F3-C5E85FCE1B98}"/>
          </ac:picMkLst>
        </pc:picChg>
        <pc:picChg chg="add mod">
          <ac:chgData name="Omar Khaled Elsewify" userId="S::omares@stanford.edu::572c0cb5-a2ef-4e44-a8f4-a962d3eea9d0" providerId="AD" clId="Web-{748E8FE7-BEDE-45C0-A6BF-2996F712355A}" dt="2020-10-13T14:38:55.378" v="1713" actId="1076"/>
          <ac:picMkLst>
            <pc:docMk/>
            <pc:sldMk cId="1211748816" sldId="265"/>
            <ac:picMk id="6" creationId="{A40D04FC-3CA5-413F-9DAE-6B1B190ED4F6}"/>
          </ac:picMkLst>
        </pc:picChg>
      </pc:sldChg>
    </pc:docChg>
  </pc:docChgLst>
  <pc:docChgLst>
    <pc:chgData name="Omar Khaled Elsewify" userId="572c0cb5-a2ef-4e44-a8f4-a962d3eea9d0" providerId="ADAL" clId="{527B06F2-03E5-9F4D-976E-AEC6DA714FDB}"/>
    <pc:docChg chg="undo redo custSel addSld delSld modSld">
      <pc:chgData name="Omar Khaled Elsewify" userId="572c0cb5-a2ef-4e44-a8f4-a962d3eea9d0" providerId="ADAL" clId="{527B06F2-03E5-9F4D-976E-AEC6DA714FDB}" dt="2020-10-13T17:27:57.126" v="179" actId="680"/>
      <pc:docMkLst>
        <pc:docMk/>
      </pc:docMkLst>
      <pc:sldChg chg="addSp delSp modSp">
        <pc:chgData name="Omar Khaled Elsewify" userId="572c0cb5-a2ef-4e44-a8f4-a962d3eea9d0" providerId="ADAL" clId="{527B06F2-03E5-9F4D-976E-AEC6DA714FDB}" dt="2020-10-13T17:00:09.017" v="144" actId="1076"/>
        <pc:sldMkLst>
          <pc:docMk/>
          <pc:sldMk cId="2523078212" sldId="257"/>
        </pc:sldMkLst>
        <pc:spChg chg="mod">
          <ac:chgData name="Omar Khaled Elsewify" userId="572c0cb5-a2ef-4e44-a8f4-a962d3eea9d0" providerId="ADAL" clId="{527B06F2-03E5-9F4D-976E-AEC6DA714FDB}" dt="2020-10-13T17:00:09.017" v="144" actId="1076"/>
          <ac:spMkLst>
            <pc:docMk/>
            <pc:sldMk cId="2523078212" sldId="257"/>
            <ac:spMk id="4" creationId="{519BBDCE-2BB6-4E5E-A4F9-B991BC910F76}"/>
          </ac:spMkLst>
        </pc:spChg>
        <pc:grpChg chg="add del">
          <ac:chgData name="Omar Khaled Elsewify" userId="572c0cb5-a2ef-4e44-a8f4-a962d3eea9d0" providerId="ADAL" clId="{527B06F2-03E5-9F4D-976E-AEC6DA714FDB}" dt="2020-10-13T16:56:34.607" v="40"/>
          <ac:grpSpMkLst>
            <pc:docMk/>
            <pc:sldMk cId="2523078212" sldId="257"/>
            <ac:grpSpMk id="12" creationId="{BF6E3C4A-A59C-AE4E-B158-8798835C772B}"/>
          </ac:grpSpMkLst>
        </pc:grpChg>
        <pc:grpChg chg="add del">
          <ac:chgData name="Omar Khaled Elsewify" userId="572c0cb5-a2ef-4e44-a8f4-a962d3eea9d0" providerId="ADAL" clId="{527B06F2-03E5-9F4D-976E-AEC6DA714FDB}" dt="2020-10-13T16:57:23.978" v="62"/>
          <ac:grpSpMkLst>
            <pc:docMk/>
            <pc:sldMk cId="2523078212" sldId="257"/>
            <ac:grpSpMk id="19" creationId="{1455F478-9BA9-A648-A7EB-2D78311A9993}"/>
          </ac:grpSpMkLst>
        </pc:grpChg>
        <pc:grpChg chg="add del">
          <ac:chgData name="Omar Khaled Elsewify" userId="572c0cb5-a2ef-4e44-a8f4-a962d3eea9d0" providerId="ADAL" clId="{527B06F2-03E5-9F4D-976E-AEC6DA714FDB}" dt="2020-10-13T16:58:05.647" v="75"/>
          <ac:grpSpMkLst>
            <pc:docMk/>
            <pc:sldMk cId="2523078212" sldId="257"/>
            <ac:grpSpMk id="25" creationId="{D982B875-5FA1-B442-907B-D41754E79C3E}"/>
          </ac:grpSpMkLst>
        </pc:grpChg>
        <pc:grpChg chg="add del">
          <ac:chgData name="Omar Khaled Elsewify" userId="572c0cb5-a2ef-4e44-a8f4-a962d3eea9d0" providerId="ADAL" clId="{527B06F2-03E5-9F4D-976E-AEC6DA714FDB}" dt="2020-10-13T16:58:35.931" v="89"/>
          <ac:grpSpMkLst>
            <pc:docMk/>
            <pc:sldMk cId="2523078212" sldId="257"/>
            <ac:grpSpMk id="32" creationId="{42D03BFC-F6EC-5940-9416-B6A32389746D}"/>
          </ac:grpSpMkLst>
        </pc:grpChg>
        <pc:grpChg chg="add del">
          <ac:chgData name="Omar Khaled Elsewify" userId="572c0cb5-a2ef-4e44-a8f4-a962d3eea9d0" providerId="ADAL" clId="{527B06F2-03E5-9F4D-976E-AEC6DA714FDB}" dt="2020-10-13T16:58:35.931" v="89"/>
          <ac:grpSpMkLst>
            <pc:docMk/>
            <pc:sldMk cId="2523078212" sldId="257"/>
            <ac:grpSpMk id="34" creationId="{D184FDD6-1C9C-7A47-A643-01EC02FECC51}"/>
          </ac:grpSpMkLst>
        </pc:grpChg>
        <pc:grpChg chg="add del">
          <ac:chgData name="Omar Khaled Elsewify" userId="572c0cb5-a2ef-4e44-a8f4-a962d3eea9d0" providerId="ADAL" clId="{527B06F2-03E5-9F4D-976E-AEC6DA714FDB}" dt="2020-10-13T16:58:54.028" v="100"/>
          <ac:grpSpMkLst>
            <pc:docMk/>
            <pc:sldMk cId="2523078212" sldId="257"/>
            <ac:grpSpMk id="38" creationId="{1BD6B701-15E0-FB44-A0F3-67110EB9F9DA}"/>
          </ac:grpSpMkLst>
        </pc:grpChg>
        <pc:grpChg chg="add del">
          <ac:chgData name="Omar Khaled Elsewify" userId="572c0cb5-a2ef-4e44-a8f4-a962d3eea9d0" providerId="ADAL" clId="{527B06F2-03E5-9F4D-976E-AEC6DA714FDB}" dt="2020-10-13T16:58:53.883" v="99"/>
          <ac:grpSpMkLst>
            <pc:docMk/>
            <pc:sldMk cId="2523078212" sldId="257"/>
            <ac:grpSpMk id="40" creationId="{3A959FFC-51D3-AC49-8E4C-69472DF40241}"/>
          </ac:grpSpMkLst>
        </pc:grpChg>
        <pc:grpChg chg="add del">
          <ac:chgData name="Omar Khaled Elsewify" userId="572c0cb5-a2ef-4e44-a8f4-a962d3eea9d0" providerId="ADAL" clId="{527B06F2-03E5-9F4D-976E-AEC6DA714FDB}" dt="2020-10-13T16:58:53.734" v="98"/>
          <ac:grpSpMkLst>
            <pc:docMk/>
            <pc:sldMk cId="2523078212" sldId="257"/>
            <ac:grpSpMk id="42" creationId="{BA2BB193-A779-E940-B446-809DCBA6C3E9}"/>
          </ac:grpSpMkLst>
        </pc:grpChg>
        <pc:grpChg chg="add del">
          <ac:chgData name="Omar Khaled Elsewify" userId="572c0cb5-a2ef-4e44-a8f4-a962d3eea9d0" providerId="ADAL" clId="{527B06F2-03E5-9F4D-976E-AEC6DA714FDB}" dt="2020-10-13T16:59:04.432" v="110"/>
          <ac:grpSpMkLst>
            <pc:docMk/>
            <pc:sldMk cId="2523078212" sldId="257"/>
            <ac:grpSpMk id="45" creationId="{C2A1153D-E506-EA4C-901B-35F743BE5C4D}"/>
          </ac:grpSpMkLst>
        </pc:grpChg>
        <pc:grpChg chg="add del">
          <ac:chgData name="Omar Khaled Elsewify" userId="572c0cb5-a2ef-4e44-a8f4-a962d3eea9d0" providerId="ADAL" clId="{527B06F2-03E5-9F4D-976E-AEC6DA714FDB}" dt="2020-10-13T16:59:04.235" v="109"/>
          <ac:grpSpMkLst>
            <pc:docMk/>
            <pc:sldMk cId="2523078212" sldId="257"/>
            <ac:grpSpMk id="47" creationId="{C12BAF4B-1334-E048-BF88-37906F6C3EFD}"/>
          </ac:grpSpMkLst>
        </pc:grpChg>
        <pc:grpChg chg="add del">
          <ac:chgData name="Omar Khaled Elsewify" userId="572c0cb5-a2ef-4e44-a8f4-a962d3eea9d0" providerId="ADAL" clId="{527B06F2-03E5-9F4D-976E-AEC6DA714FDB}" dt="2020-10-13T16:59:11.044" v="116"/>
          <ac:grpSpMkLst>
            <pc:docMk/>
            <pc:sldMk cId="2523078212" sldId="257"/>
            <ac:grpSpMk id="50" creationId="{8940DF17-E7E3-9847-A294-5322C007B185}"/>
          </ac:grpSpMkLst>
        </pc:grpChg>
        <pc:grpChg chg="add">
          <ac:chgData name="Omar Khaled Elsewify" userId="572c0cb5-a2ef-4e44-a8f4-a962d3eea9d0" providerId="ADAL" clId="{527B06F2-03E5-9F4D-976E-AEC6DA714FDB}" dt="2020-10-13T16:59:11.044" v="116"/>
          <ac:grpSpMkLst>
            <pc:docMk/>
            <pc:sldMk cId="2523078212" sldId="257"/>
            <ac:grpSpMk id="52" creationId="{168D6C60-816A-3746-BC71-EB0312EF8C08}"/>
          </ac:grpSpMkLst>
        </pc:grpChg>
        <pc:grpChg chg="add del">
          <ac:chgData name="Omar Khaled Elsewify" userId="572c0cb5-a2ef-4e44-a8f4-a962d3eea9d0" providerId="ADAL" clId="{527B06F2-03E5-9F4D-976E-AEC6DA714FDB}" dt="2020-10-13T16:59:22.690" v="122"/>
          <ac:grpSpMkLst>
            <pc:docMk/>
            <pc:sldMk cId="2523078212" sldId="257"/>
            <ac:grpSpMk id="56" creationId="{9D7D55D9-1816-7647-853B-4621F015C0D8}"/>
          </ac:grpSpMkLst>
        </pc:grpChg>
        <pc:grpChg chg="add del">
          <ac:chgData name="Omar Khaled Elsewify" userId="572c0cb5-a2ef-4e44-a8f4-a962d3eea9d0" providerId="ADAL" clId="{527B06F2-03E5-9F4D-976E-AEC6DA714FDB}" dt="2020-10-13T16:59:28.911" v="128"/>
          <ac:grpSpMkLst>
            <pc:docMk/>
            <pc:sldMk cId="2523078212" sldId="257"/>
            <ac:grpSpMk id="59" creationId="{C5525363-E77F-E54B-8E84-8127EA7FA4DD}"/>
          </ac:grpSpMkLst>
        </pc:grpChg>
        <pc:grpChg chg="add del">
          <ac:chgData name="Omar Khaled Elsewify" userId="572c0cb5-a2ef-4e44-a8f4-a962d3eea9d0" providerId="ADAL" clId="{527B06F2-03E5-9F4D-976E-AEC6DA714FDB}" dt="2020-10-13T16:59:30.871" v="130"/>
          <ac:grpSpMkLst>
            <pc:docMk/>
            <pc:sldMk cId="2523078212" sldId="257"/>
            <ac:grpSpMk id="62" creationId="{88E0A2FA-91C7-784A-8007-FECF046EF54C}"/>
          </ac:grpSpMkLst>
        </pc:grpChg>
        <pc:grpChg chg="add">
          <ac:chgData name="Omar Khaled Elsewify" userId="572c0cb5-a2ef-4e44-a8f4-a962d3eea9d0" providerId="ADAL" clId="{527B06F2-03E5-9F4D-976E-AEC6DA714FDB}" dt="2020-10-13T16:59:30.871" v="130"/>
          <ac:grpSpMkLst>
            <pc:docMk/>
            <pc:sldMk cId="2523078212" sldId="257"/>
            <ac:grpSpMk id="64" creationId="{53AE077D-837B-8741-A586-F8CB9D664E16}"/>
          </ac:grpSpMkLst>
        </pc:grpChg>
        <pc:grpChg chg="add del">
          <ac:chgData name="Omar Khaled Elsewify" userId="572c0cb5-a2ef-4e44-a8f4-a962d3eea9d0" providerId="ADAL" clId="{527B06F2-03E5-9F4D-976E-AEC6DA714FDB}" dt="2020-10-13T16:59:39.206" v="134"/>
          <ac:grpSpMkLst>
            <pc:docMk/>
            <pc:sldMk cId="2523078212" sldId="257"/>
            <ac:grpSpMk id="67" creationId="{A933EADA-503E-6E4F-90DC-CCDBA398CE2C}"/>
          </ac:grpSpMkLst>
        </pc:grpChg>
        <pc:grpChg chg="add">
          <ac:chgData name="Omar Khaled Elsewify" userId="572c0cb5-a2ef-4e44-a8f4-a962d3eea9d0" providerId="ADAL" clId="{527B06F2-03E5-9F4D-976E-AEC6DA714FDB}" dt="2020-10-13T16:59:53.559" v="137"/>
          <ac:grpSpMkLst>
            <pc:docMk/>
            <pc:sldMk cId="2523078212" sldId="257"/>
            <ac:grpSpMk id="71" creationId="{69BCB81B-A04B-614F-992B-E57C7FC39D9C}"/>
          </ac:grpSpMkLst>
        </pc:grpChg>
        <pc:grpChg chg="add">
          <ac:chgData name="Omar Khaled Elsewify" userId="572c0cb5-a2ef-4e44-a8f4-a962d3eea9d0" providerId="ADAL" clId="{527B06F2-03E5-9F4D-976E-AEC6DA714FDB}" dt="2020-10-13T16:59:55.465" v="140"/>
          <ac:grpSpMkLst>
            <pc:docMk/>
            <pc:sldMk cId="2523078212" sldId="257"/>
            <ac:grpSpMk id="74" creationId="{49C14496-70ED-5940-9542-A2A864170609}"/>
          </ac:grpSpMkLst>
        </pc:grpChg>
        <pc:inkChg chg="add del">
          <ac:chgData name="Omar Khaled Elsewify" userId="572c0cb5-a2ef-4e44-a8f4-a962d3eea9d0" providerId="ADAL" clId="{527B06F2-03E5-9F4D-976E-AEC6DA714FDB}" dt="2020-10-13T16:56:35.767" v="46"/>
          <ac:inkMkLst>
            <pc:docMk/>
            <pc:sldMk cId="2523078212" sldId="257"/>
            <ac:inkMk id="3" creationId="{E27A6441-A67F-F74C-90BE-4ABB38D99082}"/>
          </ac:inkMkLst>
        </pc:inkChg>
        <pc:inkChg chg="add del topLvl">
          <ac:chgData name="Omar Khaled Elsewify" userId="572c0cb5-a2ef-4e44-a8f4-a962d3eea9d0" providerId="ADAL" clId="{527B06F2-03E5-9F4D-976E-AEC6DA714FDB}" dt="2020-10-13T16:56:35.574" v="45"/>
          <ac:inkMkLst>
            <pc:docMk/>
            <pc:sldMk cId="2523078212" sldId="257"/>
            <ac:inkMk id="5" creationId="{9895AC27-52EA-B94F-8EE0-190E23310919}"/>
          </ac:inkMkLst>
        </pc:inkChg>
        <pc:inkChg chg="add del topLvl">
          <ac:chgData name="Omar Khaled Elsewify" userId="572c0cb5-a2ef-4e44-a8f4-a962d3eea9d0" providerId="ADAL" clId="{527B06F2-03E5-9F4D-976E-AEC6DA714FDB}" dt="2020-10-13T16:56:35.412" v="44"/>
          <ac:inkMkLst>
            <pc:docMk/>
            <pc:sldMk cId="2523078212" sldId="257"/>
            <ac:inkMk id="6" creationId="{975DF8C5-65C2-4A48-8628-C6E7B1786C1B}"/>
          </ac:inkMkLst>
        </pc:inkChg>
        <pc:inkChg chg="add del topLvl">
          <ac:chgData name="Omar Khaled Elsewify" userId="572c0cb5-a2ef-4e44-a8f4-a962d3eea9d0" providerId="ADAL" clId="{527B06F2-03E5-9F4D-976E-AEC6DA714FDB}" dt="2020-10-13T16:56:35.146" v="43"/>
          <ac:inkMkLst>
            <pc:docMk/>
            <pc:sldMk cId="2523078212" sldId="257"/>
            <ac:inkMk id="8" creationId="{48FF3A17-C6E5-8E4E-946A-1C5932E64F2D}"/>
          </ac:inkMkLst>
        </pc:inkChg>
        <pc:inkChg chg="add del topLvl">
          <ac:chgData name="Omar Khaled Elsewify" userId="572c0cb5-a2ef-4e44-a8f4-a962d3eea9d0" providerId="ADAL" clId="{527B06F2-03E5-9F4D-976E-AEC6DA714FDB}" dt="2020-10-13T16:56:34.978" v="42"/>
          <ac:inkMkLst>
            <pc:docMk/>
            <pc:sldMk cId="2523078212" sldId="257"/>
            <ac:inkMk id="9" creationId="{A71080CC-A040-9442-A420-65115AD13B4F}"/>
          </ac:inkMkLst>
        </pc:inkChg>
        <pc:inkChg chg="add del topLvl">
          <ac:chgData name="Omar Khaled Elsewify" userId="572c0cb5-a2ef-4e44-a8f4-a962d3eea9d0" providerId="ADAL" clId="{527B06F2-03E5-9F4D-976E-AEC6DA714FDB}" dt="2020-10-13T16:56:34.803" v="41"/>
          <ac:inkMkLst>
            <pc:docMk/>
            <pc:sldMk cId="2523078212" sldId="257"/>
            <ac:inkMk id="10" creationId="{8A00446D-776B-FE48-B4DE-E044B060791D}"/>
          </ac:inkMkLst>
        </pc:inkChg>
        <pc:inkChg chg="add del topLvl">
          <ac:chgData name="Omar Khaled Elsewify" userId="572c0cb5-a2ef-4e44-a8f4-a962d3eea9d0" providerId="ADAL" clId="{527B06F2-03E5-9F4D-976E-AEC6DA714FDB}" dt="2020-10-13T16:56:34.607" v="40"/>
          <ac:inkMkLst>
            <pc:docMk/>
            <pc:sldMk cId="2523078212" sldId="257"/>
            <ac:inkMk id="11" creationId="{FF76F85C-A14F-E24A-AAD4-39D34D72D9C8}"/>
          </ac:inkMkLst>
        </pc:inkChg>
        <pc:inkChg chg="add del">
          <ac:chgData name="Omar Khaled Elsewify" userId="572c0cb5-a2ef-4e44-a8f4-a962d3eea9d0" providerId="ADAL" clId="{527B06F2-03E5-9F4D-976E-AEC6DA714FDB}" dt="2020-10-13T16:56:42.742" v="50"/>
          <ac:inkMkLst>
            <pc:docMk/>
            <pc:sldMk cId="2523078212" sldId="257"/>
            <ac:inkMk id="13" creationId="{5A919FB3-A331-D247-BD43-1496027A1654}"/>
          </ac:inkMkLst>
        </pc:inkChg>
        <pc:inkChg chg="add del">
          <ac:chgData name="Omar Khaled Elsewify" userId="572c0cb5-a2ef-4e44-a8f4-a962d3eea9d0" providerId="ADAL" clId="{527B06F2-03E5-9F4D-976E-AEC6DA714FDB}" dt="2020-10-13T16:56:48.252" v="56"/>
          <ac:inkMkLst>
            <pc:docMk/>
            <pc:sldMk cId="2523078212" sldId="257"/>
            <ac:inkMk id="14" creationId="{95185C7E-197A-CB4F-9B36-C68B4EE098BF}"/>
          </ac:inkMkLst>
        </pc:inkChg>
        <pc:inkChg chg="add del">
          <ac:chgData name="Omar Khaled Elsewify" userId="572c0cb5-a2ef-4e44-a8f4-a962d3eea9d0" providerId="ADAL" clId="{527B06F2-03E5-9F4D-976E-AEC6DA714FDB}" dt="2020-10-13T16:56:48.015" v="55"/>
          <ac:inkMkLst>
            <pc:docMk/>
            <pc:sldMk cId="2523078212" sldId="257"/>
            <ac:inkMk id="15" creationId="{66967CD5-9900-2C49-A812-AD9E52B014DA}"/>
          </ac:inkMkLst>
        </pc:inkChg>
        <pc:inkChg chg="add del">
          <ac:chgData name="Omar Khaled Elsewify" userId="572c0cb5-a2ef-4e44-a8f4-a962d3eea9d0" providerId="ADAL" clId="{527B06F2-03E5-9F4D-976E-AEC6DA714FDB}" dt="2020-10-13T16:56:47.812" v="54"/>
          <ac:inkMkLst>
            <pc:docMk/>
            <pc:sldMk cId="2523078212" sldId="257"/>
            <ac:inkMk id="16" creationId="{34E83189-324F-5143-A1EE-21F6F8CAF500}"/>
          </ac:inkMkLst>
        </pc:inkChg>
        <pc:inkChg chg="add del topLvl">
          <ac:chgData name="Omar Khaled Elsewify" userId="572c0cb5-a2ef-4e44-a8f4-a962d3eea9d0" providerId="ADAL" clId="{527B06F2-03E5-9F4D-976E-AEC6DA714FDB}" dt="2020-10-13T16:58:07.799" v="77"/>
          <ac:inkMkLst>
            <pc:docMk/>
            <pc:sldMk cId="2523078212" sldId="257"/>
            <ac:inkMk id="17" creationId="{7AA12E33-07EA-B748-8B3D-A02E1FA9CB03}"/>
          </ac:inkMkLst>
        </pc:inkChg>
        <pc:inkChg chg="add del topLvl">
          <ac:chgData name="Omar Khaled Elsewify" userId="572c0cb5-a2ef-4e44-a8f4-a962d3eea9d0" providerId="ADAL" clId="{527B06F2-03E5-9F4D-976E-AEC6DA714FDB}" dt="2020-10-13T16:57:23.978" v="62"/>
          <ac:inkMkLst>
            <pc:docMk/>
            <pc:sldMk cId="2523078212" sldId="257"/>
            <ac:inkMk id="18" creationId="{9D170E13-91B8-2847-ADEF-D170E3CD086F}"/>
          </ac:inkMkLst>
        </pc:inkChg>
        <pc:inkChg chg="add del">
          <ac:chgData name="Omar Khaled Elsewify" userId="572c0cb5-a2ef-4e44-a8f4-a962d3eea9d0" providerId="ADAL" clId="{527B06F2-03E5-9F4D-976E-AEC6DA714FDB}" dt="2020-10-13T16:57:34.940" v="64"/>
          <ac:inkMkLst>
            <pc:docMk/>
            <pc:sldMk cId="2523078212" sldId="257"/>
            <ac:inkMk id="20" creationId="{51FD7074-6500-1E4F-89B5-4BE5408D850D}"/>
          </ac:inkMkLst>
        </pc:inkChg>
        <pc:inkChg chg="add del">
          <ac:chgData name="Omar Khaled Elsewify" userId="572c0cb5-a2ef-4e44-a8f4-a962d3eea9d0" providerId="ADAL" clId="{527B06F2-03E5-9F4D-976E-AEC6DA714FDB}" dt="2020-10-13T16:57:40.534" v="66"/>
          <ac:inkMkLst>
            <pc:docMk/>
            <pc:sldMk cId="2523078212" sldId="257"/>
            <ac:inkMk id="21" creationId="{6522B1C7-392C-D444-AE02-79DBFD454259}"/>
          </ac:inkMkLst>
        </pc:inkChg>
        <pc:inkChg chg="add del">
          <ac:chgData name="Omar Khaled Elsewify" userId="572c0cb5-a2ef-4e44-a8f4-a962d3eea9d0" providerId="ADAL" clId="{527B06F2-03E5-9F4D-976E-AEC6DA714FDB}" dt="2020-10-13T16:58:12.721" v="78"/>
          <ac:inkMkLst>
            <pc:docMk/>
            <pc:sldMk cId="2523078212" sldId="257"/>
            <ac:inkMk id="22" creationId="{D80AEEE9-BB48-5647-9DBD-304335CF5FF5}"/>
          </ac:inkMkLst>
        </pc:inkChg>
        <pc:inkChg chg="add del topLvl">
          <ac:chgData name="Omar Khaled Elsewify" userId="572c0cb5-a2ef-4e44-a8f4-a962d3eea9d0" providerId="ADAL" clId="{527B06F2-03E5-9F4D-976E-AEC6DA714FDB}" dt="2020-10-13T16:58:07.799" v="77"/>
          <ac:inkMkLst>
            <pc:docMk/>
            <pc:sldMk cId="2523078212" sldId="257"/>
            <ac:inkMk id="23" creationId="{C4C0A2DC-60AD-3144-8E8B-6DD6CB575810}"/>
          </ac:inkMkLst>
        </pc:inkChg>
        <pc:inkChg chg="add del topLvl">
          <ac:chgData name="Omar Khaled Elsewify" userId="572c0cb5-a2ef-4e44-a8f4-a962d3eea9d0" providerId="ADAL" clId="{527B06F2-03E5-9F4D-976E-AEC6DA714FDB}" dt="2020-10-13T16:58:05.647" v="75"/>
          <ac:inkMkLst>
            <pc:docMk/>
            <pc:sldMk cId="2523078212" sldId="257"/>
            <ac:inkMk id="24" creationId="{A09C30FA-F86B-7D46-A99A-52046AD29DC7}"/>
          </ac:inkMkLst>
        </pc:inkChg>
        <pc:inkChg chg="add del">
          <ac:chgData name="Omar Khaled Elsewify" userId="572c0cb5-a2ef-4e44-a8f4-a962d3eea9d0" providerId="ADAL" clId="{527B06F2-03E5-9F4D-976E-AEC6DA714FDB}" dt="2020-10-13T16:58:14.133" v="79"/>
          <ac:inkMkLst>
            <pc:docMk/>
            <pc:sldMk cId="2523078212" sldId="257"/>
            <ac:inkMk id="26" creationId="{4C5AFC2C-F5EA-B54A-8F3A-EAFE69864FA9}"/>
          </ac:inkMkLst>
        </pc:inkChg>
        <pc:inkChg chg="add del">
          <ac:chgData name="Omar Khaled Elsewify" userId="572c0cb5-a2ef-4e44-a8f4-a962d3eea9d0" providerId="ADAL" clId="{527B06F2-03E5-9F4D-976E-AEC6DA714FDB}" dt="2020-10-13T16:58:16.879" v="80"/>
          <ac:inkMkLst>
            <pc:docMk/>
            <pc:sldMk cId="2523078212" sldId="257"/>
            <ac:inkMk id="27" creationId="{12D57677-2EC8-0E4B-B4FE-046418E82C42}"/>
          </ac:inkMkLst>
        </pc:inkChg>
        <pc:inkChg chg="add del">
          <ac:chgData name="Omar Khaled Elsewify" userId="572c0cb5-a2ef-4e44-a8f4-a962d3eea9d0" providerId="ADAL" clId="{527B06F2-03E5-9F4D-976E-AEC6DA714FDB}" dt="2020-10-13T16:58:18.582" v="81"/>
          <ac:inkMkLst>
            <pc:docMk/>
            <pc:sldMk cId="2523078212" sldId="257"/>
            <ac:inkMk id="28" creationId="{58206602-67B9-5044-BF4F-986D238DAB32}"/>
          </ac:inkMkLst>
        </pc:inkChg>
        <pc:inkChg chg="add topLvl">
          <ac:chgData name="Omar Khaled Elsewify" userId="572c0cb5-a2ef-4e44-a8f4-a962d3eea9d0" providerId="ADAL" clId="{527B06F2-03E5-9F4D-976E-AEC6DA714FDB}" dt="2020-10-13T16:58:32.238" v="88"/>
          <ac:inkMkLst>
            <pc:docMk/>
            <pc:sldMk cId="2523078212" sldId="257"/>
            <ac:inkMk id="29" creationId="{C1A44ECC-9307-144C-BF6B-E528FBE52D9A}"/>
          </ac:inkMkLst>
        </pc:inkChg>
        <pc:inkChg chg="add topLvl">
          <ac:chgData name="Omar Khaled Elsewify" userId="572c0cb5-a2ef-4e44-a8f4-a962d3eea9d0" providerId="ADAL" clId="{527B06F2-03E5-9F4D-976E-AEC6DA714FDB}" dt="2020-10-13T16:58:35.931" v="89"/>
          <ac:inkMkLst>
            <pc:docMk/>
            <pc:sldMk cId="2523078212" sldId="257"/>
            <ac:inkMk id="30" creationId="{E2700E6A-DCB0-0147-87F7-2EA6F61F74C2}"/>
          </ac:inkMkLst>
        </pc:inkChg>
        <pc:inkChg chg="add topLvl">
          <ac:chgData name="Omar Khaled Elsewify" userId="572c0cb5-a2ef-4e44-a8f4-a962d3eea9d0" providerId="ADAL" clId="{527B06F2-03E5-9F4D-976E-AEC6DA714FDB}" dt="2020-10-13T16:58:35.931" v="89"/>
          <ac:inkMkLst>
            <pc:docMk/>
            <pc:sldMk cId="2523078212" sldId="257"/>
            <ac:inkMk id="31" creationId="{FE1D095A-F069-4148-BF9C-2EF2A224E918}"/>
          </ac:inkMkLst>
        </pc:inkChg>
        <pc:inkChg chg="add del topLvl">
          <ac:chgData name="Omar Khaled Elsewify" userId="572c0cb5-a2ef-4e44-a8f4-a962d3eea9d0" providerId="ADAL" clId="{527B06F2-03E5-9F4D-976E-AEC6DA714FDB}" dt="2020-10-13T16:58:35.931" v="89"/>
          <ac:inkMkLst>
            <pc:docMk/>
            <pc:sldMk cId="2523078212" sldId="257"/>
            <ac:inkMk id="33" creationId="{33049C16-78F2-CD4C-BF1D-F7DF370D5991}"/>
          </ac:inkMkLst>
        </pc:inkChg>
        <pc:inkChg chg="add">
          <ac:chgData name="Omar Khaled Elsewify" userId="572c0cb5-a2ef-4e44-a8f4-a962d3eea9d0" providerId="ADAL" clId="{527B06F2-03E5-9F4D-976E-AEC6DA714FDB}" dt="2020-10-13T16:58:38.383" v="90"/>
          <ac:inkMkLst>
            <pc:docMk/>
            <pc:sldMk cId="2523078212" sldId="257"/>
            <ac:inkMk id="35" creationId="{D01CB366-0F76-6A4A-AB94-2D861C60C95A}"/>
          </ac:inkMkLst>
        </pc:inkChg>
        <pc:inkChg chg="add del topLvl">
          <ac:chgData name="Omar Khaled Elsewify" userId="572c0cb5-a2ef-4e44-a8f4-a962d3eea9d0" providerId="ADAL" clId="{527B06F2-03E5-9F4D-976E-AEC6DA714FDB}" dt="2020-10-13T16:58:54.181" v="101"/>
          <ac:inkMkLst>
            <pc:docMk/>
            <pc:sldMk cId="2523078212" sldId="257"/>
            <ac:inkMk id="36" creationId="{79910745-D12C-A441-8525-0CFE006886F5}"/>
          </ac:inkMkLst>
        </pc:inkChg>
        <pc:inkChg chg="add del topLvl">
          <ac:chgData name="Omar Khaled Elsewify" userId="572c0cb5-a2ef-4e44-a8f4-a962d3eea9d0" providerId="ADAL" clId="{527B06F2-03E5-9F4D-976E-AEC6DA714FDB}" dt="2020-10-13T16:58:54.028" v="100"/>
          <ac:inkMkLst>
            <pc:docMk/>
            <pc:sldMk cId="2523078212" sldId="257"/>
            <ac:inkMk id="37" creationId="{4BE468EF-3FF4-1944-BEAE-AE3491274796}"/>
          </ac:inkMkLst>
        </pc:inkChg>
        <pc:inkChg chg="add del topLvl">
          <ac:chgData name="Omar Khaled Elsewify" userId="572c0cb5-a2ef-4e44-a8f4-a962d3eea9d0" providerId="ADAL" clId="{527B06F2-03E5-9F4D-976E-AEC6DA714FDB}" dt="2020-10-13T16:58:53.883" v="99"/>
          <ac:inkMkLst>
            <pc:docMk/>
            <pc:sldMk cId="2523078212" sldId="257"/>
            <ac:inkMk id="39" creationId="{06516168-C671-5343-A548-7243B4ECF685}"/>
          </ac:inkMkLst>
        </pc:inkChg>
        <pc:inkChg chg="add del topLvl">
          <ac:chgData name="Omar Khaled Elsewify" userId="572c0cb5-a2ef-4e44-a8f4-a962d3eea9d0" providerId="ADAL" clId="{527B06F2-03E5-9F4D-976E-AEC6DA714FDB}" dt="2020-10-13T16:58:53.734" v="98"/>
          <ac:inkMkLst>
            <pc:docMk/>
            <pc:sldMk cId="2523078212" sldId="257"/>
            <ac:inkMk id="41" creationId="{135853EE-E9AE-0A49-A137-1E6260DE0DB2}"/>
          </ac:inkMkLst>
        </pc:inkChg>
        <pc:inkChg chg="add del topLvl">
          <ac:chgData name="Omar Khaled Elsewify" userId="572c0cb5-a2ef-4e44-a8f4-a962d3eea9d0" providerId="ADAL" clId="{527B06F2-03E5-9F4D-976E-AEC6DA714FDB}" dt="2020-10-13T16:59:04.624" v="111"/>
          <ac:inkMkLst>
            <pc:docMk/>
            <pc:sldMk cId="2523078212" sldId="257"/>
            <ac:inkMk id="43" creationId="{874C84E8-9024-914A-9085-ECD998B58B5E}"/>
          </ac:inkMkLst>
        </pc:inkChg>
        <pc:inkChg chg="add del topLvl">
          <ac:chgData name="Omar Khaled Elsewify" userId="572c0cb5-a2ef-4e44-a8f4-a962d3eea9d0" providerId="ADAL" clId="{527B06F2-03E5-9F4D-976E-AEC6DA714FDB}" dt="2020-10-13T16:59:04.432" v="110"/>
          <ac:inkMkLst>
            <pc:docMk/>
            <pc:sldMk cId="2523078212" sldId="257"/>
            <ac:inkMk id="44" creationId="{B0217AE7-E060-B34A-A82A-89B24FDA2A19}"/>
          </ac:inkMkLst>
        </pc:inkChg>
        <pc:inkChg chg="add del topLvl">
          <ac:chgData name="Omar Khaled Elsewify" userId="572c0cb5-a2ef-4e44-a8f4-a962d3eea9d0" providerId="ADAL" clId="{527B06F2-03E5-9F4D-976E-AEC6DA714FDB}" dt="2020-10-13T16:59:04.235" v="109"/>
          <ac:inkMkLst>
            <pc:docMk/>
            <pc:sldMk cId="2523078212" sldId="257"/>
            <ac:inkMk id="46" creationId="{42AE80CB-BA79-8148-9FE6-8E29166D416C}"/>
          </ac:inkMkLst>
        </pc:inkChg>
        <pc:inkChg chg="add topLvl">
          <ac:chgData name="Omar Khaled Elsewify" userId="572c0cb5-a2ef-4e44-a8f4-a962d3eea9d0" providerId="ADAL" clId="{527B06F2-03E5-9F4D-976E-AEC6DA714FDB}" dt="2020-10-13T16:59:11.044" v="116"/>
          <ac:inkMkLst>
            <pc:docMk/>
            <pc:sldMk cId="2523078212" sldId="257"/>
            <ac:inkMk id="48" creationId="{C55C6D58-1A8A-2E41-BDE7-9ACB78C22AE5}"/>
          </ac:inkMkLst>
        </pc:inkChg>
        <pc:inkChg chg="add topLvl">
          <ac:chgData name="Omar Khaled Elsewify" userId="572c0cb5-a2ef-4e44-a8f4-a962d3eea9d0" providerId="ADAL" clId="{527B06F2-03E5-9F4D-976E-AEC6DA714FDB}" dt="2020-10-13T16:59:11.044" v="116"/>
          <ac:inkMkLst>
            <pc:docMk/>
            <pc:sldMk cId="2523078212" sldId="257"/>
            <ac:inkMk id="49" creationId="{B8CAB19F-920D-B44B-A266-2C6D3052384F}"/>
          </ac:inkMkLst>
        </pc:inkChg>
        <pc:inkChg chg="add">
          <ac:chgData name="Omar Khaled Elsewify" userId="572c0cb5-a2ef-4e44-a8f4-a962d3eea9d0" providerId="ADAL" clId="{527B06F2-03E5-9F4D-976E-AEC6DA714FDB}" dt="2020-10-13T16:59:10.499" v="115"/>
          <ac:inkMkLst>
            <pc:docMk/>
            <pc:sldMk cId="2523078212" sldId="257"/>
            <ac:inkMk id="51" creationId="{B0AB71B6-BC08-9744-B5D6-8A53C5D44F66}"/>
          </ac:inkMkLst>
        </pc:inkChg>
        <pc:inkChg chg="add del">
          <ac:chgData name="Omar Khaled Elsewify" userId="572c0cb5-a2ef-4e44-a8f4-a962d3eea9d0" providerId="ADAL" clId="{527B06F2-03E5-9F4D-976E-AEC6DA714FDB}" dt="2020-10-13T16:59:16.670" v="118"/>
          <ac:inkMkLst>
            <pc:docMk/>
            <pc:sldMk cId="2523078212" sldId="257"/>
            <ac:inkMk id="53" creationId="{C310B376-A872-CD43-9E10-C2E3781D2691}"/>
          </ac:inkMkLst>
        </pc:inkChg>
        <pc:inkChg chg="add topLvl">
          <ac:chgData name="Omar Khaled Elsewify" userId="572c0cb5-a2ef-4e44-a8f4-a962d3eea9d0" providerId="ADAL" clId="{527B06F2-03E5-9F4D-976E-AEC6DA714FDB}" dt="2020-10-13T16:59:22.690" v="122"/>
          <ac:inkMkLst>
            <pc:docMk/>
            <pc:sldMk cId="2523078212" sldId="257"/>
            <ac:inkMk id="54" creationId="{CAA77CD7-AB16-8041-9382-F4FC8619F322}"/>
          </ac:inkMkLst>
        </pc:inkChg>
        <pc:inkChg chg="add del topLvl">
          <ac:chgData name="Omar Khaled Elsewify" userId="572c0cb5-a2ef-4e44-a8f4-a962d3eea9d0" providerId="ADAL" clId="{527B06F2-03E5-9F4D-976E-AEC6DA714FDB}" dt="2020-10-13T16:59:22.690" v="122"/>
          <ac:inkMkLst>
            <pc:docMk/>
            <pc:sldMk cId="2523078212" sldId="257"/>
            <ac:inkMk id="55" creationId="{71039920-14AC-434F-A832-720F5ECAF44F}"/>
          </ac:inkMkLst>
        </pc:inkChg>
        <pc:inkChg chg="add topLvl">
          <ac:chgData name="Omar Khaled Elsewify" userId="572c0cb5-a2ef-4e44-a8f4-a962d3eea9d0" providerId="ADAL" clId="{527B06F2-03E5-9F4D-976E-AEC6DA714FDB}" dt="2020-10-13T16:59:30.871" v="130"/>
          <ac:inkMkLst>
            <pc:docMk/>
            <pc:sldMk cId="2523078212" sldId="257"/>
            <ac:inkMk id="57" creationId="{24CD3D24-25A5-2648-AF8E-936ADC08C61D}"/>
          </ac:inkMkLst>
        </pc:inkChg>
        <pc:inkChg chg="add topLvl">
          <ac:chgData name="Omar Khaled Elsewify" userId="572c0cb5-a2ef-4e44-a8f4-a962d3eea9d0" providerId="ADAL" clId="{527B06F2-03E5-9F4D-976E-AEC6DA714FDB}" dt="2020-10-13T16:59:30.871" v="130"/>
          <ac:inkMkLst>
            <pc:docMk/>
            <pc:sldMk cId="2523078212" sldId="257"/>
            <ac:inkMk id="58" creationId="{7CE19F0D-0C74-0A4A-B23E-B6D96699DD21}"/>
          </ac:inkMkLst>
        </pc:inkChg>
        <pc:inkChg chg="add topLvl">
          <ac:chgData name="Omar Khaled Elsewify" userId="572c0cb5-a2ef-4e44-a8f4-a962d3eea9d0" providerId="ADAL" clId="{527B06F2-03E5-9F4D-976E-AEC6DA714FDB}" dt="2020-10-13T16:59:30.871" v="130"/>
          <ac:inkMkLst>
            <pc:docMk/>
            <pc:sldMk cId="2523078212" sldId="257"/>
            <ac:inkMk id="60" creationId="{1103DF60-C5BF-774C-A2E3-62ED46486DC7}"/>
          </ac:inkMkLst>
        </pc:inkChg>
        <pc:inkChg chg="add topLvl">
          <ac:chgData name="Omar Khaled Elsewify" userId="572c0cb5-a2ef-4e44-a8f4-a962d3eea9d0" providerId="ADAL" clId="{527B06F2-03E5-9F4D-976E-AEC6DA714FDB}" dt="2020-10-13T16:59:30.871" v="130"/>
          <ac:inkMkLst>
            <pc:docMk/>
            <pc:sldMk cId="2523078212" sldId="257"/>
            <ac:inkMk id="61" creationId="{923FB81F-C3E2-984F-A8E7-482B2C7BF0D6}"/>
          </ac:inkMkLst>
        </pc:inkChg>
        <pc:inkChg chg="add">
          <ac:chgData name="Omar Khaled Elsewify" userId="572c0cb5-a2ef-4e44-a8f4-a962d3eea9d0" providerId="ADAL" clId="{527B06F2-03E5-9F4D-976E-AEC6DA714FDB}" dt="2020-10-13T16:59:30.308" v="129"/>
          <ac:inkMkLst>
            <pc:docMk/>
            <pc:sldMk cId="2523078212" sldId="257"/>
            <ac:inkMk id="63" creationId="{87CFE5D0-1897-4740-ABBB-44BC921E9F4E}"/>
          </ac:inkMkLst>
        </pc:inkChg>
        <pc:inkChg chg="add del topLvl">
          <ac:chgData name="Omar Khaled Elsewify" userId="572c0cb5-a2ef-4e44-a8f4-a962d3eea9d0" providerId="ADAL" clId="{527B06F2-03E5-9F4D-976E-AEC6DA714FDB}" dt="2020-10-13T16:59:39.206" v="134"/>
          <ac:inkMkLst>
            <pc:docMk/>
            <pc:sldMk cId="2523078212" sldId="257"/>
            <ac:inkMk id="65" creationId="{7D976BAD-6F95-CA44-9CCD-B76550FAE301}"/>
          </ac:inkMkLst>
        </pc:inkChg>
        <pc:inkChg chg="add topLvl">
          <ac:chgData name="Omar Khaled Elsewify" userId="572c0cb5-a2ef-4e44-a8f4-a962d3eea9d0" providerId="ADAL" clId="{527B06F2-03E5-9F4D-976E-AEC6DA714FDB}" dt="2020-10-13T16:59:39.206" v="134"/>
          <ac:inkMkLst>
            <pc:docMk/>
            <pc:sldMk cId="2523078212" sldId="257"/>
            <ac:inkMk id="66" creationId="{066AD4A3-1053-2D4F-B393-EB57B75D2D8F}"/>
          </ac:inkMkLst>
        </pc:inkChg>
        <pc:inkChg chg="add">
          <ac:chgData name="Omar Khaled Elsewify" userId="572c0cb5-a2ef-4e44-a8f4-a962d3eea9d0" providerId="ADAL" clId="{527B06F2-03E5-9F4D-976E-AEC6DA714FDB}" dt="2020-10-13T16:59:39.206" v="134"/>
          <ac:inkMkLst>
            <pc:docMk/>
            <pc:sldMk cId="2523078212" sldId="257"/>
            <ac:inkMk id="68" creationId="{466A523F-5350-EA43-AABC-DDEDB75C1DDB}"/>
          </ac:inkMkLst>
        </pc:inkChg>
        <pc:inkChg chg="add">
          <ac:chgData name="Omar Khaled Elsewify" userId="572c0cb5-a2ef-4e44-a8f4-a962d3eea9d0" providerId="ADAL" clId="{527B06F2-03E5-9F4D-976E-AEC6DA714FDB}" dt="2020-10-13T16:59:52.114" v="135"/>
          <ac:inkMkLst>
            <pc:docMk/>
            <pc:sldMk cId="2523078212" sldId="257"/>
            <ac:inkMk id="69" creationId="{DE684AAA-94BA-2F41-A0B8-C11865C83FC5}"/>
          </ac:inkMkLst>
        </pc:inkChg>
        <pc:inkChg chg="add">
          <ac:chgData name="Omar Khaled Elsewify" userId="572c0cb5-a2ef-4e44-a8f4-a962d3eea9d0" providerId="ADAL" clId="{527B06F2-03E5-9F4D-976E-AEC6DA714FDB}" dt="2020-10-13T16:59:53.022" v="136"/>
          <ac:inkMkLst>
            <pc:docMk/>
            <pc:sldMk cId="2523078212" sldId="257"/>
            <ac:inkMk id="70" creationId="{317E94F5-71A2-EE43-A6AB-C9C8C6E90B7D}"/>
          </ac:inkMkLst>
        </pc:inkChg>
        <pc:inkChg chg="add">
          <ac:chgData name="Omar Khaled Elsewify" userId="572c0cb5-a2ef-4e44-a8f4-a962d3eea9d0" providerId="ADAL" clId="{527B06F2-03E5-9F4D-976E-AEC6DA714FDB}" dt="2020-10-13T16:59:53.980" v="138"/>
          <ac:inkMkLst>
            <pc:docMk/>
            <pc:sldMk cId="2523078212" sldId="257"/>
            <ac:inkMk id="72" creationId="{16620028-02E2-984C-A072-0C2019127F85}"/>
          </ac:inkMkLst>
        </pc:inkChg>
        <pc:inkChg chg="add">
          <ac:chgData name="Omar Khaled Elsewify" userId="572c0cb5-a2ef-4e44-a8f4-a962d3eea9d0" providerId="ADAL" clId="{527B06F2-03E5-9F4D-976E-AEC6DA714FDB}" dt="2020-10-13T16:59:54.925" v="139"/>
          <ac:inkMkLst>
            <pc:docMk/>
            <pc:sldMk cId="2523078212" sldId="257"/>
            <ac:inkMk id="73" creationId="{0CE47E39-C83D-6842-B2AA-102783438988}"/>
          </ac:inkMkLst>
        </pc:inkChg>
        <pc:inkChg chg="add">
          <ac:chgData name="Omar Khaled Elsewify" userId="572c0cb5-a2ef-4e44-a8f4-a962d3eea9d0" providerId="ADAL" clId="{527B06F2-03E5-9F4D-976E-AEC6DA714FDB}" dt="2020-10-13T16:59:56.083" v="141"/>
          <ac:inkMkLst>
            <pc:docMk/>
            <pc:sldMk cId="2523078212" sldId="257"/>
            <ac:inkMk id="75" creationId="{B9C547FA-078C-EC47-8D0F-9EEC3BCCFE99}"/>
          </ac:inkMkLst>
        </pc:inkChg>
        <pc:inkChg chg="add">
          <ac:chgData name="Omar Khaled Elsewify" userId="572c0cb5-a2ef-4e44-a8f4-a962d3eea9d0" providerId="ADAL" clId="{527B06F2-03E5-9F4D-976E-AEC6DA714FDB}" dt="2020-10-13T17:00:01.735" v="142"/>
          <ac:inkMkLst>
            <pc:docMk/>
            <pc:sldMk cId="2523078212" sldId="257"/>
            <ac:inkMk id="76" creationId="{E32CFC81-1848-A945-B464-C9A6624EEA57}"/>
          </ac:inkMkLst>
        </pc:inkChg>
      </pc:sldChg>
      <pc:sldChg chg="modSp">
        <pc:chgData name="Omar Khaled Elsewify" userId="572c0cb5-a2ef-4e44-a8f4-a962d3eea9d0" providerId="ADAL" clId="{527B06F2-03E5-9F4D-976E-AEC6DA714FDB}" dt="2020-10-12T20:07:55.686" v="31" actId="1076"/>
        <pc:sldMkLst>
          <pc:docMk/>
          <pc:sldMk cId="1370374759" sldId="259"/>
        </pc:sldMkLst>
        <pc:spChg chg="mod">
          <ac:chgData name="Omar Khaled Elsewify" userId="572c0cb5-a2ef-4e44-a8f4-a962d3eea9d0" providerId="ADAL" clId="{527B06F2-03E5-9F4D-976E-AEC6DA714FDB}" dt="2020-10-12T20:07:49.037" v="30" actId="20577"/>
          <ac:spMkLst>
            <pc:docMk/>
            <pc:sldMk cId="1370374759" sldId="259"/>
            <ac:spMk id="2" creationId="{60602AA7-406F-4F81-8E65-D3C03D19F44A}"/>
          </ac:spMkLst>
        </pc:spChg>
        <pc:picChg chg="mod">
          <ac:chgData name="Omar Khaled Elsewify" userId="572c0cb5-a2ef-4e44-a8f4-a962d3eea9d0" providerId="ADAL" clId="{527B06F2-03E5-9F4D-976E-AEC6DA714FDB}" dt="2020-10-12T20:07:55.686" v="31" actId="1076"/>
          <ac:picMkLst>
            <pc:docMk/>
            <pc:sldMk cId="1370374759" sldId="259"/>
            <ac:picMk id="4" creationId="{089C1D5A-BBDB-4DE5-8255-C2C43E2CF8E9}"/>
          </ac:picMkLst>
        </pc:picChg>
      </pc:sldChg>
      <pc:sldChg chg="modSp">
        <pc:chgData name="Omar Khaled Elsewify" userId="572c0cb5-a2ef-4e44-a8f4-a962d3eea9d0" providerId="ADAL" clId="{527B06F2-03E5-9F4D-976E-AEC6DA714FDB}" dt="2020-10-13T17:17:26.114" v="178" actId="20577"/>
        <pc:sldMkLst>
          <pc:docMk/>
          <pc:sldMk cId="3507217807" sldId="262"/>
        </pc:sldMkLst>
        <pc:spChg chg="mod">
          <ac:chgData name="Omar Khaled Elsewify" userId="572c0cb5-a2ef-4e44-a8f4-a962d3eea9d0" providerId="ADAL" clId="{527B06F2-03E5-9F4D-976E-AEC6DA714FDB}" dt="2020-10-13T17:17:26.114" v="178" actId="20577"/>
          <ac:spMkLst>
            <pc:docMk/>
            <pc:sldMk cId="3507217807" sldId="262"/>
            <ac:spMk id="2" creationId="{E397FC83-1FAB-4DAF-B577-8554561FB298}"/>
          </ac:spMkLst>
        </pc:spChg>
      </pc:sldChg>
      <pc:sldChg chg="addSp delSp modSp mod modClrScheme chgLayout">
        <pc:chgData name="Omar Khaled Elsewify" userId="572c0cb5-a2ef-4e44-a8f4-a962d3eea9d0" providerId="ADAL" clId="{527B06F2-03E5-9F4D-976E-AEC6DA714FDB}" dt="2020-10-13T17:10:45.671" v="176" actId="1076"/>
        <pc:sldMkLst>
          <pc:docMk/>
          <pc:sldMk cId="439227691" sldId="263"/>
        </pc:sldMkLst>
        <pc:spChg chg="mod ord">
          <ac:chgData name="Omar Khaled Elsewify" userId="572c0cb5-a2ef-4e44-a8f4-a962d3eea9d0" providerId="ADAL" clId="{527B06F2-03E5-9F4D-976E-AEC6DA714FDB}" dt="2020-10-13T17:10:30.374" v="173" actId="1076"/>
          <ac:spMkLst>
            <pc:docMk/>
            <pc:sldMk cId="439227691" sldId="263"/>
            <ac:spMk id="2" creationId="{8D2AFCB2-84F1-4A65-BF80-DA5B2CD4F0D6}"/>
          </ac:spMkLst>
        </pc:spChg>
        <pc:spChg chg="add del mod">
          <ac:chgData name="Omar Khaled Elsewify" userId="572c0cb5-a2ef-4e44-a8f4-a962d3eea9d0" providerId="ADAL" clId="{527B06F2-03E5-9F4D-976E-AEC6DA714FDB}" dt="2020-10-13T17:09:41.716" v="156" actId="22"/>
          <ac:spMkLst>
            <pc:docMk/>
            <pc:sldMk cId="439227691" sldId="263"/>
            <ac:spMk id="6" creationId="{E708963F-77F2-9C4B-B7F1-39049FE0939D}"/>
          </ac:spMkLst>
        </pc:spChg>
        <pc:picChg chg="del mod">
          <ac:chgData name="Omar Khaled Elsewify" userId="572c0cb5-a2ef-4e44-a8f4-a962d3eea9d0" providerId="ADAL" clId="{527B06F2-03E5-9F4D-976E-AEC6DA714FDB}" dt="2020-10-13T17:09:39.156" v="155" actId="478"/>
          <ac:picMkLst>
            <pc:docMk/>
            <pc:sldMk cId="439227691" sldId="263"/>
            <ac:picMk id="4" creationId="{E8D95AB9-07DD-499A-8F6F-380C9679B454}"/>
          </ac:picMkLst>
        </pc:picChg>
        <pc:picChg chg="mod">
          <ac:chgData name="Omar Khaled Elsewify" userId="572c0cb5-a2ef-4e44-a8f4-a962d3eea9d0" providerId="ADAL" clId="{527B06F2-03E5-9F4D-976E-AEC6DA714FDB}" dt="2020-10-13T17:10:45.671" v="176" actId="1076"/>
          <ac:picMkLst>
            <pc:docMk/>
            <pc:sldMk cId="439227691" sldId="263"/>
            <ac:picMk id="5" creationId="{48B6ABFF-7386-4A92-B2C7-4864F2822ABA}"/>
          </ac:picMkLst>
        </pc:picChg>
        <pc:picChg chg="add mod ord">
          <ac:chgData name="Omar Khaled Elsewify" userId="572c0cb5-a2ef-4e44-a8f4-a962d3eea9d0" providerId="ADAL" clId="{527B06F2-03E5-9F4D-976E-AEC6DA714FDB}" dt="2020-10-13T17:10:45.671" v="176" actId="1076"/>
          <ac:picMkLst>
            <pc:docMk/>
            <pc:sldMk cId="439227691" sldId="263"/>
            <ac:picMk id="9" creationId="{8E3AAA17-3A29-C04D-ADDE-DD008F9EC4A5}"/>
          </ac:picMkLst>
        </pc:picChg>
      </pc:sldChg>
      <pc:sldChg chg="new">
        <pc:chgData name="Omar Khaled Elsewify" userId="572c0cb5-a2ef-4e44-a8f4-a962d3eea9d0" providerId="ADAL" clId="{527B06F2-03E5-9F4D-976E-AEC6DA714FDB}" dt="2020-10-13T17:27:57.126" v="179" actId="680"/>
        <pc:sldMkLst>
          <pc:docMk/>
          <pc:sldMk cId="923432066" sldId="265"/>
        </pc:sldMkLst>
      </pc:sldChg>
      <pc:sldChg chg="addSp modSp del">
        <pc:chgData name="Omar Khaled Elsewify" userId="572c0cb5-a2ef-4e44-a8f4-a962d3eea9d0" providerId="ADAL" clId="{527B06F2-03E5-9F4D-976E-AEC6DA714FDB}" dt="2020-10-13T17:04:39.884" v="152" actId="2696"/>
        <pc:sldMkLst>
          <pc:docMk/>
          <pc:sldMk cId="1211748816" sldId="265"/>
        </pc:sldMkLst>
        <pc:picChg chg="mod">
          <ac:chgData name="Omar Khaled Elsewify" userId="572c0cb5-a2ef-4e44-a8f4-a962d3eea9d0" providerId="ADAL" clId="{527B06F2-03E5-9F4D-976E-AEC6DA714FDB}" dt="2020-10-13T17:01:49.841" v="145" actId="1076"/>
          <ac:picMkLst>
            <pc:docMk/>
            <pc:sldMk cId="1211748816" sldId="265"/>
            <ac:picMk id="6" creationId="{A40D04FC-3CA5-413F-9DAE-6B1B190ED4F6}"/>
          </ac:picMkLst>
        </pc:picChg>
        <pc:picChg chg="mod">
          <ac:chgData name="Omar Khaled Elsewify" userId="572c0cb5-a2ef-4e44-a8f4-a962d3eea9d0" providerId="ADAL" clId="{527B06F2-03E5-9F4D-976E-AEC6DA714FDB}" dt="2020-10-13T17:04:04.958" v="147" actId="14100"/>
          <ac:picMkLst>
            <pc:docMk/>
            <pc:sldMk cId="1211748816" sldId="265"/>
            <ac:picMk id="7" creationId="{6A2DF9A3-BD8D-49C5-90A5-66C31F91F92E}"/>
          </ac:picMkLst>
        </pc:picChg>
        <pc:picChg chg="mod">
          <ac:chgData name="Omar Khaled Elsewify" userId="572c0cb5-a2ef-4e44-a8f4-a962d3eea9d0" providerId="ADAL" clId="{527B06F2-03E5-9F4D-976E-AEC6DA714FDB}" dt="2020-10-13T17:04:15.483" v="150" actId="1076"/>
          <ac:picMkLst>
            <pc:docMk/>
            <pc:sldMk cId="1211748816" sldId="265"/>
            <ac:picMk id="8" creationId="{77AC79B5-87B8-48AB-A235-C10A4C9EDA5D}"/>
          </ac:picMkLst>
        </pc:picChg>
        <pc:picChg chg="add mod">
          <ac:chgData name="Omar Khaled Elsewify" userId="572c0cb5-a2ef-4e44-a8f4-a962d3eea9d0" providerId="ADAL" clId="{527B06F2-03E5-9F4D-976E-AEC6DA714FDB}" dt="2020-10-13T17:04:16.808" v="151" actId="1076"/>
          <ac:picMkLst>
            <pc:docMk/>
            <pc:sldMk cId="1211748816" sldId="265"/>
            <ac:picMk id="10" creationId="{7D106CB8-3F14-2941-9E22-7B28A8EA212E}"/>
          </ac:picMkLst>
        </pc:picChg>
      </pc:sldChg>
      <pc:sldChg chg="new del">
        <pc:chgData name="Omar Khaled Elsewify" userId="572c0cb5-a2ef-4e44-a8f4-a962d3eea9d0" providerId="ADAL" clId="{527B06F2-03E5-9F4D-976E-AEC6DA714FDB}" dt="2020-10-13T16:56:57.766" v="58" actId="680"/>
        <pc:sldMkLst>
          <pc:docMk/>
          <pc:sldMk cId="3323189229" sldId="26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8:01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1 8238,'-5'1'780,"2"2"1,1-2-476,-2 2 0,3 2 377,-2 1 0,-1 7 108,1 2-422,0 10 0,3 6 110,0 12 0,-3 6 532,0 12-433,0 5-447,3 11 1,0 2 827,0 4-1611,4-5 1042,-3 4 396,7-8-564,-3 12 1,1-14 252,1 1-69,-5-1-246,6-7 1,-6 6-289,4-1 95,0-8 63,-1 10 1,0-16 68,-2 2-150,2 7 190,1-8 1,1 6-207,-4-8-49,4-4 42,-6 3-81,3-7 70,0 3 0,-3-7 119,2 0 256,-2 0-239,-1 3 0,0 0 199,0 0-152,0-4-22,0 3 0,0-3 58,0 4-2,-4-1-31,3-3-280,-3-1 246,4-4 0,-3 0 131,0-1 1,0 1-309,3 0 0,0-4 1374,0-3-1627,0-1 388,0-2 1,0 4-220,0 0 173,0-1 5,0-2 0,0-5-96,0-1 1,0 0 65,0 0 0,0 3 5,0 0 0,0 1-86,0 2 0,0-1 9,0-3 1,0-3 110,0-5 0,0 5-2,0 1 1,0-1-96,0 1 145,0-3-77,0-1 0,0 1 71,0-1 1,0 1-72,0-1 1,0-1 73,0-1-67,0-3 54,0 0 1,0 0-10,0 3 1,-1 0 21,-2-4 1,2 4 6,-2-4 0,2 3-37,1-3 1,0-2 20,0-4-92,0 0 73,0 3 1,0-3-298,0 0 114,0-4 70,0 2 889,0-4-660,0-4-133,0 3-322,0-3 35,0 4-36,4 0 8,-3-4 84,7 3 0,-4-4-20,2 2 0,2 1 37,-2-4 0,4 4 357,2-1 1,-1-1 453,4 1 1,4-4-590,2 4 0,4-1 0,-4 1 0,8 1 0,-2-4 0,6 4 270,-2-1-1,3-2-236,-1 4 0,5-4 3,2 2 0,-2 1-252,1-4 0,3 3 54,1 0 1,0 1 113,3-1 1,-6 2-16,3-2 1,-3 2-1,-1 1 1,1-1-24,6-2 1,-5 2 77,5-2 0,-2 2 103,2 1 0,1 0-182,2 0 1,-4-3 340,4 0 1,-3-1-204,6 1 0,0 2 34,3-2 0,-4-1 132,-2 0 0,-1 1-194,1 3 1,2 0-142,4 0 1,-3 0 62,0 0 1,-4 0 63,1 0 1,3 0 11,0 0 1,2 0 121,1 0 0,-3 0-87,0 0 1,1 0 14,5 0 1,-1 0-103,1 0 1,-2 0 7,-1 0 1,1 0-41,2 0 0,-3 0 76,3 0 0,-4 0-100,4 0 1,-1 0 25,1 0 1,-4 0-21,1 0 1,-2 0 82,2 0 1,1 0-4,2 0 1,-6 3 9,1 1 1,-1-1 109,0-3 0,4 0-112,5 0 1,-7 1-1,4 2 1,-6-2 11,0 2 0,3 1-58,3-1 0,0 0-3,-3-3 0,-1 3-6,-1 0 0,3 0-109,-4-3 1,4 3 75,-4 0 1,1 0-132,-1-3 0,1 0 198,-4 0 1,1 3-53,-1 1 0,1-1-87,3-3 1,2 3 125,-6 0 0,2 0 125,-8-3 0,6 0-90,3 0 0,1 3 128,-1 0 0,-2 1-105,-4-1 0,0-2-2,0 2 0,2-1-87,-2 1 1,2-2 64,-5 2 0,4-2-106,-1-1 0,1 3 71,-8 0 0,4 1-4,-3-4 0,4 0 44,-1 0 0,1 0 21,-1 0 1,-2 0 5,-5 0 0,0 0 24,-2 0 0,2 1-131,-3 2 1,0-2 85,1 2 0,-4-1-128,4 1 0,-1-2 67,0 2 0,-1-2-93,-4-1 1,-1 0 138,1 0 0,-1 3 104,1 0 0,-1 0-50,1-3 1,0 0-71,-1 0 0,4 0 39,-1 0 0,-13 0-20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24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10 152 7910,'0'-9'0,"0"-1"-72,0 0 0,0-3-21,0 0 0,0 0 31,0 3 84,0 0 0,0 0 338,0 0-181,0 1 1,0-1 48,0 0-144,0 4-185,0 2 158,0 0 0,0 4 24,0 0 50,0 4 157,0 10-124,0-3 0,0 8-27,0-3 1,0 4 87,0 3 0,0 3-67,0 6 0,0 1 36,0 6 1,0 1-27,0 9-23,0-2-26,-4 6 1,3 0 29,-2 3 1,1 2-67,2 1 0,0-6-26,0-4 1,0-4 133,0-6-330,0-4 100,0-1 0,0-9-314,0-2 218,5-2 77,0-2 1,4 0-283,-2-3 164,1-2 12,-2 0 0,4-3 23,-1 2 94,1-6 4,0 2 0,-3-5-13,-1 3 0,1 0-77,2-4 339,1 1-136,0-4 0,0 0-18,0 0 452,-1-5-296,1 0 0,0-5 121,0 0-141,0-4-125,4 3 1,-3-7 14,2 1 1,1-4-24,-1-2 1,1-1-124,-1 1 1,-2 1 217,2-4-414,-2 0 158,-1-4 0,0 4-41,0 0-4,0 0 113,-5-4 1,-1-2 36,-4-1-15,0 0-16,0 4 1,0-1-68,0 1 74,0-1 21,0 1-217,0 0 209,0-1 0,0 4-78,0 0 0,0 1-17,0-2 1,0 4 21,0 3-184,-4 0 202,3 5 1,-5-2-194,3 3 1,2 1 88,-2 4 1,1 2-222,-2 0 77,3 1 161,-7 0-886,6 2 402,-2 4 638,0 0 0,-2 4 0,-4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25.9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40 7970,'0'-10'-1677,"0"4"1397,0 2 857,0 0-23,0 2-208,0-2-316,0 0 249,0 3-52,0-4-192,0 5 41,0 5-101,0 0 114,0 5 1,0 3 236,0 0-209,0 9 13,0-6 0,0 13 14,0-3 0,-3 6 19,0 4-212,0 7 156,3 2 0,-2 7-195,-1 0 219,2 5-35,-3-7 1,4 8-148,0-2 1,0-4 68,0-3 0,0-1-205,0-6 91,0-3-10,0 3-95,0-10 200,4 6 0,-3-9 38,2 1 1,2-1 96,-2 1 1,5-2-198,-2-2 0,3-2-139,1-4 1,0-1 200,-1 1 0,1-5 5,0-2 0,0-2 109,0-1-120,4-4 1,-3 2 0,3-7 199,-4 3-194,0-3 70,-1-1 0,1 0 353,0 0-344,0-5 0,0 0 132,-1-5 1,1 0-116,0 0 8,-5-4-34,4 3 1,-7-7-135,5 1-35,-1-5 173,4-3-373,-4-1 195,2-2 1,-5 3 59,3-4-153,1-1 185,-2-4 0,3-1-29,-5-4-198,0 0 212,2 0 1,-4-1-32,2 1 1,-2 1 14,-1 2 1,0-1-23,0 4 0,0 4-23,0 3 1,0 1-2,0-2 0,-3 3 11,0 5 1,-2 2-12,2 1 0,2 1-36,-2-2 1,2 2-137,1 2 0,0 2-377,0-2 276,-5 2 139,4 1 0,-3 4 224,4-1 0,-5 1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27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8025,'0'13'-289,"0"0"0,0 3-354,0-3 0,0 1 643,0-5 0,0 1 0,0-4 0,0-2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28.3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10 127 8002,'0'-14'0,"0"-2"0,0-2-93,0 2 0,-3-2 101,-1 5 0,1 4 177,3 2 143,0 5-346,0-7 34,0 8 0,0-2-148,0 6 1,0-1-21,0 5 47,0-1 176,0 8 0,3 2-73,1 3 1,-1 4 10,-3 0 0,3 8-4,0-2 0,1 7 44,-4 0 1,0 5 3,0 2 0,0 5-17,0 1 0,0 1 0,0 6 0,0-1-35,0 4 0,0-4-9,0-3 0,0-5-91,0-1 125,0-9-15,0 1 1,0-10-105,0-1 0,3-2 49,0-2 1,5-7 26,-2 0 0,3-4-34,1-2 0,0 0 2,0 0 1,-1-1-8,1 1 0,0-1-9,0-2 0,1 0 156,2-4 1,-2 4-65,2-4 1,-2 1 119,-1-4 0,0-5-73,4-1 0,-4-3 117,4-1 0,-2-4-25,1-2 345,-2-3-262,7-5 1,-7 2 128,2-4 1,-2 0-128,-1-4 0,3 3-274,0-2 0,0 2 66,-3-6-283,-5 2 201,4 2 0,-5-5 4,3-2 0,1-2-128,-5-1 0,0-2 63,-3-1 1,3 0-59,1-3 0,-1 2-179,-3-3 1,0 6 68,0 1 1,0-1 24,0 4 0,0 7 158,0 3 0,-3 5 181,-1 5 0,-2 2-91,3 4 0,-2 4 237,2 3-137,2 2-13,-4 1-391,5 0 114,-4 0 68,3 0 117,-3 0 0,-1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30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36 7891,'0'-10'-64,"0"4"0,-3 1-159,0 2 423,-1 1 1,3-2 133,-2 4-391,2-4 49,-4 3 0,4 1-90,-2 6 1,2 4 141,-2 3 1,2 2 32,1 5 0,0 4 42,0 2 1,-1 6-69,-3 0 0,3 10 65,-2 0 1,2 6-31,1 5 1,0 1 15,0 5 1,0 0-27,0 0 1,0 0-13,0 0 1,0-9-48,0-4 1,0-9-125,0-5 1,1-1-104,2-2 0,-1-4 78,5-2 1,-1-3 63,4-4 1,-3-2 8,-1-4 0,1-1-1,3-3 1,-1 2 57,1-5 1,0 1 11,0-4 1,1 0 21,2 0 1,-2 0 123,2 0 0,-1-1 162,1-3 1,-1-1-91,4-5 1,-3-1-154,4-2 1,-5 1-10,1-4 1,-2-1-12,-1-2 0,2-2-4,-3-2 1,3 1-16,-5-4 0,2 1-40,0-1 0,0-2-110,-2 1 0,-2-4 7,-2-2 1,-1-1-62,1 2 1,-2-3 19,-1-5 1,0-1 52,0 2 0,-1-2 44,-2 9 0,0-1 23,-3 4 1,0-1 99,0 1 0,-2 4-86,5 2 1,-4 5 12,4 2 1,-1 1 10,0-2 1,3 2-16,-2 2 0,2 2-411,1-2 21,-4-2-88,3 4 143,-4 1-252,5 1 592,-4 8 0,3 1 0,-4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34.5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0 8820,'-5'1'-92,"2"3"0,2-2 180,1 4 1,0-1 40,0 4 1,-2 0 23,-1 7 1,2 5-26,-2 5 1,2 8-9,1 5 1,0 5-13,0 5 1,0 5 3,0 1 1,0 1 44,0 3 1,-1-7-187,-3 4 0,3-10 68,-2-3 1,2-3 33,1 0 0,0-10-52,0-4 1,4-3-7,3 0 1,-2-2-56,2 2 0,-1-7 87,4-3 1,0-2-451,0-1 0,0 0 179,-1-1 1,2 0-11,2-2 0,-2 0 203,2-3 0,-2-1 88,-1-3 0,0 0-79,0 0 0,1 0 164,2 0 1,-2-1-44,2-2 1,-2 0-67,-2-3 1,1-1 215,0-3 1,0 1-52,0-1 1,-1-1-107,1-2 0,0 1 50,0-5 1,0 4 121,0-3 1,-1 3-82,1-3 0,0 4 169,0-1 0,-4-2-233,1 2 1,-2-4 35,2 0 1,0 2-24,-3-1 0,2-2 41,-2-5 1,2 2-208,-3-5 1,4-1-67,-4-2 1,4-5-238,-4-2 1,0 1 117,-3-1 1,0 5-33,0-2 0,0 2 248,0 2 0,0 4-70,0 2 0,-1 2 53,-2 2 1,2 0-70,-2 3 0,1 1-61,2 1 1,0 2 53,0-4 1,0 4-65,0-1 0,4 5-17,-1 2-307,0 4-899,-3-3 1383,0 5 0,0 5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39.2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11 173 9621,'0'4'14,"0"35"102,0 3-1,0 1 0,0 7 10,0-1 0,0 7-76,0-1 1,-4 2 75,1-1 1,0-3-128,3-4 0,0 0 61,0 0 1,0-4-115,0-2 0,0-7 35,0-4 1,0-4-188,0-2 1,0-1 79,0 1 1,3-3-153,0-7 1,5 2 113,-1-5 0,-2 1 134,2-1 0,-4-5-41,3 1 1,1-2-49,3-1 1,-4 2 17,1-5 0,-4 1 73,4-4 0,-1 0 171,4 0-69,0 0 0,0-5 175,-1-1 0,1 0 17,0 0 0,0-1-87,0-3 1,-1 1 14,1-1 1,0 3-49,0 1 1,0-1-148,0-3 1,-1 4 174,1-1 1,0 1-38,0-4 1,0 0-127,-1 0 1,1 0 15,0 1 1,0-2-70,0-2 0,-1 1 57,1-5 0,-3 4 194,-1-3 0,1 0-30,3-4 1,-4 0-39,1 1 1,-2-2 8,2-2 0,0 1 22,-3-4 1,2 0-93,-3-4 0,1 1-105,-4 0 1,3-5-378,0-2 1,4-1 204,-4 1 1,0-2-277,-3 2 1,1-1 192,3 1 0,-3 2 95,2 4 0,-2 2 68,-1 2 1,-1-1 247,-2 6-11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52.10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344 137 7991,'-3'-9'0,"-1"-1"435,-3 0-180,1 0 0,1 0 704,1 5-547,-1-4 1,3 4 12,-5-5 1,5 3-153,-1 1 1,-2 0 65,-2 0-364,3-3 79,-5 8 0,4-7 99,-5 5 71,-4 0-28,3 3 1,-5-3-22,3-1-146,2 1 172,-7 7-435,7-3 209,-3 8 1,1-3 30,0 3 0,-4 2-123,4 2 1,0-2 255,3 2-162,0-2 73,1 3 1,0-3 214,2 2-245,-1 3 58,2-5 277,1 7-152,-4-3 1,8 5-72,-2 0 149,2 4-85,1-4 1,0 8 9,0-5 92,0-1-182,4 2 1,1-3 162,5 2-286,0 2 126,4-4 1,-2 0-33,5-5 51,-1-4 47,4 2-358,-1-4 142,5 0 1,-3-5 108,2-2-192,-3-1 184,0-2 1,3 0 39,0 0-244,-5-5 172,-3 0 0,-2-5-115,0 0-40,0-4 148,-3 3 1,-1-6-227,1 3 214,-4 1 15,2-1-178,-6-1 67,6 0 1,-7-1 26,3 3 1,-3 1-125,-1-4 1,0 1 138,0-2-206,0 3 199,0 0 1,-1 3-111,-3-2 93,3-2 8,-7 4 1,3-4 150,-1 2 40,-3 2-168,3-4 0,0 6 3,-1-1 1,2 0-30,-2 0 218,-1 0-78,7 1 1,-8-3-86,2 2-35,3-2 36,-5 6 0,7-3-108,-5-1 114,5 0-6,-6 4 1,5-1-466,-3 4 208,4-5-7,-7 7-1039,8-4 372,-8 5 418,4 0-650,-5 5 389,0-4 772,5 8 0,-4 0 0,3 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53.01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246 69 7968,'0'-5'248,"0"-4"1,-3 7 290,-1-5 242,1 5-339,-1-7-219,-2 8-56,1-8 1,-4 7 292,2-4-236,3 4-57,-5-3 1,4 4-43,-5-2-112,0 2 266,1-4-529,-1 5 247,0 0 0,0 1 27,0 3-239,0 1 172,-4 5 1,3 3 90,-2 0 0,-1 6 29,1 0 1,0 2 196,3 5-243,0-4 79,5 6 1,1-4 149,4 3 1,0 0-88,0-4-62,4 0-14,6-4 0,5 0 108,5-3 48,-1-2-130,5-4 1,1-1 92,5-3-405,-5-1 156,3-5 0,-6 0-62,4 0-14,-4-5 162,2 0 0,-6-6-151,-1-2 114,-3 2 56,-4-8-314,0 4 253,-5 0 1,-1-4-3,-4 3 1,0 1 4,0-2 1,-4 2-24,-3-1 1,-1-2-2,-2 5 1,-1-4-419,-2 0 1,1 3 176,-4 1 1,3 2-126,-4 2 42,5-1 262,-6 4-774,7-2 490,-8 6 0,8-2-252,-2 4 608,7 0 0,-7 0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53.97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285 59 7963,'-5'-5'247,"4"-4"1,-4 5 968,2-3-628,2-2-426,-4 4 29,1 0 1,2-3-138,-5 5 1,4-1 100,-4 4 1,1 0-328,-4 0 0,0 0 106,0 0-215,1 0 219,-6 5 1,0 3 98,-5 6 0,4 3-11,0-1 1,-1 3 49,-2 0 0,0 5 20,3 3 0,-2-2 125,5 1-138,5-4 65,3 6 1,5-6 191,0 4 1,2-4-130,5 1 1,2-6-19,10-1 0,0-4-103,7 2 1,-4-8-12,1-3 1,2-2-132,1-1 0,-1 0 60,1 0 1,-4-5-81,1-5 132,-2 0-10,-6-8 0,0 3-150,-2-5 1,-6 0 29,-1 1 1,-3 0-69,-3 3 0,0-3 139,0 3-207,-5 2 95,-5-5 0,-2 8-5,-4-2 1,3-1-166,-3 1 1,0 0-385,0 3 1,-1 0 47,3 0-26,1 5 305,-1-4 1,7 8-235,-3-2 572,6 2 0,-4 10 0,2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8:12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20 8097,'-4'-5'-31,"-3"1"0,0 2 636,0-1-28,-2 2-170,8-4 268,-7 5-225,6 0-6,-2 0-80,4 0-16,4 0 1,3 4 145,6-1 1,-1 8-44,4-1-178,1 2-100,7 2 0,1-2 276,4 4-219,1 1-44,4 2 0,3 5 335,8 2-144,1 3-193,8 0 1,-5 1 84,0-1 1,3 4 65,0-1 0,5 1-170,-7-3 0,4-2 222,-5-2-636,4 2 414,-7-2 0,2-1-406,-9-3 461,5-1-27,-4-1 0,7-1 24,-4 1-2,-1 4 0,-3-3-352,-5-1 172</inkml:trace>
  <inkml:trace contextRef="#ctx0" brushRef="#br0" timeOffset="4155">1829 1063 19635,'30'17'30,"10"8"14,8 3 63,-2-2 1,-2 3 24,-2 0 0,2 1-25,-2-1-232,1 1 453,1-1 1,-3 0-205,5 1-223,0 4 264,3-8 0,-5 7-233,-1-7-39,-3 6 226,-1-1 1,4 3 20,-1-5-113,1-4-432,1 4 350,-4-4 69,8 4 0,-4-1 14,1-1 131,-1 1-136,-5-3 0,2 1-374,1 0 377,3 1-2,4-2 1,-3 2-157,-1-4 151,-44-23-21</inkml:trace>
  <inkml:trace contextRef="#ctx0" brushRef="#br0" timeOffset="5863">3693 2234 20301,'32'14'-75,"7"5"257,-1 1 1,-3 0-181,4 3 0,4-2 54,-1 2 1,4-2-115,-4-2 1,2 1-29,-1 0 0,-3 1 1,2-1 1,-4 2 34,-3-6 1,1 3-14,4 0 0,-1 1-11,0 0 0,0-4-8,1 0 0,-4 1 142,0 2 1,-1-2-117,1-1 0,1-1 211,-5 2 0,6 2-75,2 1 1,-1-1-51,4 4 0,-6-5-12,-1-2 1,0 2-6,3 5 1,-3-3 0,0 3 0,-7-5 3</inkml:trace>
  <inkml:trace contextRef="#ctx0" brushRef="#br0" timeOffset="5864">5576 3169 20359,'25'14'-34,"10"1"-128,-2 2 0,-1 0 93,-2-4 0,-1 0-18,1-3 0,-4 3 45,0 0 0,-4-1-22,1-5 1,-3 4-45,0-5 0,0 5 33,-1-4 1,0 1-10,-3 2 1,3 0 64,-3 0 0,2-4-5,2 1 1,0-1 85,-1 4 0,5 0 176,3 0 0,-2 1-295,1 2 1,-4-6-163,0 3 1,-2-3 67,-4-1 0,3 3 154,-3-2 1,-1-2-7,-2 2 1,1-4-2,-1 3 0,3 0-2,-3 0 0,1 2-18,0-5 1,2 8-5,7-1 0,-2 2 22,1-2 0,-5-1 35,-4-3 1,-1 2-125,1-5 1,-2 5 84,2-2 0,-2-1-201,-1-2 0,-1 1 100,1-1 1,0 4 43,0-4 0,-4 1 27,1-4 0,-4 1-48,4 2-143,-5-2 43,7 3 135,-8-4 1,4 0-44,-2 0 75,3 0 0,3 1 20,-3 3 0,6-2 7,-2 4 0,5 1 7,-2 3 0,4-4 157,-4 1 1,1-4-342,-1 4 0,-2-4 112,2 4 1,-2-5-65,-1 1 0,3 1 93,0 0 0,0 2-114,-3-3 0,0 2-77,-1-2 2,1-2 0,-3 3-150,-1-4-291,-3 0 316,1 0-1054,-4 0 382,0 5-80,-4-4 475,2 8 1,-2-7 620,4 4 0,0 1 0,0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54.92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225 156 7887,'6'-10'357,"-2"0"1,-4 1-26,0-1 1,0 0-66,0 0 0,0 0-33,0 1 0,0-1 13,0 0 1,0 3-104,0 1 0,0-1 287,0-2-327,-4-1 1,2 3 12,-5 1 0,1 3-184,-4 0 1,0 3 43,0 3 0,-1 4-7,-2 6 0,-2 3 154,-5 7 1,1-1 91,-1 4 0,2 0-63,1 4 1,1-1 127,6 1 1,-2-2-74,6-2 0,1 3-29,2-3 1,6-3 106,4-4-71,6 1-139,6-9 1,4 2-85,7-7 1,-6-1 45,5-5 0,-2-1-201,3-3 1,-1-1 203,1-5-286,-5-4 158,3-1 0,-7-5-59,2 1 0,-7-2 119,-3-2 1,-6 5-187,-4-1 1,-2 1-72,-1-1 8,-4-1 230,-6 1 1,-5 0-173,-5 3 1,0-2-222,1 5 0,2-1-558,1 1 1,1 2 46,-2-2 950,3 2 0,0 1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56.0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295 158 7963,'0'-5'1584,"0"-4"-1248,-4 3 0,2 0 364,-1-1-292,2 1 1,0-4-319,-2 0 0,2 0 102,-3 0 1,0 4-133,1-1 1,-2 1-6,2-4 0,1 0-65,-5 0 1,4 1-11,-3-1 1,-1 4-90,-3 3 0,0 2 11,1 1 1,-6 0-68,-1 0 0,1 4 265,-2 3 1,1 6-76,-3 3 0,0 1 205,3 2 1,-2-1-26,5 5 1,0 1 111,3-1 1,1 3-117,3-3 0,2-1 95,4-2 0,4 2-109,2-2 1,4 1-76,3-4 1,6-4-147,4-3 0,4-2 67,-1-4 1,1-1-182,0-3 1,1 0 56,-2 0 1,-2-4-67,-1-3 1,0-3-103,-3-3 1,0 1-15,-7-4 0,-1 0-10,-5 0 0,-3-2 115,-4 1 1,0 2-69,0-1 1,-5 3 85,-5-4 0,0 4-393,-3-3 1,-1 3 91,1-4 1,-4 5-79,4-1 0,-3-1 104,3 1 0,0 3 425,3 4 0,0-1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7:00:01.73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256 99 7966,'0'-10'0,"0"0"787,0 0-415,0 5 0,-4-4 198,1 3-235,0 1-156,3-3 0,0 2-119,0-4 1,-3 4 81,-1-1 1,0 5-86,1-1 66,-3 2 0,-3 1 36,-1 0 0,0 0-61,0 0 1,-1 4-32,-2 3 1,1 5-8,-4 1 0,3 4 28,-4 0 1,1 4-10,-4 2 1,5 1 75,2-1 1,2 1 99,1 2 0,2 3 110,1-3-242,3-2-29,4 4 0,1-7-165,2 2 0,4-3 55,6 0 0,-1-5-79,4-2 1,0-2 184,4-1 1,0-3 95,-1-1 0,1-4-139,-1 2 1,1-3 5,0-1 1,-4-3-70,0-1 1,-4-3 95,1 0 1,-2-3-226,-1-3 0,-1 1-13,-3-4 1,-1 3-19,-5-4 0,1 1-93,2-4 0,-2-2-277,3-1 1,-3 0 19,-1 3 0,0 2-201,0 1 0,0-1 12,0 1 0,-5 4 37,-1 3 678,-3 1 0,-1 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8:28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60 855 11835,'0'-7'1001,"0"1"-324,0-2-410,0-5-107,0-2 0,0-1 1,0-3 159,0-1-317,0 0 78,0-4 1,0 0 7,0-2 124,0 2-53,0-4 0,0 4-287,0-2 15,0-3-1,0 4 20,0 0 73,0-3 1,0 6 120,0-4 130,0 4-103,0-2 1,-2 5-27,-1-1 150,2 0-170,-3 1 0,3-1 56,-3 0-26,3 1-24,-3 4 0,1-4 53,-1 3-10,1 1-16,3-3-301,-4 7 149,3-8 0,-4 9 126,5-3-391,0-3 84,-4 5 163,3-3-128,-3 4-31,4 5 52,0-4 114,0 8 17,0-3 1,0 3 33,0-3-73,0 3 28,0-3 1150,0 4-846,0 4 65,0-3-86,0 4 188,0-5-317,0 4-10,0-3-112,-5 4 83,4-5 1,-3 1 95,4 2-264,0-2 24,0 3 79,0-4-168,0 5 188,0-4 16,0 3 693,0-4-702,0 5 1,1-4 48,2 2 215,3-2-123,3-1 0,1 1-84,0 2 0,3-2 16,0 3 0,5-3-154,-2-1-54,7 0 179,-2 0 1,7 0-81,-2 0-83,2 0 159,2-5 201,-5 4-231,3-3 1,-6 4 37,4 0 15,-4 0-63,2-4 0,-4 3 28,-1-3 155,1 3-158,0 1 1,-5-1-229,-2-2-36,-2 2 256,-1-4 1,-1 5-504,1 0 213,-4 0 102,2 0-17,-7 0 29,8 0 1,-7 0-24,5 0-61,-5 0 25,2 0-52,-4 5 368,5-4-281,-4 3 191,3-4-235,-4 0 151,-4 0 119,3 0-127,-4 0 68,5 0-20,0 5 1,0 0 5,0 5 3,0 0-6,0-1 0,0 7 211,0 3-210,0 1 1,-3 8 59,0-2 1,0 4 129,3 3 0,0 0-148,0 3 0,0 3 2,0-3 0,0-3 6,0 0 0,0 1 13,0-1 1,0-5 7,0-5 0,0 1-74,0-1 1,0 3-23,0-3 0,1-4 23,2-2 1,-2-1-88,2 4 0,-2-1-26,-1 1 1,0-4 113,0 1 0,0-1-106,0 4 1,4-2 56,-1-1 0,0 0-12,-3-4 0,0 1-127,0-1-10,0-2 1,0 3 90,0-4 0,0 0-30,0 0 0,0 0 156,0-1 1,0 1-128,0 0-1,0 0 216,0 0-69,0-1 1,0 1-59,0 0 1,0-3 19,0-1-132,5 1 132,-4 3-12,3-5 1,-4 0-309,0-1 46,0-3-121,0 3-126,0-4 442,4 5-7,-2-4 0,2 4-89,-4-2 1,0 0-208,0 3-84,0-4 193,4 7-70,-3-8-1118,4 3 684,-5 1 282,0-4 493,0 3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8:30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10 726 8344,'-6'5'813,"2"-4"-377,4 3 2882,0-4-3123,0-4 0,0-3-121,0-6 1,0 1 120,0-4 1,1 0-94,2-4 1,-2-1-4,3-2 0,-2-2 67,1-4 1,-2-2-150,3-1 0,-3 0 97,-1-4-470,0 0 296,0 1 1,0-3-39,0 2 1,0 2-53,0 1 0,-1 3 109,-3 1 1,3 0-8,-2 3 1,2 3 106,1 7 1,-1 2-141,-3 4 583,3 0 9,-3 4-15,4 2-329,0 0-54,0 3 11,0-4 2404,0 5-2328,4 0-98,2 0 76,4 0-59,-1 5 1,2-4-75,2 2 0,-1-2 15,5-1 0,-1 0-1,4 0 1,-1 3-92,1 1 0,0 0-326,-1-1 176,1-2 67,0 4 1,-4-5 72,0 0 0,-4 3 12,1 0 1,-2 1-13,-1-4 1,-3 0-60,-1 0 55,-4 0 0,7 0-22,-8 0 251,3 0-215,-4 0 258,5 0-234,-4 0 26,3 0-248,-4 0 387,0 4-169,0-3 223,0 3-99,0 1 0,0-3-55,0 4 0,0 1 16,0 3 1,0 1 34,0 2 76,0-2-47,5 7 0,-4-2 111,2 3-39,-2 1-133,-1-1 1,0 2-145,0 2 175,0-2-18,0 3-224,4-5 82,-2 1 0,2 0 2,-4-1 1,1 1-193,2-1 1,-2 0 140,3-3 1,-3 3 25,-1-3 1,3 2 13,0-2 1,1 1 19,-4-3 1,0-1-64,0-4 1,1 2 34,2 2 0,-2-2-106,2 2 117,-2-6-5,-1 2 0,0-4-75,0 5 36,0 0 1,0 0-32,0-1 0,0 1-35,0 0 5,0 0 100,0-5 0,0 4-293,0-2 251,0 1 29,0 2 1,0-3 57,0-1 1,1 1-115,3 3 53,-3-1 36,3 1 0,-4 0 3,0 0 1,0-4 17,0 1 1,0-4-88,0 4 224,0-5-64,0 7 25,0-4-77,0 5 1,0 0 10,0-1 0,0-2-4,0 0 1,0-4 7,0 3 0,0-2-65,0 2 44,0-4-25,0 7 24,0-8-3,0 4-68,0-1 70,0-3-1,0 3-504,0-4 243,0 5 187,0-4 0,0 4-280,0-1 267,0-3 29,0 3-160,0-4 89,0 4 180,0-3-147,0 4 23,0-1-218,0-3-312,0 4-367,0-5 1,5 4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8:38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21 776 7835,'0'6'-435,"0"1"548,0-5 243,0 2 65,0 1 56,0-4 83,0 3 910,0-4-716,4-4-57,-3 3-417,3-8 0,0 7 126,-1-5 1,0 4-65,-3-4 1,0 4 155,0-3-93,0-1-203,0-3 0,0 0-28,0 1 1,0-1-142,0 0 0,0-1-37,0-2 0,0 1 53,0-4 0,-1-4-182,-2-3 1,2-3 31,-3 3 0,3-4-20,1 1 1,0-3 69,0 0 1,-1 4 24,-2 2 1,2 2 104,-2 2 1,2 0 152,1 3 1,0 2 9,0 4 0,0-3-104,0 0 1,0-1 59,0 5 0,0-1-45,0 0 0,0 0 22,0 0 1,0-3-107,0 0 1,0 0-173,0 3 376,0 1-181,0-1 0,0 3 592,0 1-20,0 3-79,0-1-174,0 4 48,0 4-183,0-2-210,0 2-370,0-4 167,-5-4 0,4 1-84,-2-3 194,2 4 0,1-4-16,0 3 1,-1 1-253,-3-5-28,3 5 1,-3-7-125,4 3 325,0-3 1,0-1-69,0 0 203,0 1 1,0-1 401,0 0-49,0 4 73,0-2 0,0 6 181,0-5 101,0 5-74,0-2 501,0 4-1090,4 0 1,-2 0-179,5 0 1,-4 1 83,4 2 0,-4-2-102,4 2 0,-1-1 22,4 2 1,0-3 95,0 2 1,1 1-189,2 0 0,1-1 33,2-3 1,3 1 102,-3 2 1,3-2 55,0 3 1,4-3 99,0-1 1,0 0-132,-3 0 1,-2 0 4,-2 0 0,2 0-32,-5 0 1,0-4-74,-3 1 0,-4 0 58,1 3 10,-5 0 35,2 0 715,-4 0-569,-4 0 1,2 0 63,-5 0-121,5 0 0,-3 1-277,1 2 90,3-2 0,-3 5 41,4-3 0,-1-1-14,-2 5 1,2-1 66,-3 4 1,3 4 19,1 3 0,0 1 70,0 2 0,0 1 202,0 2 0,0 2-110,0 4 0,0 0 60,0 1 1,0 3-120,0-1 1,0 1 10,0-4 0,0-3-179,0-4 1,0 2 46,0-1 0,0 0 20,0-3 1,3-1 9,1 1 1,0-1-6,-1-3 1,-2 1-490,3-3 316,1-1 0,-3-4 171,5 1-35,-5 0 1,2 0 134,-4 0 1,0-1-64,0 1 1,0 0-26,0 0 0,0-4-82,0 1 1,0-4-123,0 4 1,0-4 124,0 4 1,0-4-140,0 3 1,0-2 149,0 2 40,0 1 0,0 3 132,0-1 0,0 1-175,0 0 77,0 0 0,0 0 17,0-1 7,0 1 1,0 0 13,0 0 1,0-4-20,0 1 1,0-4-296,0 4 153,0-1-70,0 4-6,0 0 9,0 0 13,0 0-219,0-1 84,0 1-266,0-4 12,0 2 183,0-7-37,0 4-1045,0-5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07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79 7935,'-10'-3'1511,"0"0"-1251,5 0 1,0 7 97,5 3-195,0 1 1,0 5 54,0 0 1,0 5-89,0-2 90,0 7-115,0 2 1,4 5 54,-1-1 1,3 4 225,-2-1-449,3 10 83,-1-10 0,0 10 257,1-6-453,-1 2 170,0-3 0,2 3 108,-1-2-332,-3-2 168,5-5 1,-3-1-325,3-5 217,1 4 43,4-11 0,-3 6 75,2-9 1,2-1-97,-2-5 321,4 1-204,-6-7 1,6 4-41,-4-5 528,5 0-279,-3 0 0,2 0 363,-1 0-365,-4-5 0,2 0 97,-4-5 124,4 0-182,-3 1 1,0-2 114,-5-2-191,1-3 1,3-3-46,0-1 0,-2 0-261,-1 1 0,2-4 128,-3 0-504,-2-4 358,5 2 0,-8-1-284,3-1 263,1 1 76,-4-3 0,3-1-198,-4 1 261,0-1-18,0 1 1,-3-3-74,0 3 44,-5-3 11,3 7 169,-1-4-30,-2 4 1,5 4-90,-3 5 144,4-1-36,-7 2 1,7 0-54,-5 2 1,5 2 3,-1-2 0,2 2-308,1 1 150,-5 0 0,4 0-67,-2 1-29,2 3-15,1-3 168,0 8-209,0-3-196,0 4 0,0 9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09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20 7839,'-5'6'240,"0"3"0,4-7-53,-2 4 0,2 2 11,-3 5 0,3 2 113,1 5-261,0 0 90,0-1 0,0 5-103,0 2-52,0 7 138,0 2 1,0 1-66,0 0 95,0 0-83,0-1 0,0 3 43,0-2 0,0-3-43,0-4 0,4-1-58,-1-5 0,1 3-122,0-3-55,-3 0 220,7-7 0,-3 2-391,1-2 164,3 7 74,-8-6 1,7 6-73,-5-7 0,1-1 179,0 2 1,-3-1 3,2 4 1,-1-5-111,1-2 482,-1 2-235,2-4 0,-3 3-85,2-4 0,-2 0 32,3 0-45,1-1 29,1 1-32,-1 0-143,4-4 58,-4 2 0,2-7 129,-1 3-279,1-3 198,-2-1 0,4 0 3,-3 0 256,-1 0-274,4 0 0,-4 0 204,5 0 23,-5-5-198,4 4 1,-4-4 388,5 2-171,-4 1 1,2-6-239,-2 2 73,4 1 0,-4-4 116,1 3-246,-1-3 54,4-1 0,-1 0 155,-3 0-301,3-4 91,-3 3 0,2-4-124,-1 2 199,2 2-6,-4-3 0,5 3 203,0-2-230,-5 2 22,4-8 0,-5 9-113,3-4 124,1 4 4,-6-5-33,6 4 23,-7-3 0,4 1 18,-5 0-161,0-4 66,4 6 0,-3-7 72,2 5-67,-1-4 50,-2 6 0,0-8-130,0 3 95,0-3 27,0 4 0,0-3-17,0 1 8,0-1 2,0 3 0,0-6 153,0 4-141,0-3-6,0 4 153,0 1-143,0-3 1,0 2-2,0-3 32,0 4-24,0-4 1,0 5 5,0-3-215,0-1 206,0 7 1,0-3-110,0 4 98,0-4 6,0 3 32,0-3-42,0 8 0,-4-2-18,1 1 244,0 3-106,3-5 1,-1 5-112,-3-3 244,3-2-103,-3 8 0,1-7-194,-1 1 118,1-2-62,-1-1 1,3 4-48,-3-1 0,2 1 136,-1-4-191,2 0-5,-4 5 126,5-4-155,0 8 98,0-8 31,0 8 137,0-3 773,0 4-1069,0 4 61,0-3 116,0 4-1201,0-5 1005,0 4-1137,0-3 556,0 3 769,0 1 0,0 0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10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7812,'-5'0'428,"1"4"-24,-1-3-202,4 8 0,-7-7-140,5 5 145,0-5-38,3 7 0,0-7 22,0 5-129,0-1 135,0 0-292,0 2 132,0-2 1,0 3 167,0 1-244,0 0 45,0 0 1,3 0 166,0 0 18,5-1-114,-7 1 1,5 0 5,-3 0 0,-2 0 74,2-1 0,-1 5 9,2-1 1,-3 0-45,2-4 0,-2 1 11,-1 0 0,0 1 72,0 2-336,0-2 218,0 3 0,0-4-152,0 0-43,0 0 176,0-1 0,1 1-203,3 0 72,-3-4 39,3 2 0,-4-2-144,0 3 203,0 1-28,0 0 1,0-3 129,0-1-157,4 1-4,-3 3 250,4-1-105,-5 1 0,0 0-81,0 0 103,0 0-99,0-1 1,0 1-114,0 0 118,0 0 1,0 0-220,0-1 203,0 1 0,0 0-24,0 0 1,0 0-14,0 0 1,0-4-6,0 1 104,4-1-96,-3 0 6,4 2 161,-5-2-78,0 4 1,0-4 147,0 1-10,0-1-174,4 4 1,-3 0 5,2 0 1,-2-5 33,-1 4-157,0-4 131,5 5 1,-4 0 50,2 0-226,-2 0 57,4-5 1,-4 4 99,2-3-235,-2 3 198,3-4 80,-2 4-75,2-3-15,-4 3 1,3-2 63,0 0-50,1-5-36,-4 6 1,1-5-13,2 3 41,-2-4 1,5 6-3,-3-5 0,-1 2 20,5-2-26,-5-2 8,2 8-347,0-8 162,2 3-38,-1-4-508,4 4 188,-8-2 111,8 2-697,-4-4 181,1 0 413,3 4 0,-7-3 527,4 3 0,1-3 0,3-1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16:59:18.3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20 236 7766,'0'-10'-751,"0"0"817,0-4 1,0 3 374,0-2 1,0 2 4,0 1-471,0 5 78,0-4 183,0 4-296,0-1 94,0-2 307,0 7-211,0-4 1102,0 5-1089,0 5 62,0 0-228,0 9 53,0-3 0,0 8 212,0-3-264,0 2 48,0 6 1,-4 2 289,1 3-198,0 5-47,3-4 1,0 8 47,0-2 0,-3 7-70,-1 3 0,1-2 3,3 2 1,0 0 27,0 3 0,0-1-126,0-2 1,3-6 33,1-4 1,0-4-176,-1 1 0,-1-4 26,5-3 0,-2-5 138,2-5 0,2 1 77,-3 2-60,3-4 21,-4 0 0,4-6 14,-2 1 0,1-3-24,2-1 46,0-3-32,-5 5 0,4-7 43,-2 3-159,1-3 114,2-1 0,0 0 128,0 0-130,-5 0-5,4 0 1,-4-1-111,5-3 114,4-1-2,-7-5-50,10 0 44,-10-4 0,7 2 0,-4-4 207,0-5-100,0 0 0,-1-3-74,1 5 49,0-5-56,0 3 1,2-6 49,-2 4-32,2-4-21,-7 2 1,4-2 97,-3 1-61,3 0-17,-8 1-283,4-3 263,-5 3 1,0-4-86,0 3 1,0-6-173,0 3 1,0-3 114,0 3 1,0 2 19,0-3 1,0 6-106,0-5 114,0 2 22,0 1 0,0-2-274,0 2 216,0 2 37,-5 0 211,4 4-87,-3 1 1,3 1-162,-3-1 199,3 6-112,-3-6 0,4 6-23,0 0-243,0 0 264,0-1 1,-3 3 63,-1-2-69,1 2 11,3 1 1,0 3 151,0 1-177,-4 4 12,3-3 189,-4 1-206,5 3-1,0-4-613,0 5 336,0 5-23,0-4-43,0 8 140,0-4-1,0 1 264,0 2 0,-4-2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CAM: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Omar </a:t>
            </a:r>
            <a:r>
              <a:rPr lang="en-US" dirty="0" err="1"/>
              <a:t>Elsewify</a:t>
            </a:r>
            <a:endParaRPr lang="en-US" dirty="0"/>
          </a:p>
          <a:p>
            <a:r>
              <a:rPr lang="en-US" dirty="0"/>
              <a:t>MAZE Assignment – October 13 2020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6E02-1A4E-C94D-89B9-6300E46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2AA7-406F-4F81-8E65-D3C03D19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MAZE CAD</a:t>
            </a:r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89C1D5A-BBDB-4DE5-8255-C2C43E2CF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38141"/>
            <a:ext cx="5328356" cy="34506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3ED5A-7340-4415-ADA8-11B74E405E57}"/>
              </a:ext>
            </a:extLst>
          </p:cNvPr>
          <p:cNvSpPr txBox="1"/>
          <p:nvPr/>
        </p:nvSpPr>
        <p:spPr>
          <a:xfrm>
            <a:off x="7333488" y="2846832"/>
            <a:ext cx="35539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Slanted face to mimic the gravitational pull of the sun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Divot holes to replicate planet gravitational pull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4 orbit shaped walls extruding from the slanted surface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1CAA-6593-4B1B-9087-B76410E496B2}"/>
              </a:ext>
            </a:extLst>
          </p:cNvPr>
          <p:cNvSpPr txBox="1"/>
          <p:nvPr/>
        </p:nvSpPr>
        <p:spPr>
          <a:xfrm>
            <a:off x="7738491" y="22947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137037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A0FF-08FD-46A1-B6FD-060905EF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CAM ATTEMPT</a:t>
            </a:r>
          </a:p>
        </p:txBody>
      </p:sp>
      <p:pic>
        <p:nvPicPr>
          <p:cNvPr id="7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6A496B0D-9B9E-4D74-BACA-9543895E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087" y="2125460"/>
            <a:ext cx="5861315" cy="34506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8C1B98-5693-4AA2-8530-3DC1417ED544}"/>
              </a:ext>
            </a:extLst>
          </p:cNvPr>
          <p:cNvSpPr txBox="1"/>
          <p:nvPr/>
        </p:nvSpPr>
        <p:spPr>
          <a:xfrm>
            <a:off x="7869936" y="3066288"/>
            <a:ext cx="355396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Drilling is a very fast and effective way to remove material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Wall features that extruded from the slanted face are very difficult to machine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Very shallow slated surfaces cannot be machined in CAM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9E6B5-5D9F-4BD1-AFA5-C8ECAD0E82AF}"/>
              </a:ext>
            </a:extLst>
          </p:cNvPr>
          <p:cNvSpPr txBox="1"/>
          <p:nvPr/>
        </p:nvSpPr>
        <p:spPr>
          <a:xfrm>
            <a:off x="8274939" y="2514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51889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FDA1-F72A-412B-9770-6B8C724B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Maze walls?</a:t>
            </a:r>
            <a:endParaRPr lang="en-US"/>
          </a:p>
        </p:txBody>
      </p:sp>
      <p:pic>
        <p:nvPicPr>
          <p:cNvPr id="7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8706FABE-A1B6-4C9A-AB18-ABA1DE4C0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608" y="2094980"/>
            <a:ext cx="5849457" cy="34506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BBDCE-2BB6-4E5E-A4F9-B991BC910F76}"/>
              </a:ext>
            </a:extLst>
          </p:cNvPr>
          <p:cNvSpPr txBox="1"/>
          <p:nvPr/>
        </p:nvSpPr>
        <p:spPr>
          <a:xfrm>
            <a:off x="7904040" y="2094980"/>
            <a:ext cx="32857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 considered removing the walls as they were causing the biggest CAM issues, and instead using centripetal force to get the bearings out of the gravitational pull of the sun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C0A2DC-60AD-3144-8E8B-6DD6CB575810}"/>
                  </a:ext>
                </a:extLst>
              </p14:cNvPr>
              <p14:cNvContentPartPr/>
              <p14:nvPr/>
            </p14:nvContentPartPr>
            <p14:xfrm>
              <a:off x="8288031" y="4314256"/>
              <a:ext cx="2526480" cy="132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C0A2DC-60AD-3144-8E8B-6DD6CB5758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2551" y="4298772"/>
                <a:ext cx="2557080" cy="1357928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2D03BFC-F6EC-5940-9416-B6A32389746D}"/>
              </a:ext>
            </a:extLst>
          </p:cNvPr>
          <p:cNvGrpSpPr/>
          <p:nvPr/>
        </p:nvGrpSpPr>
        <p:grpSpPr>
          <a:xfrm>
            <a:off x="8290872" y="4259931"/>
            <a:ext cx="2512080" cy="1413445"/>
            <a:chOff x="8290872" y="4259931"/>
            <a:chExt cx="2512080" cy="141344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A44ECC-9307-144C-BF6B-E528FBE52D9A}"/>
                    </a:ext>
                  </a:extLst>
                </p14:cNvPr>
                <p14:cNvContentPartPr/>
                <p14:nvPr/>
              </p14:nvContentPartPr>
              <p14:xfrm>
                <a:off x="8290872" y="4302496"/>
                <a:ext cx="2512080" cy="137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A44ECC-9307-144C-BF6B-E528FBE52D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75392" y="4287376"/>
                  <a:ext cx="2542680" cy="14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700E6A-DCB0-0147-87F7-2EA6F61F74C2}"/>
                    </a:ext>
                  </a:extLst>
                </p14:cNvPr>
                <p14:cNvContentPartPr/>
                <p14:nvPr/>
              </p14:nvContentPartPr>
              <p14:xfrm>
                <a:off x="8721626" y="4259931"/>
                <a:ext cx="226440" cy="42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700E6A-DCB0-0147-87F7-2EA6F61F74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6506" y="4244811"/>
                  <a:ext cx="2570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1D095A-F069-4148-BF9C-2EF2A224E918}"/>
                    </a:ext>
                  </a:extLst>
                </p14:cNvPr>
                <p14:cNvContentPartPr/>
                <p14:nvPr/>
              </p14:nvContentPartPr>
              <p14:xfrm>
                <a:off x="9488426" y="4761771"/>
                <a:ext cx="152280" cy="35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1D095A-F069-4148-BF9C-2EF2A224E9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72946" y="4746291"/>
                  <a:ext cx="182880" cy="38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1CB366-0F76-6A4A-AB94-2D861C60C95A}"/>
                  </a:ext>
                </a:extLst>
              </p14:cNvPr>
              <p14:cNvContentPartPr/>
              <p14:nvPr/>
            </p14:nvContentPartPr>
            <p14:xfrm>
              <a:off x="10131026" y="5090228"/>
              <a:ext cx="141840" cy="37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1CB366-0F76-6A4A-AB94-2D861C60C9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15906" y="5075108"/>
                <a:ext cx="172080" cy="40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68D6C60-816A-3746-BC71-EB0312EF8C08}"/>
              </a:ext>
            </a:extLst>
          </p:cNvPr>
          <p:cNvGrpSpPr/>
          <p:nvPr/>
        </p:nvGrpSpPr>
        <p:grpSpPr>
          <a:xfrm>
            <a:off x="8315546" y="4047976"/>
            <a:ext cx="353520" cy="399600"/>
            <a:chOff x="8315546" y="4047976"/>
            <a:chExt cx="3535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5C6D58-1A8A-2E41-BDE7-9ACB78C22AE5}"/>
                    </a:ext>
                  </a:extLst>
                </p14:cNvPr>
                <p14:cNvContentPartPr/>
                <p14:nvPr/>
              </p14:nvContentPartPr>
              <p14:xfrm>
                <a:off x="8315546" y="4047976"/>
                <a:ext cx="166320" cy="304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5C6D58-1A8A-2E41-BDE7-9ACB78C22A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00066" y="4032856"/>
                  <a:ext cx="196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CAB19F-920D-B44B-A266-2C6D3052384F}"/>
                    </a:ext>
                  </a:extLst>
                </p14:cNvPr>
                <p14:cNvContentPartPr/>
                <p14:nvPr/>
              </p14:nvContentPartPr>
              <p14:xfrm>
                <a:off x="8520386" y="4069216"/>
                <a:ext cx="148680" cy="360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CAB19F-920D-B44B-A266-2C6D305238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05266" y="4054096"/>
                  <a:ext cx="17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0AB71B6-BC08-9744-B5D6-8A53C5D44F66}"/>
                    </a:ext>
                  </a:extLst>
                </p14:cNvPr>
                <p14:cNvContentPartPr/>
                <p14:nvPr/>
              </p14:nvContentPartPr>
              <p14:xfrm>
                <a:off x="8509586" y="4122136"/>
                <a:ext cx="81720" cy="325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0AB71B6-BC08-9744-B5D6-8A53C5D44F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94466" y="4107016"/>
                  <a:ext cx="111960" cy="35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AA77CD7-AB16-8041-9382-F4FC8619F322}"/>
                  </a:ext>
                </a:extLst>
              </p14:cNvPr>
              <p14:cNvContentPartPr/>
              <p14:nvPr/>
            </p14:nvContentPartPr>
            <p14:xfrm>
              <a:off x="8979746" y="4245976"/>
              <a:ext cx="141840" cy="410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AA77CD7-AB16-8041-9382-F4FC8619F3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64266" y="4230856"/>
                <a:ext cx="172080" cy="4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3AE077D-837B-8741-A586-F8CB9D664E16}"/>
              </a:ext>
            </a:extLst>
          </p:cNvPr>
          <p:cNvGrpSpPr/>
          <p:nvPr/>
        </p:nvGrpSpPr>
        <p:grpSpPr>
          <a:xfrm>
            <a:off x="9159746" y="4382056"/>
            <a:ext cx="840960" cy="821520"/>
            <a:chOff x="9159746" y="4382056"/>
            <a:chExt cx="840960" cy="82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CD3D24-25A5-2648-AF8E-936ADC08C61D}"/>
                    </a:ext>
                  </a:extLst>
                </p14:cNvPr>
                <p14:cNvContentPartPr/>
                <p14:nvPr/>
              </p14:nvContentPartPr>
              <p14:xfrm>
                <a:off x="9159746" y="4382056"/>
                <a:ext cx="134640" cy="40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CD3D24-25A5-2648-AF8E-936ADC08C6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44626" y="4366936"/>
                  <a:ext cx="165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E19F0D-0C74-0A4A-B23E-B6D96699DD21}"/>
                    </a:ext>
                  </a:extLst>
                </p14:cNvPr>
                <p14:cNvContentPartPr/>
                <p14:nvPr/>
              </p14:nvContentPartPr>
              <p14:xfrm>
                <a:off x="9343346" y="4475656"/>
                <a:ext cx="123840" cy="46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E19F0D-0C74-0A4A-B23E-B6D96699DD2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28226" y="4460176"/>
                  <a:ext cx="1544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03DF60-C5BF-774C-A2E3-62ED46486DC7}"/>
                    </a:ext>
                  </a:extLst>
                </p14:cNvPr>
                <p14:cNvContentPartPr/>
                <p14:nvPr/>
              </p14:nvContentPartPr>
              <p14:xfrm>
                <a:off x="9675626" y="4860496"/>
                <a:ext cx="360" cy="35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03DF60-C5BF-774C-A2E3-62ED46486D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60146" y="4845376"/>
                  <a:ext cx="30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3FB81F-C3E2-984F-A8E7-482B2C7BF0D6}"/>
                    </a:ext>
                  </a:extLst>
                </p14:cNvPr>
                <p14:cNvContentPartPr/>
                <p14:nvPr/>
              </p14:nvContentPartPr>
              <p14:xfrm>
                <a:off x="9675626" y="4694896"/>
                <a:ext cx="155880" cy="416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3FB81F-C3E2-984F-A8E7-482B2C7BF0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60146" y="4679776"/>
                  <a:ext cx="1861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CFE5D0-1897-4740-ABBB-44BC921E9F4E}"/>
                    </a:ext>
                  </a:extLst>
                </p14:cNvPr>
                <p14:cNvContentPartPr/>
                <p14:nvPr/>
              </p14:nvContentPartPr>
              <p14:xfrm>
                <a:off x="9869666" y="4816216"/>
                <a:ext cx="131040" cy="387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CFE5D0-1897-4740-ABBB-44BC921E9F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54546" y="4801096"/>
                  <a:ext cx="161640" cy="41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66AD4A3-1053-2D4F-B393-EB57B75D2D8F}"/>
                  </a:ext>
                </a:extLst>
              </p14:cNvPr>
              <p14:cNvContentPartPr/>
              <p14:nvPr/>
            </p14:nvContentPartPr>
            <p14:xfrm>
              <a:off x="10622066" y="5175136"/>
              <a:ext cx="162720" cy="364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66AD4A3-1053-2D4F-B393-EB57B75D2D8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606946" y="5159656"/>
                <a:ext cx="1933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66A523F-5350-EA43-AABC-DDEDB75C1DDB}"/>
                  </a:ext>
                </a:extLst>
              </p14:cNvPr>
              <p14:cNvContentPartPr/>
              <p14:nvPr/>
            </p14:nvContentPartPr>
            <p14:xfrm>
              <a:off x="10378346" y="5049856"/>
              <a:ext cx="162720" cy="379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66A523F-5350-EA43-AABC-DDEDB75C1DD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63226" y="5034736"/>
                <a:ext cx="19332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9BCB81B-A04B-614F-992B-E57C7FC39D9C}"/>
              </a:ext>
            </a:extLst>
          </p:cNvPr>
          <p:cNvGrpSpPr/>
          <p:nvPr/>
        </p:nvGrpSpPr>
        <p:grpSpPr>
          <a:xfrm>
            <a:off x="8629826" y="4405096"/>
            <a:ext cx="399600" cy="363960"/>
            <a:chOff x="8629826" y="4405096"/>
            <a:chExt cx="39960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684AAA-94BA-2F41-A0B8-C11865C83FC5}"/>
                    </a:ext>
                  </a:extLst>
                </p14:cNvPr>
                <p14:cNvContentPartPr/>
                <p14:nvPr/>
              </p14:nvContentPartPr>
              <p14:xfrm>
                <a:off x="8629826" y="4405096"/>
                <a:ext cx="148680" cy="19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684AAA-94BA-2F41-A0B8-C11865C83F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14706" y="4389616"/>
                  <a:ext cx="179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17E94F5-71A2-EE43-A6AB-C9C8C6E90B7D}"/>
                    </a:ext>
                  </a:extLst>
                </p14:cNvPr>
                <p14:cNvContentPartPr/>
                <p14:nvPr/>
              </p14:nvContentPartPr>
              <p14:xfrm>
                <a:off x="8894786" y="4623976"/>
                <a:ext cx="134640" cy="145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17E94F5-71A2-EE43-A6AB-C9C8C6E90B7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79666" y="4608856"/>
                  <a:ext cx="1652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9C14496-70ED-5940-9542-A2A864170609}"/>
              </a:ext>
            </a:extLst>
          </p:cNvPr>
          <p:cNvGrpSpPr/>
          <p:nvPr/>
        </p:nvGrpSpPr>
        <p:grpSpPr>
          <a:xfrm>
            <a:off x="9389426" y="4945456"/>
            <a:ext cx="342720" cy="254880"/>
            <a:chOff x="9389426" y="4945456"/>
            <a:chExt cx="34272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620028-02E2-984C-A072-0C2019127F85}"/>
                    </a:ext>
                  </a:extLst>
                </p14:cNvPr>
                <p14:cNvContentPartPr/>
                <p14:nvPr/>
              </p14:nvContentPartPr>
              <p14:xfrm>
                <a:off x="9389426" y="4945456"/>
                <a:ext cx="127440" cy="148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6620028-02E2-984C-A072-0C2019127F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73946" y="4929976"/>
                  <a:ext cx="158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E47E39-C83D-6842-B2AA-102783438988}"/>
                    </a:ext>
                  </a:extLst>
                </p14:cNvPr>
                <p14:cNvContentPartPr/>
                <p14:nvPr/>
              </p14:nvContentPartPr>
              <p14:xfrm>
                <a:off x="9587426" y="5044816"/>
                <a:ext cx="144720" cy="155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E47E39-C83D-6842-B2AA-1027834389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72306" y="5029336"/>
                  <a:ext cx="17532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9C547FA-078C-EC47-8D0F-9EEC3BCCFE99}"/>
                  </a:ext>
                </a:extLst>
              </p14:cNvPr>
              <p14:cNvContentPartPr/>
              <p14:nvPr/>
            </p14:nvContentPartPr>
            <p14:xfrm>
              <a:off x="10251266" y="5404456"/>
              <a:ext cx="138240" cy="134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9C547FA-078C-EC47-8D0F-9EEC3BCCFE9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36146" y="5389336"/>
                <a:ext cx="1684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32CFC81-1848-A945-B464-C9A6624EEA57}"/>
                  </a:ext>
                </a:extLst>
              </p14:cNvPr>
              <p14:cNvContentPartPr/>
              <p14:nvPr/>
            </p14:nvContentPartPr>
            <p14:xfrm>
              <a:off x="10042826" y="5238496"/>
              <a:ext cx="113400" cy="169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32CFC81-1848-A945-B464-C9A6624EEA5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27706" y="5223376"/>
                <a:ext cx="14400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0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425F-82FD-4AAB-A0B0-DE22DB62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Redesign – Flat Orbit Paths</a:t>
            </a:r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5433813-383F-41BC-9857-A13E92517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433" y="1982025"/>
            <a:ext cx="4444943" cy="2542309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EC300AF-66D3-4ABF-97D3-62E6A00A6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19" t="3507" r="27715" b="3748"/>
          <a:stretch/>
        </p:blipFill>
        <p:spPr>
          <a:xfrm rot="5400000">
            <a:off x="2912880" y="3023583"/>
            <a:ext cx="1547117" cy="4456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712D9-164A-4997-B61F-BAE9F9567FD3}"/>
              </a:ext>
            </a:extLst>
          </p:cNvPr>
          <p:cNvSpPr txBox="1"/>
          <p:nvPr/>
        </p:nvSpPr>
        <p:spPr>
          <a:xfrm>
            <a:off x="6431280" y="2749296"/>
            <a:ext cx="511454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Removed the slanted face with stair-like path down to the center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Drilled holes are replaced with end milled holes which connect on orbit to another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Left stock material in the center to resemble the sun and its central position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Gravity is modelled in the difficulty in going away from the sun compared to going towards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1FD19-C5D0-4FF1-8580-872B5C593803}"/>
              </a:ext>
            </a:extLst>
          </p:cNvPr>
          <p:cNvSpPr txBox="1"/>
          <p:nvPr/>
        </p:nvSpPr>
        <p:spPr>
          <a:xfrm>
            <a:off x="7098411" y="2245994"/>
            <a:ext cx="3785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115854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325B-93B8-4F4A-97DA-6D88C88C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of the Redesign</a:t>
            </a:r>
            <a:endParaRPr lang="en-US"/>
          </a:p>
        </p:txBody>
      </p:sp>
      <p:pic>
        <p:nvPicPr>
          <p:cNvPr id="4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41988032-BB4A-48E8-93CB-DBB34828D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54" r="14120" b="-707"/>
          <a:stretch/>
        </p:blipFill>
        <p:spPr>
          <a:xfrm>
            <a:off x="838504" y="2030063"/>
            <a:ext cx="3591841" cy="2481353"/>
          </a:xfrm>
        </p:spPr>
      </p:pic>
      <p:pic>
        <p:nvPicPr>
          <p:cNvPr id="5" name="Picture 5" descr="A close up of electronics&#10;&#10;Description automatically generated">
            <a:extLst>
              <a:ext uri="{FF2B5EF4-FFF2-40B4-BE49-F238E27FC236}">
                <a16:creationId xmlns:a16="http://schemas.microsoft.com/office/drawing/2014/main" id="{8054B12E-806A-47FC-9454-A7E5A5A0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7" r="8320" b="-271"/>
          <a:stretch/>
        </p:blipFill>
        <p:spPr>
          <a:xfrm>
            <a:off x="4824329" y="3690901"/>
            <a:ext cx="3593561" cy="2258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84491E-6123-40D3-B72F-27A3F8FF95AA}"/>
              </a:ext>
            </a:extLst>
          </p:cNvPr>
          <p:cNvSpPr txBox="1"/>
          <p:nvPr/>
        </p:nvSpPr>
        <p:spPr>
          <a:xfrm>
            <a:off x="8747760" y="3035808"/>
            <a:ext cx="254812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However, this CAM setup leaves behind unmachined sections which reduce the aesthetic of the orbits, these are highlighted in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EB572-79D7-40E8-AA44-40EEF80B9191}"/>
              </a:ext>
            </a:extLst>
          </p:cNvPr>
          <p:cNvSpPr txBox="1"/>
          <p:nvPr/>
        </p:nvSpPr>
        <p:spPr>
          <a:xfrm>
            <a:off x="4931664" y="2353056"/>
            <a:ext cx="29992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CAM takes an estimated 12 minutes to complete, using 6 tools for 6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EE524-7B34-4316-8F5D-0C36D0BC8C09}"/>
              </a:ext>
            </a:extLst>
          </p:cNvPr>
          <p:cNvSpPr txBox="1"/>
          <p:nvPr/>
        </p:nvSpPr>
        <p:spPr>
          <a:xfrm>
            <a:off x="1045083" y="4824602"/>
            <a:ext cx="29626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Flat surfaces are machined to a much better surface finish than the slanted surface</a:t>
            </a:r>
          </a:p>
        </p:txBody>
      </p:sp>
    </p:spTree>
    <p:extLst>
      <p:ext uri="{BB962C8B-B14F-4D97-AF65-F5344CB8AC3E}">
        <p14:creationId xmlns:p14="http://schemas.microsoft.com/office/powerpoint/2010/main" val="126216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FC83-1FAB-4DAF-B577-8554561F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Material Removal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BF91E6-3E6F-442D-88C2-175DD9F08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292" y="2149844"/>
            <a:ext cx="6769257" cy="34506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0E96D-4ABB-4144-B0B0-B2047686BFE0}"/>
              </a:ext>
            </a:extLst>
          </p:cNvPr>
          <p:cNvSpPr txBox="1"/>
          <p:nvPr/>
        </p:nvSpPr>
        <p:spPr>
          <a:xfrm>
            <a:off x="7894320" y="2761488"/>
            <a:ext cx="32918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remove the blue sections highlighted in the previous slide, I used an 1/16 end mill, which was small enough to make the necessary changes.</a:t>
            </a:r>
          </a:p>
          <a:p>
            <a:endParaRPr lang="en-US" dirty="0"/>
          </a:p>
          <a:p>
            <a:r>
              <a:rPr lang="en-US" dirty="0"/>
              <a:t>This increased the machining time from 12mins to 36 mins</a:t>
            </a:r>
          </a:p>
        </p:txBody>
      </p:sp>
    </p:spTree>
    <p:extLst>
      <p:ext uri="{BB962C8B-B14F-4D97-AF65-F5344CB8AC3E}">
        <p14:creationId xmlns:p14="http://schemas.microsoft.com/office/powerpoint/2010/main" val="350721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FCB2-84F1-4A65-BF80-DA5B2CD4F0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1735" y="0"/>
            <a:ext cx="3548529" cy="1049337"/>
          </a:xfrm>
        </p:spPr>
        <p:txBody>
          <a:bodyPr/>
          <a:lstStyle/>
          <a:p>
            <a:pPr algn="ctr"/>
            <a:r>
              <a:rPr lang="en-US" dirty="0"/>
              <a:t>Final CAM Path 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3AAA17-3A29-C04D-ADDE-DD008F9EC4A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21049" y="524668"/>
            <a:ext cx="5465980" cy="5495149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B6ABFF-7386-4A92-B2C7-4864F2822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27" y="1686329"/>
            <a:ext cx="24860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3D15-29D4-40F1-AFB0-090F3E92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Sheet for MAZE CAM Program</a:t>
            </a:r>
            <a:endParaRPr lang="en-US"/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A446D0-EF57-47E4-B5CE-66AF33BD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346306"/>
            <a:ext cx="10685929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6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CAM: Assignment</vt:lpstr>
      <vt:lpstr>Initial MAZE CAD</vt:lpstr>
      <vt:lpstr>FIRST CAM ATTEMPT</vt:lpstr>
      <vt:lpstr>Removing Maze walls?</vt:lpstr>
      <vt:lpstr>CAD Redesign – Flat Orbit Paths</vt:lpstr>
      <vt:lpstr>Cam of the Redesign</vt:lpstr>
      <vt:lpstr>Excess Material Removal</vt:lpstr>
      <vt:lpstr>Final CAM Path </vt:lpstr>
      <vt:lpstr>Setup Sheet for MAZE CAM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Omar Khaled Elsewify</cp:lastModifiedBy>
  <cp:revision>43</cp:revision>
  <dcterms:created xsi:type="dcterms:W3CDTF">2020-10-11T23:51:57Z</dcterms:created>
  <dcterms:modified xsi:type="dcterms:W3CDTF">2020-10-13T17:28:04Z</dcterms:modified>
</cp:coreProperties>
</file>