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Khaled Elsewify" userId="572c0cb5-a2ef-4e44-a8f4-a962d3eea9d0" providerId="ADAL" clId="{1B594B14-6A79-7E42-9595-EDD72A78EC34}"/>
    <pc:docChg chg="undo redo custSel addSld modSld">
      <pc:chgData name="Omar Khaled Elsewify" userId="572c0cb5-a2ef-4e44-a8f4-a962d3eea9d0" providerId="ADAL" clId="{1B594B14-6A79-7E42-9595-EDD72A78EC34}" dt="2020-09-29T20:25:45.919" v="52" actId="1076"/>
      <pc:docMkLst>
        <pc:docMk/>
      </pc:docMkLst>
      <pc:sldChg chg="addSp delSp modSp">
        <pc:chgData name="Omar Khaled Elsewify" userId="572c0cb5-a2ef-4e44-a8f4-a962d3eea9d0" providerId="ADAL" clId="{1B594B14-6A79-7E42-9595-EDD72A78EC34}" dt="2020-09-29T20:25:45.919" v="52" actId="1076"/>
        <pc:sldMkLst>
          <pc:docMk/>
          <pc:sldMk cId="10349909" sldId="263"/>
        </pc:sldMkLst>
        <pc:picChg chg="add del mod">
          <ac:chgData name="Omar Khaled Elsewify" userId="572c0cb5-a2ef-4e44-a8f4-a962d3eea9d0" providerId="ADAL" clId="{1B594B14-6A79-7E42-9595-EDD72A78EC34}" dt="2020-09-29T20:24:54.851" v="45" actId="478"/>
          <ac:picMkLst>
            <pc:docMk/>
            <pc:sldMk cId="10349909" sldId="263"/>
            <ac:picMk id="3" creationId="{1C2D9CD0-0C80-364C-8608-B4C247117257}"/>
          </ac:picMkLst>
        </pc:picChg>
        <pc:picChg chg="add mod">
          <ac:chgData name="Omar Khaled Elsewify" userId="572c0cb5-a2ef-4e44-a8f4-a962d3eea9d0" providerId="ADAL" clId="{1B594B14-6A79-7E42-9595-EDD72A78EC34}" dt="2020-09-29T20:25:45.919" v="52" actId="1076"/>
          <ac:picMkLst>
            <pc:docMk/>
            <pc:sldMk cId="10349909" sldId="263"/>
            <ac:picMk id="6" creationId="{23599E71-C88B-8B42-8B64-BA7CF9593307}"/>
          </ac:picMkLst>
        </pc:picChg>
        <pc:picChg chg="del">
          <ac:chgData name="Omar Khaled Elsewify" userId="572c0cb5-a2ef-4e44-a8f4-a962d3eea9d0" providerId="ADAL" clId="{1B594B14-6A79-7E42-9595-EDD72A78EC34}" dt="2020-09-29T20:24:44.298" v="42" actId="478"/>
          <ac:picMkLst>
            <pc:docMk/>
            <pc:sldMk cId="10349909" sldId="263"/>
            <ac:picMk id="7" creationId="{FA396FC5-5D3D-CC4B-B390-1578AADDCD11}"/>
          </ac:picMkLst>
        </pc:picChg>
      </pc:sldChg>
      <pc:sldChg chg="addSp delSp modSp">
        <pc:chgData name="Omar Khaled Elsewify" userId="572c0cb5-a2ef-4e44-a8f4-a962d3eea9d0" providerId="ADAL" clId="{1B594B14-6A79-7E42-9595-EDD72A78EC34}" dt="2020-09-29T14:24:02.944" v="8" actId="1076"/>
        <pc:sldMkLst>
          <pc:docMk/>
          <pc:sldMk cId="3742943006" sldId="265"/>
        </pc:sldMkLst>
        <pc:picChg chg="add mod">
          <ac:chgData name="Omar Khaled Elsewify" userId="572c0cb5-a2ef-4e44-a8f4-a962d3eea9d0" providerId="ADAL" clId="{1B594B14-6A79-7E42-9595-EDD72A78EC34}" dt="2020-09-29T14:24:02.944" v="8" actId="1076"/>
          <ac:picMkLst>
            <pc:docMk/>
            <pc:sldMk cId="3742943006" sldId="265"/>
            <ac:picMk id="3" creationId="{FA7DBFD8-3676-7D44-8B9E-E00E46956EC2}"/>
          </ac:picMkLst>
        </pc:picChg>
        <pc:picChg chg="del">
          <ac:chgData name="Omar Khaled Elsewify" userId="572c0cb5-a2ef-4e44-a8f4-a962d3eea9d0" providerId="ADAL" clId="{1B594B14-6A79-7E42-9595-EDD72A78EC34}" dt="2020-09-29T14:23:49.637" v="0" actId="478"/>
          <ac:picMkLst>
            <pc:docMk/>
            <pc:sldMk cId="3742943006" sldId="265"/>
            <ac:picMk id="4" creationId="{776C7A29-CEBD-834F-AD32-BD9F375A55A4}"/>
          </ac:picMkLst>
        </pc:picChg>
      </pc:sldChg>
      <pc:sldChg chg="addSp delSp modSp new">
        <pc:chgData name="Omar Khaled Elsewify" userId="572c0cb5-a2ef-4e44-a8f4-a962d3eea9d0" providerId="ADAL" clId="{1B594B14-6A79-7E42-9595-EDD72A78EC34}" dt="2020-09-29T15:49:57.197" v="41"/>
        <pc:sldMkLst>
          <pc:docMk/>
          <pc:sldMk cId="1840812104" sldId="266"/>
        </pc:sldMkLst>
        <pc:grpChg chg="add del">
          <ac:chgData name="Omar Khaled Elsewify" userId="572c0cb5-a2ef-4e44-a8f4-a962d3eea9d0" providerId="ADAL" clId="{1B594B14-6A79-7E42-9595-EDD72A78EC34}" dt="2020-09-29T15:49:44.650" v="29"/>
          <ac:grpSpMkLst>
            <pc:docMk/>
            <pc:sldMk cId="1840812104" sldId="266"/>
            <ac:grpSpMk id="9" creationId="{4D715772-9A70-B14B-92C2-7D6A33AE1DEA}"/>
          </ac:grpSpMkLst>
        </pc:grpChg>
        <pc:grpChg chg="add">
          <ac:chgData name="Omar Khaled Elsewify" userId="572c0cb5-a2ef-4e44-a8f4-a962d3eea9d0" providerId="ADAL" clId="{1B594B14-6A79-7E42-9595-EDD72A78EC34}" dt="2020-09-29T15:49:57.197" v="41"/>
          <ac:grpSpMkLst>
            <pc:docMk/>
            <pc:sldMk cId="1840812104" sldId="266"/>
            <ac:grpSpMk id="12" creationId="{40A4E55D-84A7-E04C-90CD-1F6DA4D36A53}"/>
          </ac:grpSpMkLst>
        </pc:grpChg>
        <pc:picChg chg="add mod">
          <ac:chgData name="Omar Khaled Elsewify" userId="572c0cb5-a2ef-4e44-a8f4-a962d3eea9d0" providerId="ADAL" clId="{1B594B14-6A79-7E42-9595-EDD72A78EC34}" dt="2020-09-29T15:49:50.946" v="38" actId="1076"/>
          <ac:picMkLst>
            <pc:docMk/>
            <pc:sldMk cId="1840812104" sldId="266"/>
            <ac:picMk id="4" creationId="{30ECDA31-E68B-F84F-B2A8-3153948530A3}"/>
          </ac:picMkLst>
        </pc:picChg>
        <pc:inkChg chg="add del">
          <ac:chgData name="Omar Khaled Elsewify" userId="572c0cb5-a2ef-4e44-a8f4-a962d3eea9d0" providerId="ADAL" clId="{1B594B14-6A79-7E42-9595-EDD72A78EC34}" dt="2020-09-29T15:49:45.418" v="31"/>
          <ac:inkMkLst>
            <pc:docMk/>
            <pc:sldMk cId="1840812104" sldId="266"/>
            <ac:inkMk id="5" creationId="{25B936B0-31FD-4641-A08D-9411DE2A9ADF}"/>
          </ac:inkMkLst>
        </pc:inkChg>
        <pc:inkChg chg="add del">
          <ac:chgData name="Omar Khaled Elsewify" userId="572c0cb5-a2ef-4e44-a8f4-a962d3eea9d0" providerId="ADAL" clId="{1B594B14-6A79-7E42-9595-EDD72A78EC34}" dt="2020-09-29T15:49:36.490" v="23"/>
          <ac:inkMkLst>
            <pc:docMk/>
            <pc:sldMk cId="1840812104" sldId="266"/>
            <ac:inkMk id="6" creationId="{D661CD58-5369-DA43-A583-A03CB5385D3B}"/>
          </ac:inkMkLst>
        </pc:inkChg>
        <pc:inkChg chg="add del topLvl">
          <ac:chgData name="Omar Khaled Elsewify" userId="572c0cb5-a2ef-4e44-a8f4-a962d3eea9d0" providerId="ADAL" clId="{1B594B14-6A79-7E42-9595-EDD72A78EC34}" dt="2020-09-29T15:49:44.936" v="30"/>
          <ac:inkMkLst>
            <pc:docMk/>
            <pc:sldMk cId="1840812104" sldId="266"/>
            <ac:inkMk id="7" creationId="{FE7C73BF-DF6A-DD4E-A94A-6D7AD5677425}"/>
          </ac:inkMkLst>
        </pc:inkChg>
        <pc:inkChg chg="add del topLvl">
          <ac:chgData name="Omar Khaled Elsewify" userId="572c0cb5-a2ef-4e44-a8f4-a962d3eea9d0" providerId="ADAL" clId="{1B594B14-6A79-7E42-9595-EDD72A78EC34}" dt="2020-09-29T15:49:44.650" v="29"/>
          <ac:inkMkLst>
            <pc:docMk/>
            <pc:sldMk cId="1840812104" sldId="266"/>
            <ac:inkMk id="8" creationId="{C1D9E410-5970-E84E-AF45-F8AE8F488EF7}"/>
          </ac:inkMkLst>
        </pc:inkChg>
        <pc:inkChg chg="add">
          <ac:chgData name="Omar Khaled Elsewify" userId="572c0cb5-a2ef-4e44-a8f4-a962d3eea9d0" providerId="ADAL" clId="{1B594B14-6A79-7E42-9595-EDD72A78EC34}" dt="2020-09-29T15:49:55.570" v="39"/>
          <ac:inkMkLst>
            <pc:docMk/>
            <pc:sldMk cId="1840812104" sldId="266"/>
            <ac:inkMk id="10" creationId="{1EE21714-B2D5-2D44-8028-CC8C3B1CAD00}"/>
          </ac:inkMkLst>
        </pc:inkChg>
        <pc:inkChg chg="add">
          <ac:chgData name="Omar Khaled Elsewify" userId="572c0cb5-a2ef-4e44-a8f4-a962d3eea9d0" providerId="ADAL" clId="{1B594B14-6A79-7E42-9595-EDD72A78EC34}" dt="2020-09-29T15:49:56.335" v="40"/>
          <ac:inkMkLst>
            <pc:docMk/>
            <pc:sldMk cId="1840812104" sldId="266"/>
            <ac:inkMk id="11" creationId="{1C99AE4C-0B41-5141-A105-4A74C9DF36C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23:12:43.96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79 1 11763,'-8'11'294,"-3"6"0,-18-6 1,-1 9-1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9T15:49:55.5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 0 7878,'-6'0'130,"0"1"1,-1 0-1,1 2 1123,-1-2-945,1 0 1,2-1 344,-1 0-151,4 3-151,-2-3 0,4 3 78,1-3 0,1 0-86,4 0 0,2 0-40,2 0 1,3 0-90,1 0 1,3-2-183,-1 0 0,-1 0 99,1 2 0,1-2-65,1-1 1,-3 1-53,-1 2 0,-1 0-294,1 0 0,-2 0-230,0 0 0,-1 0-20,-3 0-389,-1 0 281,-1 0-91,-4 0 79,0 0-1403,-3 0 2053,-6 0 0,2 0 0,-5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9T15:49:56.3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14 7919,'0'-4'1171,"0"-2"-971,0 6-608,-3-3 763,2 3 0,-2 3-38,3 1 0,0 5-224,0 4 1,0 0 81,0 5 1,0-1-152,0 5 0,1-2 10,1 4 0,-1-1-114,1 0 0,-1-1 47,-1-3 1,2 2-161,0-2 1,0-2 18,-2-6 1,0-1-157,0-1 79,0-2 190,0 2-74,0-5 124,0-2-75,0-7 1,0 0-75,0-3 1,0 1 140,0 0 1,1-1-42,1-1 0,-1-1-88,4 1 0,-2 0 87,1 0 0,2 1 121,-2-2 0,2 2-87,0-1 0,1 2 11,-1 1 1,1 0 64,-1 2 1,1-1 146,2 3 1,-2 0 106,1 4 0,2 1-100,-2 3 0,3 0 91,-3 4 0,1-1-36,-3 2 1,1-1-209,-1 3 0,-2-2 22,1-1 1,-2-1-161,2 2 0,-2-3-30,-1 0 1,-1-1-403,1 0 1,-1-3-1329,-1 0 1848,0 0 0,0 3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customXml" Target="../ink/ink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6232-8282-794A-BBF3-07D276ECD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Maze Assignment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786AE-F70E-F64A-9D89-6E001FA413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Omar Elsewify</a:t>
            </a:r>
          </a:p>
          <a:p>
            <a:r>
              <a:rPr lang="en-US"/>
              <a:t>September 29</a:t>
            </a:r>
            <a:r>
              <a:rPr lang="en-US" baseline="30000"/>
              <a:t>th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626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7DBFD8-3676-7D44-8B9E-E00E46956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82" y="0"/>
            <a:ext cx="8162636" cy="632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4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ECDA31-E68B-F84F-B2A8-315394853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82" y="0"/>
            <a:ext cx="8162636" cy="632092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4E55D-84A7-E04C-90CD-1F6DA4D36A53}"/>
              </a:ext>
            </a:extLst>
          </p:cNvPr>
          <p:cNvGrpSpPr/>
          <p:nvPr/>
        </p:nvGrpSpPr>
        <p:grpSpPr>
          <a:xfrm>
            <a:off x="7691885" y="5393084"/>
            <a:ext cx="173520" cy="127440"/>
            <a:chOff x="7691885" y="5393084"/>
            <a:chExt cx="173520" cy="1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EE21714-B2D5-2D44-8028-CC8C3B1CAD00}"/>
                    </a:ext>
                  </a:extLst>
                </p14:cNvPr>
                <p14:cNvContentPartPr/>
                <p14:nvPr/>
              </p14:nvContentPartPr>
              <p14:xfrm>
                <a:off x="7691885" y="5469404"/>
                <a:ext cx="106560" cy="5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EE21714-B2D5-2D44-8028-CC8C3B1CAD0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76405" y="5453924"/>
                  <a:ext cx="1371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99AE4C-0B41-5141-A105-4A74C9DF36C9}"/>
                    </a:ext>
                  </a:extLst>
                </p14:cNvPr>
                <p14:cNvContentPartPr/>
                <p14:nvPr/>
              </p14:nvContentPartPr>
              <p14:xfrm>
                <a:off x="7793405" y="5393084"/>
                <a:ext cx="72000" cy="127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C99AE4C-0B41-5141-A105-4A74C9DF36C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77925" y="5377964"/>
                  <a:ext cx="102240" cy="157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4081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973FBB-3ECC-544C-B73D-F70AFF67E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71" y="1421026"/>
            <a:ext cx="5559983" cy="4305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4FA65F-5C61-F348-AFB4-39F8DF05E4C7}"/>
              </a:ext>
            </a:extLst>
          </p:cNvPr>
          <p:cNvSpPr txBox="1"/>
          <p:nvPr/>
        </p:nvSpPr>
        <p:spPr>
          <a:xfrm>
            <a:off x="5993026" y="0"/>
            <a:ext cx="3039762" cy="628973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500" b="1" u="sng"/>
              <a:t>Process of Design Development:</a:t>
            </a:r>
          </a:p>
          <a:p>
            <a:pPr marL="257175" indent="-257175" algn="just">
              <a:lnSpc>
                <a:spcPct val="200000"/>
              </a:lnSpc>
              <a:buFont typeface="+mj-lt"/>
              <a:buAutoNum type="arabicPeriod"/>
            </a:pPr>
            <a:r>
              <a:rPr lang="en-US" sz="1350"/>
              <a:t>10-minute </a:t>
            </a:r>
            <a:r>
              <a:rPr lang="en-US" sz="1350" b="1"/>
              <a:t>mind map</a:t>
            </a:r>
            <a:r>
              <a:rPr lang="en-US" sz="1350"/>
              <a:t> construction</a:t>
            </a:r>
          </a:p>
          <a:p>
            <a:pPr marL="257175" indent="-257175" algn="just">
              <a:lnSpc>
                <a:spcPct val="200000"/>
              </a:lnSpc>
              <a:buFont typeface="+mj-lt"/>
              <a:buAutoNum type="arabicPeriod"/>
            </a:pPr>
            <a:r>
              <a:rPr lang="en-US" sz="1350"/>
              <a:t>Sketched an initial maze to experiment with maze building</a:t>
            </a:r>
          </a:p>
          <a:p>
            <a:pPr marL="257175" indent="-257175" algn="just">
              <a:lnSpc>
                <a:spcPct val="200000"/>
              </a:lnSpc>
              <a:buFont typeface="+mj-lt"/>
              <a:buAutoNum type="arabicPeriod"/>
            </a:pPr>
            <a:r>
              <a:rPr lang="en-US" sz="1350"/>
              <a:t>Took inspiration from Coaching session and learnt maze building</a:t>
            </a:r>
          </a:p>
          <a:p>
            <a:pPr marL="257175" indent="-257175" algn="just">
              <a:lnSpc>
                <a:spcPct val="200000"/>
              </a:lnSpc>
              <a:buFont typeface="+mj-lt"/>
              <a:buAutoNum type="arabicPeriod"/>
            </a:pPr>
            <a:r>
              <a:rPr lang="en-US" sz="1350" b="1"/>
              <a:t>Flared out </a:t>
            </a:r>
            <a:r>
              <a:rPr lang="en-US" sz="1350"/>
              <a:t>as much as I could and tried to jump from one thought to another</a:t>
            </a:r>
          </a:p>
          <a:p>
            <a:pPr marL="257175" indent="-257175" algn="just">
              <a:lnSpc>
                <a:spcPct val="200000"/>
              </a:lnSpc>
              <a:buFont typeface="+mj-lt"/>
              <a:buAutoNum type="arabicPeriod"/>
            </a:pPr>
            <a:r>
              <a:rPr lang="en-US" sz="1350"/>
              <a:t>Took each flared maze item and </a:t>
            </a:r>
            <a:r>
              <a:rPr lang="en-US" sz="1350" b="1"/>
              <a:t>flared a bit more</a:t>
            </a:r>
          </a:p>
          <a:p>
            <a:pPr marL="257175" indent="-257175" algn="just">
              <a:lnSpc>
                <a:spcPct val="200000"/>
              </a:lnSpc>
              <a:buFont typeface="+mj-lt"/>
              <a:buAutoNum type="arabicPeriod"/>
            </a:pPr>
            <a:r>
              <a:rPr lang="en-US" sz="1350" b="1"/>
              <a:t>Focused in </a:t>
            </a:r>
            <a:r>
              <a:rPr lang="en-US" sz="1350"/>
              <a:t>a bit more on the designs I liked</a:t>
            </a:r>
          </a:p>
          <a:p>
            <a:pPr marL="257175" indent="-257175" algn="just">
              <a:lnSpc>
                <a:spcPct val="200000"/>
              </a:lnSpc>
              <a:buFont typeface="+mj-lt"/>
              <a:buAutoNum type="arabicPeriod"/>
            </a:pPr>
            <a:r>
              <a:rPr lang="en-US" sz="1350"/>
              <a:t>Designed a final concept which brought together what I enjoyed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900BB2-CA6D-F846-8669-EC08937A6349}"/>
              </a:ext>
            </a:extLst>
          </p:cNvPr>
          <p:cNvSpPr txBox="1"/>
          <p:nvPr/>
        </p:nvSpPr>
        <p:spPr>
          <a:xfrm>
            <a:off x="197709" y="469557"/>
            <a:ext cx="4868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MY THOUGHT PROCESS</a:t>
            </a:r>
          </a:p>
        </p:txBody>
      </p:sp>
    </p:spTree>
    <p:extLst>
      <p:ext uri="{BB962C8B-B14F-4D97-AF65-F5344CB8AC3E}">
        <p14:creationId xmlns:p14="http://schemas.microsoft.com/office/powerpoint/2010/main" val="111407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3F47C4-3E7D-D944-BA51-273CD4AA12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0" b="7320"/>
          <a:stretch/>
        </p:blipFill>
        <p:spPr>
          <a:xfrm>
            <a:off x="546981" y="348652"/>
            <a:ext cx="8050037" cy="550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2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5FBF28-4D20-4146-91CE-37EB250AB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41" y="142923"/>
            <a:ext cx="7886595" cy="61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67D412-9216-5A42-9F19-D4737F3C8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55" y="0"/>
            <a:ext cx="8155289" cy="631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0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7DC44E-A1FA-CE47-AE05-C3B000D7F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45"/>
          <a:stretch/>
        </p:blipFill>
        <p:spPr>
          <a:xfrm>
            <a:off x="580613" y="0"/>
            <a:ext cx="7982773" cy="578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8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7B7991-7852-2546-AD3A-5E530CEAF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2"/>
          <a:stretch/>
        </p:blipFill>
        <p:spPr>
          <a:xfrm>
            <a:off x="444382" y="0"/>
            <a:ext cx="8255236" cy="60818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0BC47B-38DA-4249-AD93-A3B6BAF20121}"/>
                  </a:ext>
                </a:extLst>
              </p14:cNvPr>
              <p14:cNvContentPartPr/>
              <p14:nvPr/>
            </p14:nvContentPartPr>
            <p14:xfrm>
              <a:off x="1277891" y="1228566"/>
              <a:ext cx="28800" cy="21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0BC47B-38DA-4249-AD93-A3B6BAF201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7111" y="1208046"/>
                <a:ext cx="69995" cy="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614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599E71-C88B-8B42-8B64-BA7CF9593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29" y="0"/>
            <a:ext cx="8140542" cy="63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4A0630-8B1F-2B42-9933-C9567E17E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97" y="0"/>
            <a:ext cx="8100405" cy="627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946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</vt:lpstr>
      <vt:lpstr>Maze Assignment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Assignment </dc:title>
  <dc:creator>Omar Khaled Elsewify</dc:creator>
  <cp:lastModifiedBy>Omar Khaled Elsewify</cp:lastModifiedBy>
  <cp:revision>4</cp:revision>
  <dcterms:created xsi:type="dcterms:W3CDTF">2020-09-28T22:57:45Z</dcterms:created>
  <dcterms:modified xsi:type="dcterms:W3CDTF">2020-09-29T20:26:06Z</dcterms:modified>
</cp:coreProperties>
</file>