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sldIdLst>
    <p:sldId id="304" r:id="rId4"/>
    <p:sldId id="265" r:id="rId5"/>
    <p:sldId id="264" r:id="rId6"/>
    <p:sldId id="306" r:id="rId7"/>
    <p:sldId id="307" r:id="rId8"/>
    <p:sldId id="309" r:id="rId9"/>
    <p:sldId id="317" r:id="rId10"/>
    <p:sldId id="318" r:id="rId11"/>
    <p:sldId id="310" r:id="rId12"/>
    <p:sldId id="308" r:id="rId13"/>
    <p:sldId id="311" r:id="rId14"/>
    <p:sldId id="271" r:id="rId15"/>
    <p:sldId id="284" r:id="rId16"/>
    <p:sldId id="319" r:id="rId17"/>
    <p:sldId id="320" r:id="rId18"/>
    <p:sldId id="321" r:id="rId19"/>
    <p:sldId id="26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1" userDrawn="1">
          <p15:clr>
            <a:srgbClr val="A4A3A4"/>
          </p15:clr>
        </p15:guide>
        <p15:guide id="3" orient="horz" pos="2346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3" autoAdjust="0"/>
    <p:restoredTop sz="96196" autoAdjust="0"/>
  </p:normalViewPr>
  <p:slideViewPr>
    <p:cSldViewPr>
      <p:cViewPr varScale="1">
        <p:scale>
          <a:sx n="116" d="100"/>
          <a:sy n="116" d="100"/>
        </p:scale>
        <p:origin x="706" y="86"/>
      </p:cViewPr>
      <p:guideLst>
        <p:guide orient="horz" pos="1121"/>
        <p:guide orient="horz" pos="234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89311-B830-475E-80F1-E166C91F26EF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94226-DCFC-4059-B351-D1AEFFD67F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50000">
                <a:schemeClr val="bg1">
                  <a:alpha val="88000"/>
                </a:schemeClr>
              </a:gs>
              <a:gs pos="100000">
                <a:schemeClr val="bg1">
                  <a:alpha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625257"/>
            <a:ext cx="9144000" cy="47811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FREE PPT TEMPLATES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03374"/>
            <a:ext cx="9144000" cy="4774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045692"/>
            <a:ext cx="9153525" cy="2097807"/>
          </a:xfrm>
          <a:custGeom>
            <a:avLst/>
            <a:gdLst>
              <a:gd name="connsiteX0" fmla="*/ 0 w 9144000"/>
              <a:gd name="connsiteY0" fmla="*/ 0 h 1059582"/>
              <a:gd name="connsiteX1" fmla="*/ 9144000 w 9144000"/>
              <a:gd name="connsiteY1" fmla="*/ 0 h 1059582"/>
              <a:gd name="connsiteX2" fmla="*/ 9144000 w 9144000"/>
              <a:gd name="connsiteY2" fmla="*/ 1059582 h 1059582"/>
              <a:gd name="connsiteX3" fmla="*/ 0 w 9144000"/>
              <a:gd name="connsiteY3" fmla="*/ 1059582 h 1059582"/>
              <a:gd name="connsiteX4" fmla="*/ 0 w 9144000"/>
              <a:gd name="connsiteY4" fmla="*/ 0 h 1059582"/>
              <a:gd name="connsiteX0" fmla="*/ 0 w 9153525"/>
              <a:gd name="connsiteY0" fmla="*/ 1038225 h 2097807"/>
              <a:gd name="connsiteX1" fmla="*/ 9153525 w 9153525"/>
              <a:gd name="connsiteY1" fmla="*/ 0 h 2097807"/>
              <a:gd name="connsiteX2" fmla="*/ 9144000 w 9153525"/>
              <a:gd name="connsiteY2" fmla="*/ 2097807 h 2097807"/>
              <a:gd name="connsiteX3" fmla="*/ 0 w 9153525"/>
              <a:gd name="connsiteY3" fmla="*/ 2097807 h 2097807"/>
              <a:gd name="connsiteX4" fmla="*/ 0 w 9153525"/>
              <a:gd name="connsiteY4" fmla="*/ 1038225 h 209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2097807">
                <a:moveTo>
                  <a:pt x="0" y="1038225"/>
                </a:moveTo>
                <a:lnTo>
                  <a:pt x="9153525" y="0"/>
                </a:lnTo>
                <a:lnTo>
                  <a:pt x="9144000" y="2097807"/>
                </a:lnTo>
                <a:lnTo>
                  <a:pt x="0" y="2097807"/>
                </a:lnTo>
                <a:lnTo>
                  <a:pt x="0" y="10382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4344"/>
            <a:ext cx="3816424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0" y="1374774"/>
            <a:ext cx="3455535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94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942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35891" y="3075998"/>
            <a:ext cx="2862064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90886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094420" y="3075998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43942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890886" y="1275606"/>
            <a:ext cx="180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59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14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Frame 3"/>
          <p:cNvSpPr/>
          <p:nvPr userDrawn="1"/>
        </p:nvSpPr>
        <p:spPr>
          <a:xfrm>
            <a:off x="54000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 userDrawn="1"/>
        </p:nvSpPr>
        <p:spPr>
          <a:xfrm>
            <a:off x="327608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 userDrawn="1"/>
        </p:nvSpPr>
        <p:spPr>
          <a:xfrm>
            <a:off x="6012160" y="2427734"/>
            <a:ext cx="2591840" cy="2175766"/>
          </a:xfrm>
          <a:prstGeom prst="frame">
            <a:avLst>
              <a:gd name="adj1" fmla="val 15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5371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83054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25878" y="1498354"/>
            <a:ext cx="2164404" cy="18654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5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755576" y="466625"/>
            <a:ext cx="7620148" cy="42128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94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9F2EC2D3-607F-4842-8AB5-DAC56E382FA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6120680" cy="4752526"/>
          </a:xfrm>
          <a:custGeom>
            <a:avLst/>
            <a:gdLst>
              <a:gd name="connsiteX0" fmla="*/ 2088232 w 6120680"/>
              <a:gd name="connsiteY0" fmla="*/ 0 h 4752526"/>
              <a:gd name="connsiteX1" fmla="*/ 4032448 w 6120680"/>
              <a:gd name="connsiteY1" fmla="*/ 0 h 4752526"/>
              <a:gd name="connsiteX2" fmla="*/ 4032448 w 6120680"/>
              <a:gd name="connsiteY2" fmla="*/ 4752526 h 4752526"/>
              <a:gd name="connsiteX3" fmla="*/ 2088232 w 6120680"/>
              <a:gd name="connsiteY3" fmla="*/ 4752526 h 4752526"/>
              <a:gd name="connsiteX4" fmla="*/ 0 w 6120680"/>
              <a:gd name="connsiteY4" fmla="*/ 0 h 4752526"/>
              <a:gd name="connsiteX5" fmla="*/ 1944216 w 6120680"/>
              <a:gd name="connsiteY5" fmla="*/ 0 h 4752526"/>
              <a:gd name="connsiteX6" fmla="*/ 1944216 w 6120680"/>
              <a:gd name="connsiteY6" fmla="*/ 4752526 h 4752526"/>
              <a:gd name="connsiteX7" fmla="*/ 0 w 6120680"/>
              <a:gd name="connsiteY7" fmla="*/ 4752526 h 4752526"/>
              <a:gd name="connsiteX8" fmla="*/ 4176464 w 6120680"/>
              <a:gd name="connsiteY8" fmla="*/ 0 h 4752526"/>
              <a:gd name="connsiteX9" fmla="*/ 6120680 w 6120680"/>
              <a:gd name="connsiteY9" fmla="*/ 0 h 4752526"/>
              <a:gd name="connsiteX10" fmla="*/ 6120680 w 6120680"/>
              <a:gd name="connsiteY10" fmla="*/ 4752526 h 4752526"/>
              <a:gd name="connsiteX11" fmla="*/ 4176464 w 6120680"/>
              <a:gd name="connsiteY11" fmla="*/ 4752526 h 475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20680" h="4752526">
                <a:moveTo>
                  <a:pt x="2088232" y="0"/>
                </a:moveTo>
                <a:lnTo>
                  <a:pt x="4032448" y="0"/>
                </a:lnTo>
                <a:lnTo>
                  <a:pt x="4032448" y="4752526"/>
                </a:lnTo>
                <a:lnTo>
                  <a:pt x="2088232" y="4752526"/>
                </a:lnTo>
                <a:close/>
                <a:moveTo>
                  <a:pt x="0" y="0"/>
                </a:moveTo>
                <a:lnTo>
                  <a:pt x="1944216" y="0"/>
                </a:lnTo>
                <a:lnTo>
                  <a:pt x="1944216" y="4752526"/>
                </a:lnTo>
                <a:lnTo>
                  <a:pt x="0" y="4752526"/>
                </a:lnTo>
                <a:close/>
                <a:moveTo>
                  <a:pt x="4176464" y="0"/>
                </a:moveTo>
                <a:lnTo>
                  <a:pt x="6120680" y="0"/>
                </a:lnTo>
                <a:lnTo>
                  <a:pt x="6120680" y="4752526"/>
                </a:lnTo>
                <a:lnTo>
                  <a:pt x="4176464" y="47525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843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79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323528" y="267494"/>
            <a:ext cx="3273112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949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395536" y="1131589"/>
            <a:ext cx="2808312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31932" y="1238201"/>
            <a:ext cx="2563041" cy="3349772"/>
            <a:chOff x="531932" y="1238201"/>
            <a:chExt cx="2563041" cy="3349772"/>
          </a:xfrm>
        </p:grpSpPr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ounded Rectangle 10"/>
          <p:cNvSpPr/>
          <p:nvPr userDrawn="1"/>
        </p:nvSpPr>
        <p:spPr>
          <a:xfrm>
            <a:off x="3419872" y="1143150"/>
            <a:ext cx="5544616" cy="3649171"/>
          </a:xfrm>
          <a:prstGeom prst="roundRect">
            <a:avLst>
              <a:gd name="adj" fmla="val 34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691680" y="1843719"/>
            <a:ext cx="7452320" cy="144016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60440" y="2181679"/>
            <a:ext cx="518356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60440" y="2655255"/>
            <a:ext cx="51835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17545"/>
            <a:ext cx="3151673" cy="26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25" y="636207"/>
            <a:ext cx="4655223" cy="3951767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11710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877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771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5081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2398" y="555526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398" y="1131590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52185" y="1599886"/>
            <a:ext cx="1944000" cy="21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7514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582135" y="1599886"/>
            <a:ext cx="1944000" cy="21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687893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12085" y="1599886"/>
            <a:ext cx="1944000" cy="21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18272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642034" y="1599886"/>
            <a:ext cx="1944000" cy="219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748651" y="1742290"/>
            <a:ext cx="1730767" cy="1909596"/>
          </a:xfrm>
          <a:custGeom>
            <a:avLst/>
            <a:gdLst>
              <a:gd name="connsiteX0" fmla="*/ 0 w 1728191"/>
              <a:gd name="connsiteY0" fmla="*/ 0 h 1908000"/>
              <a:gd name="connsiteX1" fmla="*/ 1728191 w 1728191"/>
              <a:gd name="connsiteY1" fmla="*/ 0 h 1908000"/>
              <a:gd name="connsiteX2" fmla="*/ 1728191 w 1728191"/>
              <a:gd name="connsiteY2" fmla="*/ 1908000 h 1908000"/>
              <a:gd name="connsiteX3" fmla="*/ 0 w 1728191"/>
              <a:gd name="connsiteY3" fmla="*/ 1908000 h 1908000"/>
              <a:gd name="connsiteX4" fmla="*/ 0 w 1728191"/>
              <a:gd name="connsiteY4" fmla="*/ 0 h 1908000"/>
              <a:gd name="connsiteX0" fmla="*/ 0 w 1728191"/>
              <a:gd name="connsiteY0" fmla="*/ 1596 h 1909596"/>
              <a:gd name="connsiteX1" fmla="*/ 301499 w 1728191"/>
              <a:gd name="connsiteY1" fmla="*/ 0 h 1909596"/>
              <a:gd name="connsiteX2" fmla="*/ 1728191 w 1728191"/>
              <a:gd name="connsiteY2" fmla="*/ 1596 h 1909596"/>
              <a:gd name="connsiteX3" fmla="*/ 1728191 w 1728191"/>
              <a:gd name="connsiteY3" fmla="*/ 1909596 h 1909596"/>
              <a:gd name="connsiteX4" fmla="*/ 0 w 1728191"/>
              <a:gd name="connsiteY4" fmla="*/ 1909596 h 1909596"/>
              <a:gd name="connsiteX5" fmla="*/ 0 w 1728191"/>
              <a:gd name="connsiteY5" fmla="*/ 1596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2576 w 1730767"/>
              <a:gd name="connsiteY4" fmla="*/ 1909596 h 1909596"/>
              <a:gd name="connsiteX5" fmla="*/ 0 w 1730767"/>
              <a:gd name="connsiteY5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909596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  <a:gd name="connsiteX0" fmla="*/ 0 w 1730767"/>
              <a:gd name="connsiteY0" fmla="*/ 308113 h 1909596"/>
              <a:gd name="connsiteX1" fmla="*/ 304075 w 1730767"/>
              <a:gd name="connsiteY1" fmla="*/ 0 h 1909596"/>
              <a:gd name="connsiteX2" fmla="*/ 1730767 w 1730767"/>
              <a:gd name="connsiteY2" fmla="*/ 1596 h 1909596"/>
              <a:gd name="connsiteX3" fmla="*/ 1730767 w 1730767"/>
              <a:gd name="connsiteY3" fmla="*/ 1579897 h 1909596"/>
              <a:gd name="connsiteX4" fmla="*/ 1401355 w 1730767"/>
              <a:gd name="connsiteY4" fmla="*/ 1906073 h 1909596"/>
              <a:gd name="connsiteX5" fmla="*/ 2576 w 1730767"/>
              <a:gd name="connsiteY5" fmla="*/ 1909596 h 1909596"/>
              <a:gd name="connsiteX6" fmla="*/ 0 w 1730767"/>
              <a:gd name="connsiteY6" fmla="*/ 308113 h 190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0767" h="1909596">
                <a:moveTo>
                  <a:pt x="0" y="308113"/>
                </a:moveTo>
                <a:lnTo>
                  <a:pt x="304075" y="0"/>
                </a:lnTo>
                <a:lnTo>
                  <a:pt x="1730767" y="1596"/>
                </a:lnTo>
                <a:lnTo>
                  <a:pt x="1730767" y="1579897"/>
                </a:lnTo>
                <a:lnTo>
                  <a:pt x="1401355" y="1906073"/>
                </a:lnTo>
                <a:lnTo>
                  <a:pt x="2576" y="1909596"/>
                </a:lnTo>
                <a:cubicBezTo>
                  <a:pt x="1717" y="1375768"/>
                  <a:pt x="859" y="841941"/>
                  <a:pt x="0" y="3081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124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843808" y="0"/>
            <a:ext cx="3456384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16302" y="1169208"/>
            <a:ext cx="1915817" cy="29867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9B7425D-12B5-4BD3-AFE0-E211BEC2925B}"/>
              </a:ext>
            </a:extLst>
          </p:cNvPr>
          <p:cNvSpPr/>
          <p:nvPr userDrawn="1"/>
        </p:nvSpPr>
        <p:spPr>
          <a:xfrm>
            <a:off x="3449684" y="771550"/>
            <a:ext cx="2244633" cy="4032448"/>
          </a:xfrm>
          <a:custGeom>
            <a:avLst/>
            <a:gdLst>
              <a:gd name="connsiteX0" fmla="*/ 1074311 w 2244633"/>
              <a:gd name="connsiteY0" fmla="*/ 3650043 h 4032448"/>
              <a:gd name="connsiteX1" fmla="*/ 1170321 w 2244633"/>
              <a:gd name="connsiteY1" fmla="*/ 3650043 h 4032448"/>
              <a:gd name="connsiteX2" fmla="*/ 1194324 w 2244633"/>
              <a:gd name="connsiteY2" fmla="*/ 3674046 h 4032448"/>
              <a:gd name="connsiteX3" fmla="*/ 1194324 w 2244633"/>
              <a:gd name="connsiteY3" fmla="*/ 3770056 h 4032448"/>
              <a:gd name="connsiteX4" fmla="*/ 1170321 w 2244633"/>
              <a:gd name="connsiteY4" fmla="*/ 3794059 h 4032448"/>
              <a:gd name="connsiteX5" fmla="*/ 1074311 w 2244633"/>
              <a:gd name="connsiteY5" fmla="*/ 3794059 h 4032448"/>
              <a:gd name="connsiteX6" fmla="*/ 1050308 w 2244633"/>
              <a:gd name="connsiteY6" fmla="*/ 3770056 h 4032448"/>
              <a:gd name="connsiteX7" fmla="*/ 1050308 w 2244633"/>
              <a:gd name="connsiteY7" fmla="*/ 3674046 h 4032448"/>
              <a:gd name="connsiteX8" fmla="*/ 1074311 w 2244633"/>
              <a:gd name="connsiteY8" fmla="*/ 3650043 h 4032448"/>
              <a:gd name="connsiteX9" fmla="*/ 1122317 w 2244633"/>
              <a:gd name="connsiteY9" fmla="*/ 3550171 h 4032448"/>
              <a:gd name="connsiteX10" fmla="*/ 960590 w 2244633"/>
              <a:gd name="connsiteY10" fmla="*/ 3718057 h 4032448"/>
              <a:gd name="connsiteX11" fmla="*/ 1122317 w 2244633"/>
              <a:gd name="connsiteY11" fmla="*/ 3885942 h 4032448"/>
              <a:gd name="connsiteX12" fmla="*/ 1284043 w 2244633"/>
              <a:gd name="connsiteY12" fmla="*/ 3718057 h 4032448"/>
              <a:gd name="connsiteX13" fmla="*/ 1122317 w 2244633"/>
              <a:gd name="connsiteY13" fmla="*/ 3550171 h 4032448"/>
              <a:gd name="connsiteX14" fmla="*/ 172664 w 2244633"/>
              <a:gd name="connsiteY14" fmla="*/ 402120 h 4032448"/>
              <a:gd name="connsiteX15" fmla="*/ 172664 w 2244633"/>
              <a:gd name="connsiteY15" fmla="*/ 3359577 h 4032448"/>
              <a:gd name="connsiteX16" fmla="*/ 2071969 w 2244633"/>
              <a:gd name="connsiteY16" fmla="*/ 3359577 h 4032448"/>
              <a:gd name="connsiteX17" fmla="*/ 2071969 w 2244633"/>
              <a:gd name="connsiteY17" fmla="*/ 402120 h 4032448"/>
              <a:gd name="connsiteX18" fmla="*/ 863349 w 2244633"/>
              <a:gd name="connsiteY18" fmla="*/ 133260 h 4032448"/>
              <a:gd name="connsiteX19" fmla="*/ 798608 w 2244633"/>
              <a:gd name="connsiteY19" fmla="*/ 200468 h 4032448"/>
              <a:gd name="connsiteX20" fmla="*/ 863349 w 2244633"/>
              <a:gd name="connsiteY20" fmla="*/ 267675 h 4032448"/>
              <a:gd name="connsiteX21" fmla="*/ 1381284 w 2244633"/>
              <a:gd name="connsiteY21" fmla="*/ 267675 h 4032448"/>
              <a:gd name="connsiteX22" fmla="*/ 1446026 w 2244633"/>
              <a:gd name="connsiteY22" fmla="*/ 200468 h 4032448"/>
              <a:gd name="connsiteX23" fmla="*/ 1381284 w 2244633"/>
              <a:gd name="connsiteY23" fmla="*/ 133260 h 4032448"/>
              <a:gd name="connsiteX24" fmla="*/ 631322 w 2244633"/>
              <a:gd name="connsiteY24" fmla="*/ 126821 h 4032448"/>
              <a:gd name="connsiteX25" fmla="*/ 559314 w 2244633"/>
              <a:gd name="connsiteY25" fmla="*/ 198829 h 4032448"/>
              <a:gd name="connsiteX26" fmla="*/ 631322 w 2244633"/>
              <a:gd name="connsiteY26" fmla="*/ 270837 h 4032448"/>
              <a:gd name="connsiteX27" fmla="*/ 703330 w 2244633"/>
              <a:gd name="connsiteY27" fmla="*/ 198829 h 4032448"/>
              <a:gd name="connsiteX28" fmla="*/ 631322 w 2244633"/>
              <a:gd name="connsiteY28" fmla="*/ 126821 h 4032448"/>
              <a:gd name="connsiteX29" fmla="*/ 374113 w 2244633"/>
              <a:gd name="connsiteY29" fmla="*/ 0 h 4032448"/>
              <a:gd name="connsiteX30" fmla="*/ 1870520 w 2244633"/>
              <a:gd name="connsiteY30" fmla="*/ 0 h 4032448"/>
              <a:gd name="connsiteX31" fmla="*/ 2244633 w 2244633"/>
              <a:gd name="connsiteY31" fmla="*/ 388361 h 4032448"/>
              <a:gd name="connsiteX32" fmla="*/ 2244633 w 2244633"/>
              <a:gd name="connsiteY32" fmla="*/ 3644087 h 4032448"/>
              <a:gd name="connsiteX33" fmla="*/ 1870520 w 2244633"/>
              <a:gd name="connsiteY33" fmla="*/ 4032448 h 4032448"/>
              <a:gd name="connsiteX34" fmla="*/ 374113 w 2244633"/>
              <a:gd name="connsiteY34" fmla="*/ 4032448 h 4032448"/>
              <a:gd name="connsiteX35" fmla="*/ 0 w 2244633"/>
              <a:gd name="connsiteY35" fmla="*/ 3644087 h 4032448"/>
              <a:gd name="connsiteX36" fmla="*/ 0 w 2244633"/>
              <a:gd name="connsiteY36" fmla="*/ 388361 h 4032448"/>
              <a:gd name="connsiteX37" fmla="*/ 374113 w 2244633"/>
              <a:gd name="connsiteY37" fmla="*/ 0 h 403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44633" h="4032448">
                <a:moveTo>
                  <a:pt x="1074311" y="3650043"/>
                </a:moveTo>
                <a:lnTo>
                  <a:pt x="1170321" y="3650043"/>
                </a:lnTo>
                <a:cubicBezTo>
                  <a:pt x="1183577" y="3650043"/>
                  <a:pt x="1194324" y="3660790"/>
                  <a:pt x="1194324" y="3674046"/>
                </a:cubicBezTo>
                <a:lnTo>
                  <a:pt x="1194324" y="3770056"/>
                </a:lnTo>
                <a:cubicBezTo>
                  <a:pt x="1194324" y="3783312"/>
                  <a:pt x="1183577" y="3794059"/>
                  <a:pt x="1170321" y="3794059"/>
                </a:cubicBezTo>
                <a:lnTo>
                  <a:pt x="1074311" y="3794059"/>
                </a:lnTo>
                <a:cubicBezTo>
                  <a:pt x="1061055" y="3794059"/>
                  <a:pt x="1050308" y="3783312"/>
                  <a:pt x="1050308" y="3770056"/>
                </a:cubicBezTo>
                <a:lnTo>
                  <a:pt x="1050308" y="3674046"/>
                </a:lnTo>
                <a:cubicBezTo>
                  <a:pt x="1050308" y="3660790"/>
                  <a:pt x="1061055" y="3650043"/>
                  <a:pt x="1074311" y="3650043"/>
                </a:cubicBezTo>
                <a:close/>
                <a:moveTo>
                  <a:pt x="1122317" y="3550171"/>
                </a:moveTo>
                <a:cubicBezTo>
                  <a:pt x="1032998" y="3550171"/>
                  <a:pt x="960590" y="3625336"/>
                  <a:pt x="960590" y="3718057"/>
                </a:cubicBezTo>
                <a:cubicBezTo>
                  <a:pt x="960590" y="3810777"/>
                  <a:pt x="1032998" y="3885942"/>
                  <a:pt x="1122317" y="3885942"/>
                </a:cubicBezTo>
                <a:cubicBezTo>
                  <a:pt x="1211635" y="3885942"/>
                  <a:pt x="1284043" y="3810777"/>
                  <a:pt x="1284043" y="3718057"/>
                </a:cubicBezTo>
                <a:cubicBezTo>
                  <a:pt x="1284043" y="3625336"/>
                  <a:pt x="1211635" y="3550171"/>
                  <a:pt x="1122317" y="3550171"/>
                </a:cubicBezTo>
                <a:close/>
                <a:moveTo>
                  <a:pt x="172664" y="402120"/>
                </a:moveTo>
                <a:lnTo>
                  <a:pt x="172664" y="3359577"/>
                </a:lnTo>
                <a:lnTo>
                  <a:pt x="2071969" y="3359577"/>
                </a:lnTo>
                <a:lnTo>
                  <a:pt x="2071969" y="402120"/>
                </a:lnTo>
                <a:close/>
                <a:moveTo>
                  <a:pt x="863349" y="133260"/>
                </a:moveTo>
                <a:cubicBezTo>
                  <a:pt x="827594" y="133260"/>
                  <a:pt x="798608" y="163350"/>
                  <a:pt x="798608" y="200468"/>
                </a:cubicBezTo>
                <a:cubicBezTo>
                  <a:pt x="798608" y="237585"/>
                  <a:pt x="827594" y="267675"/>
                  <a:pt x="863349" y="267675"/>
                </a:cubicBezTo>
                <a:lnTo>
                  <a:pt x="1381284" y="267675"/>
                </a:lnTo>
                <a:cubicBezTo>
                  <a:pt x="1417040" y="267675"/>
                  <a:pt x="1446026" y="237585"/>
                  <a:pt x="1446026" y="200468"/>
                </a:cubicBezTo>
                <a:cubicBezTo>
                  <a:pt x="1446026" y="163350"/>
                  <a:pt x="1417040" y="133260"/>
                  <a:pt x="1381284" y="133260"/>
                </a:cubicBezTo>
                <a:close/>
                <a:moveTo>
                  <a:pt x="631322" y="126821"/>
                </a:moveTo>
                <a:cubicBezTo>
                  <a:pt x="591553" y="126821"/>
                  <a:pt x="559314" y="159060"/>
                  <a:pt x="559314" y="198829"/>
                </a:cubicBezTo>
                <a:cubicBezTo>
                  <a:pt x="559314" y="238598"/>
                  <a:pt x="591553" y="270837"/>
                  <a:pt x="631322" y="270837"/>
                </a:cubicBezTo>
                <a:cubicBezTo>
                  <a:pt x="671091" y="270837"/>
                  <a:pt x="703330" y="238598"/>
                  <a:pt x="703330" y="198829"/>
                </a:cubicBezTo>
                <a:cubicBezTo>
                  <a:pt x="703330" y="159060"/>
                  <a:pt x="671091" y="126821"/>
                  <a:pt x="631322" y="126821"/>
                </a:cubicBezTo>
                <a:close/>
                <a:moveTo>
                  <a:pt x="374113" y="0"/>
                </a:moveTo>
                <a:lnTo>
                  <a:pt x="1870520" y="0"/>
                </a:lnTo>
                <a:cubicBezTo>
                  <a:pt x="2077136" y="0"/>
                  <a:pt x="2244633" y="173876"/>
                  <a:pt x="2244633" y="388361"/>
                </a:cubicBezTo>
                <a:lnTo>
                  <a:pt x="2244633" y="3644087"/>
                </a:lnTo>
                <a:cubicBezTo>
                  <a:pt x="2244633" y="3858572"/>
                  <a:pt x="2077136" y="4032448"/>
                  <a:pt x="1870520" y="4032448"/>
                </a:cubicBezTo>
                <a:lnTo>
                  <a:pt x="374113" y="4032448"/>
                </a:lnTo>
                <a:cubicBezTo>
                  <a:pt x="167497" y="4032448"/>
                  <a:pt x="0" y="3858572"/>
                  <a:pt x="0" y="3644087"/>
                </a:cubicBezTo>
                <a:lnTo>
                  <a:pt x="0" y="388361"/>
                </a:lnTo>
                <a:cubicBezTo>
                  <a:pt x="0" y="173876"/>
                  <a:pt x="167497" y="0"/>
                  <a:pt x="374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33500" y="1491630"/>
            <a:ext cx="2644455" cy="1991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73" r:id="rId5"/>
    <p:sldLayoutId id="2147483655" r:id="rId6"/>
    <p:sldLayoutId id="2147483665" r:id="rId7"/>
    <p:sldLayoutId id="2147483666" r:id="rId8"/>
    <p:sldLayoutId id="2147483667" r:id="rId9"/>
    <p:sldLayoutId id="2147483674" r:id="rId10"/>
    <p:sldLayoutId id="2147483669" r:id="rId11"/>
    <p:sldLayoutId id="2147483662" r:id="rId12"/>
    <p:sldLayoutId id="2147483672" r:id="rId13"/>
    <p:sldLayoutId id="2147483664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80528" y="3507854"/>
            <a:ext cx="9144000" cy="478117"/>
          </a:xfrm>
        </p:spPr>
        <p:txBody>
          <a:bodyPr/>
          <a:lstStyle/>
          <a:p>
            <a:pPr lvl="0"/>
            <a:r>
              <a:rPr lang="en-US" altLang="ko-KR" sz="7200" b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Team 1</a:t>
            </a:r>
            <a:endParaRPr lang="en-US" altLang="ko-KR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-180528" y="4155926"/>
            <a:ext cx="9144000" cy="477443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600" b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Line Follower Robot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504" y="216248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721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328BEC-973D-452A-9459-C2D4B69CCB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53800" y="78250"/>
            <a:ext cx="9144000" cy="576064"/>
          </a:xfrm>
        </p:spPr>
        <p:txBody>
          <a:bodyPr/>
          <a:lstStyle/>
          <a:p>
            <a:r>
              <a:rPr lang="en-US" b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Power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30900-2B18-41DC-9D1D-67A9F004F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491630"/>
            <a:ext cx="3924848" cy="2695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729845-3F40-45F3-80ED-03D133EC13A9}"/>
              </a:ext>
            </a:extLst>
          </p:cNvPr>
          <p:cNvSpPr txBox="1"/>
          <p:nvPr/>
        </p:nvSpPr>
        <p:spPr>
          <a:xfrm>
            <a:off x="251520" y="91556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ij TheSansArabic Black" panose="02040703060201020203" pitchFamily="18" charset="-78"/>
                <a:cs typeface="Bahij TheSansArabic Black" panose="02040703060201020203" pitchFamily="18" charset="-78"/>
              </a:rPr>
              <a:t>On/Off Switch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4BB0D-1C0C-457F-B339-37BA2DD0CAED}"/>
              </a:ext>
            </a:extLst>
          </p:cNvPr>
          <p:cNvSpPr txBox="1"/>
          <p:nvPr/>
        </p:nvSpPr>
        <p:spPr>
          <a:xfrm>
            <a:off x="6480624" y="82634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ij TheSansArabic Black" panose="02040703060201020203" pitchFamily="18" charset="-78"/>
                <a:cs typeface="Bahij TheSansArabic Black" panose="02040703060201020203" pitchFamily="18" charset="-78"/>
              </a:rPr>
              <a:t>Output 12V, 5V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2CED3-57B1-462B-A93A-57C87D810333}"/>
              </a:ext>
            </a:extLst>
          </p:cNvPr>
          <p:cNvSpPr txBox="1"/>
          <p:nvPr/>
        </p:nvSpPr>
        <p:spPr>
          <a:xfrm>
            <a:off x="814417" y="4371950"/>
            <a:ext cx="7556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ij TheSansArabic Black" panose="02040703060201020203" pitchFamily="18" charset="-78"/>
                <a:cs typeface="Bahij TheSansArabic Black" panose="02040703060201020203" pitchFamily="18" charset="-78"/>
              </a:rPr>
              <a:t>Distributes Batteries power in order to be able to operate all robot’s parts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ij TheSansArabic Black" panose="02040703060201020203" pitchFamily="18" charset="-78"/>
                <a:cs typeface="Bahij TheSansArabic Black" panose="02040703060201020203" pitchFamily="18" charset="-78"/>
              </a:rPr>
              <a:t>with the same battery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7507F93-3E2B-473C-8A13-11D36EF0BB5B}"/>
              </a:ext>
            </a:extLst>
          </p:cNvPr>
          <p:cNvSpPr/>
          <p:nvPr/>
        </p:nvSpPr>
        <p:spPr>
          <a:xfrm rot="3709309">
            <a:off x="5945263" y="884649"/>
            <a:ext cx="280045" cy="128234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50EF71B-DE28-4ECF-8C49-9E8DC7BCC9A8}"/>
              </a:ext>
            </a:extLst>
          </p:cNvPr>
          <p:cNvSpPr/>
          <p:nvPr/>
        </p:nvSpPr>
        <p:spPr>
          <a:xfrm>
            <a:off x="1907704" y="1779662"/>
            <a:ext cx="864096" cy="2088232"/>
          </a:xfrm>
          <a:prstGeom prst="leftBrace">
            <a:avLst>
              <a:gd name="adj1" fmla="val 11504"/>
              <a:gd name="adj2" fmla="val 28371"/>
            </a:avLst>
          </a:prstGeom>
          <a:ln w="5715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FFFFFF"/>
                </a:outerShdw>
              </a:effectLst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946440-8B2F-4E00-B9EA-4D06D4941927}"/>
              </a:ext>
            </a:extLst>
          </p:cNvPr>
          <p:cNvSpPr txBox="1"/>
          <p:nvPr/>
        </p:nvSpPr>
        <p:spPr>
          <a:xfrm>
            <a:off x="0" y="2211710"/>
            <a:ext cx="2061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ij TheSansArabic Black" panose="02040703060201020203" pitchFamily="18" charset="-78"/>
                <a:cs typeface="Bahij TheSansArabic Black" panose="02040703060201020203" pitchFamily="18" charset="-78"/>
              </a:rPr>
              <a:t>Fastening Holes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E8FBDC3-52A8-4B8A-9BF8-AA8629069048}"/>
              </a:ext>
            </a:extLst>
          </p:cNvPr>
          <p:cNvSpPr/>
          <p:nvPr/>
        </p:nvSpPr>
        <p:spPr>
          <a:xfrm rot="9882665">
            <a:off x="6291392" y="1864405"/>
            <a:ext cx="720080" cy="576064"/>
          </a:xfrm>
          <a:prstGeom prst="leftBrace">
            <a:avLst>
              <a:gd name="adj1" fmla="val 11504"/>
              <a:gd name="adj2" fmla="val 50704"/>
            </a:avLst>
          </a:prstGeom>
          <a:ln w="5715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FFFFFF"/>
                </a:outerShdw>
              </a:effectLst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706374-C595-4B5F-8F85-BC144705CD5C}"/>
              </a:ext>
            </a:extLst>
          </p:cNvPr>
          <p:cNvSpPr txBox="1"/>
          <p:nvPr/>
        </p:nvSpPr>
        <p:spPr>
          <a:xfrm>
            <a:off x="7092280" y="1851670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ij TheSansArabic Black" panose="02040703060201020203" pitchFamily="18" charset="-78"/>
                <a:cs typeface="Bahij TheSansArabic Black" panose="02040703060201020203" pitchFamily="18" charset="-78"/>
              </a:rPr>
              <a:t>Output Indicating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ij TheSansArabic Black" panose="02040703060201020203" pitchFamily="18" charset="-78"/>
                <a:cs typeface="Bahij TheSansArabic Black" panose="02040703060201020203" pitchFamily="18" charset="-78"/>
              </a:rPr>
              <a:t>LEDs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F830E70-3452-4BF0-87FB-F8C8F5BDDC58}"/>
              </a:ext>
            </a:extLst>
          </p:cNvPr>
          <p:cNvSpPr/>
          <p:nvPr/>
        </p:nvSpPr>
        <p:spPr>
          <a:xfrm rot="5400000">
            <a:off x="6213084" y="2427650"/>
            <a:ext cx="196600" cy="128234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F07209-567A-43FA-AF61-BB04E57CE5BC}"/>
              </a:ext>
            </a:extLst>
          </p:cNvPr>
          <p:cNvSpPr txBox="1"/>
          <p:nvPr/>
        </p:nvSpPr>
        <p:spPr>
          <a:xfrm>
            <a:off x="7092280" y="285978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ij TheSansArabic Black" panose="02040703060201020203" pitchFamily="18" charset="-78"/>
                <a:cs typeface="Bahij TheSansArabic Black" panose="02040703060201020203" pitchFamily="18" charset="-78"/>
              </a:rPr>
              <a:t>V-Reg 7805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A03BE16-9B39-420D-A666-041869144EF1}"/>
              </a:ext>
            </a:extLst>
          </p:cNvPr>
          <p:cNvSpPr/>
          <p:nvPr/>
        </p:nvSpPr>
        <p:spPr>
          <a:xfrm rot="5818899">
            <a:off x="6125335" y="3180048"/>
            <a:ext cx="207627" cy="128234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442D44-2BAA-495A-BE7E-BF84753FB2C6}"/>
              </a:ext>
            </a:extLst>
          </p:cNvPr>
          <p:cNvSpPr txBox="1"/>
          <p:nvPr/>
        </p:nvSpPr>
        <p:spPr>
          <a:xfrm>
            <a:off x="7092280" y="3651870"/>
            <a:ext cx="175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ij TheSansArabic Black" panose="02040703060201020203" pitchFamily="18" charset="-78"/>
                <a:cs typeface="Bahij TheSansArabic Black" panose="02040703060201020203" pitchFamily="18" charset="-78"/>
              </a:rPr>
              <a:t>Prevent Wrong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ij TheSansArabic Black" panose="02040703060201020203" pitchFamily="18" charset="-78"/>
                <a:cs typeface="Bahij TheSansArabic Black" panose="02040703060201020203" pitchFamily="18" charset="-78"/>
              </a:rPr>
              <a:t>Connection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308BD24-9571-475E-ACB4-C93036F21EAE}"/>
              </a:ext>
            </a:extLst>
          </p:cNvPr>
          <p:cNvSpPr/>
          <p:nvPr/>
        </p:nvSpPr>
        <p:spPr>
          <a:xfrm rot="16200000">
            <a:off x="2594592" y="2748957"/>
            <a:ext cx="196601" cy="1570378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F0EEA57-4AD0-496C-976B-32EC6C49B993}"/>
              </a:ext>
            </a:extLst>
          </p:cNvPr>
          <p:cNvSpPr/>
          <p:nvPr/>
        </p:nvSpPr>
        <p:spPr>
          <a:xfrm rot="18350927">
            <a:off x="2610213" y="767089"/>
            <a:ext cx="233529" cy="1570378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712464-CE4C-4670-8489-FF4B4AE624FC}"/>
              </a:ext>
            </a:extLst>
          </p:cNvPr>
          <p:cNvSpPr txBox="1"/>
          <p:nvPr/>
        </p:nvSpPr>
        <p:spPr>
          <a:xfrm>
            <a:off x="683568" y="329183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ij TheSansArabic Black" panose="02040703060201020203" pitchFamily="18" charset="-78"/>
                <a:cs typeface="Bahij TheSansArabic Black" panose="02040703060201020203" pitchFamily="18" charset="-78"/>
              </a:rPr>
              <a:t>Input 12V</a:t>
            </a:r>
          </a:p>
        </p:txBody>
      </p:sp>
    </p:spTree>
    <p:extLst>
      <p:ext uri="{BB962C8B-B14F-4D97-AF65-F5344CB8AC3E}">
        <p14:creationId xmlns:p14="http://schemas.microsoft.com/office/powerpoint/2010/main" val="3609583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  <p:bldP spid="7" grpId="0"/>
      <p:bldP spid="8" grpId="0"/>
      <p:bldP spid="10" grpId="0" animBg="1"/>
      <p:bldP spid="11" grpId="0" animBg="1"/>
      <p:bldP spid="12" grpId="0"/>
      <p:bldP spid="13" grpId="0" animBg="1"/>
      <p:bldP spid="15" grpId="0"/>
      <p:bldP spid="16" grpId="0" animBg="1"/>
      <p:bldP spid="17" grpId="0"/>
      <p:bldP spid="18" grpId="0" animBg="1"/>
      <p:bldP spid="19" grpId="0"/>
      <p:bldP spid="9" grpId="0" animBg="1"/>
      <p:bldP spid="20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99992" y="2643758"/>
            <a:ext cx="5183560" cy="473576"/>
          </a:xfrm>
        </p:spPr>
        <p:txBody>
          <a:bodyPr/>
          <a:lstStyle/>
          <a:p>
            <a:r>
              <a:rPr lang="en-US" altLang="ko-KR" dirty="0"/>
              <a:t>Arduino Code</a:t>
            </a:r>
          </a:p>
          <a:p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592149">
            <a:off x="1608129" y="2366935"/>
            <a:ext cx="1080120" cy="55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7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987574"/>
            <a:ext cx="3096344" cy="30963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504" y="123478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Arduino UNO </a:t>
            </a:r>
          </a:p>
        </p:txBody>
      </p:sp>
      <p:sp>
        <p:nvSpPr>
          <p:cNvPr id="2" name="Rectangle 1"/>
          <p:cNvSpPr/>
          <p:nvPr/>
        </p:nvSpPr>
        <p:spPr>
          <a:xfrm>
            <a:off x="-108697" y="1262285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Maximum input current 20mA</a:t>
            </a:r>
          </a:p>
        </p:txBody>
      </p:sp>
      <p:sp>
        <p:nvSpPr>
          <p:cNvPr id="5" name="Rectangle 4"/>
          <p:cNvSpPr/>
          <p:nvPr/>
        </p:nvSpPr>
        <p:spPr>
          <a:xfrm>
            <a:off x="-828600" y="1946518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Maximum output current </a:t>
            </a:r>
          </a:p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40mA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603" y="2506062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Operating volte 5V</a:t>
            </a:r>
          </a:p>
        </p:txBody>
      </p:sp>
      <p:sp>
        <p:nvSpPr>
          <p:cNvPr id="7" name="Rectangle 6"/>
          <p:cNvSpPr/>
          <p:nvPr/>
        </p:nvSpPr>
        <p:spPr>
          <a:xfrm>
            <a:off x="-8520" y="2931790"/>
            <a:ext cx="2358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Input voltage</a:t>
            </a:r>
          </a:p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 (recommended) 7-12V</a:t>
            </a:r>
          </a:p>
        </p:txBody>
      </p:sp>
      <p:sp>
        <p:nvSpPr>
          <p:cNvPr id="8" name="Rectangle 7"/>
          <p:cNvSpPr/>
          <p:nvPr/>
        </p:nvSpPr>
        <p:spPr>
          <a:xfrm>
            <a:off x="-789" y="3742938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Input voltage (limits) 6-20V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51367" y="1109130"/>
            <a:ext cx="3055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14 Digital I/O pins</a:t>
            </a:r>
          </a:p>
          <a:p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(of which 6 provide PWM output</a:t>
            </a:r>
            <a:r>
              <a:rPr lang="en-US" sz="1400" dirty="0">
                <a:solidFill>
                  <a:schemeClr val="bg1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4488" y="2067694"/>
            <a:ext cx="2090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6</a:t>
            </a:r>
            <a:r>
              <a:rPr lang="en-US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analog  input pins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47337" y="2787774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Three power ways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18990" y="3651870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Clock speed 16MHz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48450" y="4417620"/>
            <a:ext cx="2811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Microcontroller ATmega328</a:t>
            </a:r>
          </a:p>
        </p:txBody>
      </p:sp>
    </p:spTree>
    <p:extLst>
      <p:ext uri="{BB962C8B-B14F-4D97-AF65-F5344CB8AC3E}">
        <p14:creationId xmlns:p14="http://schemas.microsoft.com/office/powerpoint/2010/main" val="2329224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11" grpId="0"/>
      <p:bldP spid="3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b="6123"/>
          <a:stretch/>
        </p:blipFill>
        <p:spPr>
          <a:xfrm>
            <a:off x="32855" y="267494"/>
            <a:ext cx="4505470" cy="270328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b="8333"/>
          <a:stretch/>
        </p:blipFill>
        <p:spPr>
          <a:xfrm>
            <a:off x="4427984" y="2643758"/>
            <a:ext cx="4608512" cy="237626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79198" y="809295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b="1" dirty="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Showing motors pins, sensors pins and define them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325864" y="3493336"/>
            <a:ext cx="51125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Movement functions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( showing how to control robot movement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40015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9672" y="2143842"/>
            <a:ext cx="1213209" cy="9998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27984" y="2211710"/>
            <a:ext cx="2749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Final Result </a:t>
            </a:r>
            <a:endParaRPr lang="en-US" altLang="ko-KR" sz="3600" dirty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88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3728" y="4040866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Due </a:t>
            </a: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to error in the downloaded sensor's library we replaced it in the simulation with logic states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7744" y="20031"/>
            <a:ext cx="4510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dirty="0" smtClean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Simulation schematic </a:t>
            </a:r>
            <a:r>
              <a:rPr lang="en-US" sz="28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circuit </a:t>
            </a:r>
            <a:endParaRPr lang="en-US" sz="2800" dirty="0">
              <a:solidFill>
                <a:prstClr val="white"/>
              </a:solidFill>
              <a:latin typeface="Berlin Sans FB" panose="020E0602020502020306" pitchFamily="34" charset="0"/>
              <a:cs typeface="Bahij TheSansArabic Black" panose="02040703060201020203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8604" t="17325" r="1662" b="32276"/>
          <a:stretch/>
        </p:blipFill>
        <p:spPr>
          <a:xfrm>
            <a:off x="899592" y="699542"/>
            <a:ext cx="7493333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27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43608" y="506619"/>
            <a:ext cx="7272808" cy="4464496"/>
            <a:chOff x="611560" y="1355321"/>
            <a:chExt cx="5400601" cy="348507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916" t="41818" r="65520" b="1818"/>
            <a:stretch/>
          </p:blipFill>
          <p:spPr>
            <a:xfrm>
              <a:off x="611560" y="2608151"/>
              <a:ext cx="2448272" cy="223224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t="1818" r="64532" b="67273"/>
            <a:stretch/>
          </p:blipFill>
          <p:spPr>
            <a:xfrm>
              <a:off x="611561" y="1355321"/>
              <a:ext cx="2448272" cy="1252830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3059832" y="1355321"/>
              <a:ext cx="2952329" cy="3485078"/>
              <a:chOff x="3059832" y="1355321"/>
              <a:chExt cx="2952329" cy="348507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2"/>
              <a:srcRect l="56200" t="1819" r="3326" b="65454"/>
              <a:stretch/>
            </p:blipFill>
            <p:spPr>
              <a:xfrm>
                <a:off x="3059832" y="1355321"/>
                <a:ext cx="2952329" cy="1252830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2"/>
              <a:srcRect l="50275" t="47273"/>
              <a:stretch/>
            </p:blipFill>
            <p:spPr>
              <a:xfrm>
                <a:off x="3059832" y="2608151"/>
                <a:ext cx="2952329" cy="2232248"/>
              </a:xfrm>
              <a:prstGeom prst="rect">
                <a:avLst/>
              </a:prstGeom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740464" y="0"/>
            <a:ext cx="5663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dirty="0" smtClean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Robot chassis </a:t>
            </a:r>
            <a:endParaRPr lang="en-US" sz="2800" dirty="0">
              <a:solidFill>
                <a:prstClr val="white"/>
              </a:solidFill>
              <a:latin typeface="Berlin Sans FB" panose="020E0602020502020306" pitchFamily="34" charset="0"/>
              <a:cs typeface="Bahij TheSansArabic Black" panose="0204070306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027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 rot="20634205">
            <a:off x="-99383" y="2243902"/>
            <a:ext cx="9144000" cy="576063"/>
          </a:xfrm>
        </p:spPr>
        <p:txBody>
          <a:bodyPr/>
          <a:lstStyle/>
          <a:p>
            <a:r>
              <a:rPr lang="en-US" altLang="ko-KR" sz="4400" dirty="0">
                <a:latin typeface="Monotype Corsiva" panose="03010101010201010101" pitchFamily="66" charset="0"/>
              </a:rPr>
              <a:t>Thank you</a:t>
            </a:r>
            <a:endParaRPr lang="ko-KR" altLang="en-US" sz="4400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505631" y="44368"/>
            <a:ext cx="9144000" cy="576064"/>
          </a:xfrm>
        </p:spPr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Follower Robot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6516216" y="3436946"/>
            <a:ext cx="289372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Motor driver</a:t>
            </a:r>
            <a:endParaRPr lang="ko-KR" altLang="en-US" sz="2800" b="1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3472401" y="1460277"/>
            <a:ext cx="21991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Arduino</a:t>
            </a:r>
            <a:endParaRPr lang="ko-KR" altLang="en-US" sz="2800" b="1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323528" y="3462665"/>
            <a:ext cx="186461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IR sensor</a:t>
            </a:r>
            <a:endParaRPr lang="ko-KR" altLang="en-US" sz="2800" b="1" dirty="0">
              <a:solidFill>
                <a:schemeClr val="bg1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3528" y="3960166"/>
            <a:ext cx="2255740" cy="307777"/>
            <a:chOff x="228028" y="3611068"/>
            <a:chExt cx="2255740" cy="307777"/>
          </a:xfrm>
        </p:grpSpPr>
        <p:sp>
          <p:nvSpPr>
            <p:cNvPr id="12" name="TextBox 13"/>
            <p:cNvSpPr txBox="1"/>
            <p:nvPr/>
          </p:nvSpPr>
          <p:spPr>
            <a:xfrm>
              <a:off x="595662" y="3611068"/>
              <a:ext cx="188810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228028" y="3611068"/>
              <a:ext cx="1888106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Signal sensor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7"/>
          <p:cNvSpPr txBox="1"/>
          <p:nvPr/>
        </p:nvSpPr>
        <p:spPr>
          <a:xfrm>
            <a:off x="3347864" y="1180816"/>
            <a:ext cx="1888106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Microcontroller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20"/>
          <p:cNvSpPr txBox="1"/>
          <p:nvPr/>
        </p:nvSpPr>
        <p:spPr>
          <a:xfrm>
            <a:off x="6638369" y="3965886"/>
            <a:ext cx="2248146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Movement controller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17"/>
          <p:cNvSpPr txBox="1"/>
          <p:nvPr/>
        </p:nvSpPr>
        <p:spPr>
          <a:xfrm>
            <a:off x="3431295" y="2409018"/>
            <a:ext cx="1888106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6"/>
          <p:cNvSpPr txBox="1"/>
          <p:nvPr/>
        </p:nvSpPr>
        <p:spPr>
          <a:xfrm>
            <a:off x="2692836" y="2823343"/>
            <a:ext cx="336502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chemeClr val="bg1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Power Distribution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  <p:bldP spid="6" grpId="0"/>
      <p:bldP spid="16" grpId="0" animBg="1"/>
      <p:bldP spid="19" grpId="0" animBg="1"/>
      <p:bldP spid="34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2355726"/>
            <a:ext cx="5183560" cy="473576"/>
          </a:xfrm>
        </p:spPr>
        <p:txBody>
          <a:bodyPr/>
          <a:lstStyle/>
          <a:p>
            <a:r>
              <a:rPr lang="en-US" altLang="ko-KR" dirty="0"/>
              <a:t>L293D Motor Driver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55464">
            <a:off x="1599877" y="2305992"/>
            <a:ext cx="1196646" cy="57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06F2E529-CD77-4BFB-BC65-F2B266D567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15217" r="7499" b="2"/>
          <a:stretch/>
        </p:blipFill>
        <p:spPr>
          <a:xfrm>
            <a:off x="2771800" y="1059582"/>
            <a:ext cx="3419872" cy="356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E25CB7-2E44-4AF5-84DA-2FF1F43F7E88}"/>
              </a:ext>
            </a:extLst>
          </p:cNvPr>
          <p:cNvSpPr txBox="1"/>
          <p:nvPr/>
        </p:nvSpPr>
        <p:spPr>
          <a:xfrm>
            <a:off x="-108520" y="1131590"/>
            <a:ext cx="31318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cs typeface="Bahij TheSansArabic Black" panose="02040703060201020203" pitchFamily="18" charset="-78"/>
              </a:rPr>
              <a:t>Enable 1,2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cs typeface="Bahij TheSansArabic Black" panose="02040703060201020203" pitchFamily="18" charset="-78"/>
              </a:rPr>
              <a:t>Controlling Motor 1 Speed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 panose="020E0602020502020306" pitchFamily="34" charset="0"/>
              <a:cs typeface="Bahij TheSansArabic Black" panose="02040703060201020203" pitchFamily="18" charset="-78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cs typeface="Bahij TheSansArabic Black" panose="02040703060201020203" pitchFamily="18" charset="-78"/>
              </a:rPr>
              <a:t>Input 1, Input 2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cs typeface="Bahij TheSansArabic Black" panose="02040703060201020203" pitchFamily="18" charset="-78"/>
              </a:rPr>
              <a:t>Controlling Motor 1 Direction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 panose="020E0602020502020306" pitchFamily="34" charset="0"/>
              <a:cs typeface="Bahij TheSansArabic Black" panose="02040703060201020203" pitchFamily="18" charset="-78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cs typeface="Bahij TheSansArabic Black" panose="02040703060201020203" pitchFamily="18" charset="-78"/>
              </a:rPr>
              <a:t>Output 1, Output 2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cs typeface="Bahij TheSansArabic Black" panose="02040703060201020203" pitchFamily="18" charset="-78"/>
              </a:rPr>
              <a:t>Connected to the controlled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cs typeface="Bahij TheSansArabic Black" panose="02040703060201020203" pitchFamily="18" charset="-78"/>
              </a:rPr>
              <a:t>motor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lin Sans FB" panose="020E0602020502020306" pitchFamily="34" charset="0"/>
              <a:cs typeface="Bahij TheSansArabic Black" panose="02040703060201020203" pitchFamily="18" charset="-78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cs typeface="Bahij TheSansArabic Black" panose="02040703060201020203" pitchFamily="18" charset="-78"/>
              </a:rPr>
              <a:t>Vcc2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cs typeface="Bahij TheSansArabic Black" panose="02040703060201020203" pitchFamily="18" charset="-78"/>
              </a:rPr>
              <a:t>The voltage required for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cs typeface="Bahij TheSansArabic Black" panose="02040703060201020203" pitchFamily="18" charset="-78"/>
              </a:rPr>
              <a:t>the motors to work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lin Sans FB" panose="020E0602020502020306" pitchFamily="34" charset="0"/>
                <a:cs typeface="Bahij TheSansArabic Black" panose="02040703060201020203" pitchFamily="18" charset="-78"/>
              </a:rPr>
              <a:t>4.5V:36V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B30ED3-3453-45E6-A136-A7A21BC000AC}"/>
              </a:ext>
            </a:extLst>
          </p:cNvPr>
          <p:cNvSpPr txBox="1"/>
          <p:nvPr/>
        </p:nvSpPr>
        <p:spPr>
          <a:xfrm>
            <a:off x="6084168" y="1275606"/>
            <a:ext cx="3131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Enable 3,4</a:t>
            </a:r>
          </a:p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Controlling Motor 2 Speed</a:t>
            </a:r>
          </a:p>
          <a:p>
            <a:pPr algn="ctr">
              <a:defRPr/>
            </a:pPr>
            <a:endParaRPr lang="en-US" sz="1600" dirty="0">
              <a:solidFill>
                <a:prstClr val="white"/>
              </a:solidFill>
              <a:latin typeface="Berlin Sans FB" panose="020E0602020502020306" pitchFamily="34" charset="0"/>
              <a:cs typeface="Bahij TheSansArabic Black" panose="02040703060201020203" pitchFamily="18" charset="-78"/>
            </a:endParaRPr>
          </a:p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Input 3, Input 4</a:t>
            </a:r>
          </a:p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Controlling Motor 2 Direction</a:t>
            </a:r>
          </a:p>
          <a:p>
            <a:pPr algn="ctr">
              <a:defRPr/>
            </a:pPr>
            <a:endParaRPr lang="en-US" sz="1600" dirty="0">
              <a:solidFill>
                <a:prstClr val="white"/>
              </a:solidFill>
              <a:latin typeface="Berlin Sans FB" panose="020E0602020502020306" pitchFamily="34" charset="0"/>
              <a:cs typeface="Bahij TheSansArabic Black" panose="02040703060201020203" pitchFamily="18" charset="-78"/>
            </a:endParaRPr>
          </a:p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Output 1, Output 2</a:t>
            </a:r>
          </a:p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Connected to the controlled </a:t>
            </a:r>
          </a:p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motor</a:t>
            </a:r>
          </a:p>
          <a:p>
            <a:pPr algn="ctr">
              <a:defRPr/>
            </a:pPr>
            <a:endParaRPr lang="en-US" sz="1600" dirty="0">
              <a:solidFill>
                <a:prstClr val="white"/>
              </a:solidFill>
              <a:latin typeface="Berlin Sans FB" panose="020E0602020502020306" pitchFamily="34" charset="0"/>
              <a:cs typeface="Bahij TheSansArabic Black" panose="02040703060201020203" pitchFamily="18" charset="-78"/>
            </a:endParaRPr>
          </a:p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Vcc1</a:t>
            </a:r>
          </a:p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5V for internal logic translation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A999A-1E6A-4428-88BC-B09699808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L293D Motor Driver</a:t>
            </a:r>
            <a:endParaRPr lang="en-US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8A9C4-A75D-4C23-873B-13E5A4738F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Pins Diagram</a:t>
            </a:r>
            <a:endParaRPr lang="en-US" altLang="ko-KR" sz="1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75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4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E85875-7033-4B11-AF7A-EB40014BB5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L293D Motor Driver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5EA4DC-AAF4-4B7C-B525-9B2907ACEE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PCB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315A90-AE44-4FD8-B7DE-D4343C67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059582"/>
            <a:ext cx="4105848" cy="3869650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ADAFF47E-E988-40B9-B105-76B721CF1C13}"/>
              </a:ext>
            </a:extLst>
          </p:cNvPr>
          <p:cNvSpPr/>
          <p:nvPr/>
        </p:nvSpPr>
        <p:spPr>
          <a:xfrm rot="3897062">
            <a:off x="6376673" y="637998"/>
            <a:ext cx="155773" cy="1086942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BB9E85E-2193-445E-A286-DD1211A26B6D}"/>
              </a:ext>
            </a:extLst>
          </p:cNvPr>
          <p:cNvSpPr/>
          <p:nvPr/>
        </p:nvSpPr>
        <p:spPr>
          <a:xfrm rot="5400000">
            <a:off x="6871755" y="2601415"/>
            <a:ext cx="144016" cy="978408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34193BD-07D3-402D-9982-37602CDE6C3C}"/>
              </a:ext>
            </a:extLst>
          </p:cNvPr>
          <p:cNvSpPr/>
          <p:nvPr/>
        </p:nvSpPr>
        <p:spPr>
          <a:xfrm rot="6203512">
            <a:off x="6467340" y="4015580"/>
            <a:ext cx="171756" cy="1145027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3C9BA36-CA21-4D3A-A9D5-983CB309DC17}"/>
              </a:ext>
            </a:extLst>
          </p:cNvPr>
          <p:cNvSpPr/>
          <p:nvPr/>
        </p:nvSpPr>
        <p:spPr>
          <a:xfrm rot="15881417">
            <a:off x="2832605" y="3733014"/>
            <a:ext cx="211195" cy="1714393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A3D8252-BD28-44F2-9C1C-9AA732CB581C}"/>
              </a:ext>
            </a:extLst>
          </p:cNvPr>
          <p:cNvSpPr/>
          <p:nvPr/>
        </p:nvSpPr>
        <p:spPr>
          <a:xfrm>
            <a:off x="1619672" y="1779662"/>
            <a:ext cx="1152128" cy="2592288"/>
          </a:xfrm>
          <a:prstGeom prst="leftBrace">
            <a:avLst>
              <a:gd name="adj1" fmla="val 11504"/>
              <a:gd name="adj2" fmla="val 28371"/>
            </a:avLst>
          </a:prstGeom>
          <a:ln w="5715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FFFFFF"/>
                </a:outerShdw>
              </a:effectLst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807C13-F442-4B04-AF05-6D6CBF69BE8E}"/>
              </a:ext>
            </a:extLst>
          </p:cNvPr>
          <p:cNvSpPr txBox="1"/>
          <p:nvPr/>
        </p:nvSpPr>
        <p:spPr>
          <a:xfrm>
            <a:off x="6976767" y="721028"/>
            <a:ext cx="2164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Controlled Motor #2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0903FA-207E-4BCE-AC5B-BFA37585184D}"/>
              </a:ext>
            </a:extLst>
          </p:cNvPr>
          <p:cNvSpPr txBox="1"/>
          <p:nvPr/>
        </p:nvSpPr>
        <p:spPr>
          <a:xfrm>
            <a:off x="6997182" y="2906529"/>
            <a:ext cx="2164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L293D 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0D7FA-FCB3-47A8-A379-1D239AF4D6F7}"/>
              </a:ext>
            </a:extLst>
          </p:cNvPr>
          <p:cNvSpPr txBox="1"/>
          <p:nvPr/>
        </p:nvSpPr>
        <p:spPr>
          <a:xfrm>
            <a:off x="7092280" y="4590678"/>
            <a:ext cx="2164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Controlled Motor #1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2C9BB9-D156-485D-8C04-2AEAE7078C50}"/>
              </a:ext>
            </a:extLst>
          </p:cNvPr>
          <p:cNvSpPr txBox="1"/>
          <p:nvPr/>
        </p:nvSpPr>
        <p:spPr>
          <a:xfrm>
            <a:off x="133815" y="4125499"/>
            <a:ext cx="2061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Motor #1 Controlling Data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In1, in2 -&gt; direction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ENA -&gt; speed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BC1B8F-F176-4680-BA84-6335AED2E6CF}"/>
              </a:ext>
            </a:extLst>
          </p:cNvPr>
          <p:cNvSpPr txBox="1"/>
          <p:nvPr/>
        </p:nvSpPr>
        <p:spPr>
          <a:xfrm>
            <a:off x="186573" y="755811"/>
            <a:ext cx="2061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Motor #2 Controlling Data</a:t>
            </a:r>
          </a:p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In3, in4 -&gt; direction</a:t>
            </a:r>
          </a:p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ENB -&gt; speed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DB11B7-B9E2-4CDB-B9AD-741BFB78DE5E}"/>
              </a:ext>
            </a:extLst>
          </p:cNvPr>
          <p:cNvSpPr txBox="1"/>
          <p:nvPr/>
        </p:nvSpPr>
        <p:spPr>
          <a:xfrm>
            <a:off x="-180528" y="2317007"/>
            <a:ext cx="2061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Fastening Holes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B5CC4BD-65FE-47F9-9AA6-83E05BE74559}"/>
              </a:ext>
            </a:extLst>
          </p:cNvPr>
          <p:cNvSpPr/>
          <p:nvPr/>
        </p:nvSpPr>
        <p:spPr>
          <a:xfrm rot="16200000">
            <a:off x="1987058" y="3147133"/>
            <a:ext cx="196600" cy="618368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75761E-0BEC-43B4-B5D9-6C6322719AEC}"/>
              </a:ext>
            </a:extLst>
          </p:cNvPr>
          <p:cNvSpPr txBox="1"/>
          <p:nvPr/>
        </p:nvSpPr>
        <p:spPr>
          <a:xfrm>
            <a:off x="-213814" y="3057165"/>
            <a:ext cx="2299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Power for circuit’s </a:t>
            </a:r>
          </a:p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Components</a:t>
            </a:r>
          </a:p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+5V, 0V, +12V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6B61883-891E-4A55-AABD-8A8DF22D5AF1}"/>
              </a:ext>
            </a:extLst>
          </p:cNvPr>
          <p:cNvSpPr/>
          <p:nvPr/>
        </p:nvSpPr>
        <p:spPr>
          <a:xfrm rot="17380289">
            <a:off x="2887950" y="762841"/>
            <a:ext cx="197763" cy="1609555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33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4" grpId="0" animBg="1"/>
      <p:bldP spid="15" grpId="0" animBg="1"/>
      <p:bldP spid="16" grpId="0" animBg="1"/>
      <p:bldP spid="18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19" grpId="0" animBg="1"/>
      <p:bldP spid="27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44008" y="2611293"/>
            <a:ext cx="5183560" cy="473576"/>
          </a:xfrm>
        </p:spPr>
        <p:txBody>
          <a:bodyPr/>
          <a:lstStyle/>
          <a:p>
            <a:r>
              <a:rPr lang="en-US" altLang="ko-KR" dirty="0"/>
              <a:t>IR Sensor</a:t>
            </a:r>
          </a:p>
          <a:p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5656" y="2176784"/>
            <a:ext cx="1280271" cy="9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71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83830"/>
            <a:ext cx="3994876" cy="208823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506751" y="-945"/>
            <a:ext cx="3698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1" dirty="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TCRT5000 Sensor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7102" y="2634466"/>
            <a:ext cx="388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Schematic circuit of TCRT5000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40913" y="2634466"/>
            <a:ext cx="3885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TCRT5000 sensor 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003798"/>
            <a:ext cx="2796711" cy="194606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475656" y="3724275"/>
            <a:ext cx="15488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600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LM358 OP-amp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C89E3-4E10-464D-856E-82C13673C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555526"/>
            <a:ext cx="40324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4887" y="2130391"/>
            <a:ext cx="3600400" cy="1458782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 flipH="1">
            <a:off x="3131842" y="1635646"/>
            <a:ext cx="720078" cy="2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05985" y="1275606"/>
            <a:ext cx="1512168" cy="432048"/>
          </a:xfrm>
        </p:spPr>
        <p:txBody>
          <a:bodyPr/>
          <a:lstStyle/>
          <a:p>
            <a:r>
              <a:rPr lang="en-US" sz="1600" dirty="0">
                <a:latin typeface="Berlin Sans FB" panose="020E0602020502020306" pitchFamily="34" charset="0"/>
              </a:rPr>
              <a:t>Pin header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403648" y="2139702"/>
            <a:ext cx="64807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6751" y="1985813"/>
            <a:ext cx="740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600" dirty="0">
                <a:solidFill>
                  <a:schemeClr val="bg1"/>
                </a:solidFill>
                <a:latin typeface="Berlin Sans FB" panose="020E0602020502020306" pitchFamily="34" charset="0"/>
                <a:cs typeface="Arial" pitchFamily="34" charset="0"/>
              </a:rPr>
              <a:t>LM358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131842" y="2787774"/>
            <a:ext cx="720078" cy="72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32158" y="2470124"/>
            <a:ext cx="859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600" dirty="0">
                <a:solidFill>
                  <a:schemeClr val="bg1"/>
                </a:solidFill>
                <a:latin typeface="Berlin Sans FB" panose="020E0602020502020306" pitchFamily="34" charset="0"/>
                <a:cs typeface="Arial" pitchFamily="34" charset="0"/>
              </a:rPr>
              <a:t>led1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007476" y="2859782"/>
            <a:ext cx="9722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61365" y="2669889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erlin Sans FB" panose="020E0602020502020306" pitchFamily="34" charset="0"/>
                <a:cs typeface="Arial" pitchFamily="34" charset="0"/>
              </a:rPr>
              <a:t>V-R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148227" y="3602772"/>
            <a:ext cx="813842" cy="49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86915" y="343511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600" dirty="0">
                <a:solidFill>
                  <a:schemeClr val="bg1"/>
                </a:solidFill>
                <a:latin typeface="Berlin Sans FB" panose="020E0602020502020306" pitchFamily="34" charset="0"/>
                <a:cs typeface="Arial" pitchFamily="34" charset="0"/>
              </a:rPr>
              <a:t>R1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2627784" y="3795886"/>
            <a:ext cx="1008113" cy="680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278255" y="3507854"/>
            <a:ext cx="701457" cy="2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536165" y="4240971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600" dirty="0">
                <a:solidFill>
                  <a:schemeClr val="bg1"/>
                </a:solidFill>
                <a:latin typeface="Berlin Sans FB" panose="020E0602020502020306" pitchFamily="34" charset="0"/>
                <a:cs typeface="Arial" pitchFamily="34" charset="0"/>
              </a:rPr>
              <a:t>R2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6670" y="365187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600" dirty="0">
                <a:solidFill>
                  <a:schemeClr val="bg1"/>
                </a:solidFill>
                <a:latin typeface="Berlin Sans FB" panose="020E0602020502020306" pitchFamily="34" charset="0"/>
                <a:cs typeface="Arial" pitchFamily="34" charset="0"/>
              </a:rPr>
              <a:t>R3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60564" y="2274161"/>
            <a:ext cx="3495263" cy="1407009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H="1">
            <a:off x="6724555" y="3742681"/>
            <a:ext cx="1008112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36278" y="3501410"/>
            <a:ext cx="1944216" cy="216751"/>
          </a:xfrm>
        </p:spPr>
        <p:txBody>
          <a:bodyPr/>
          <a:lstStyle/>
          <a:p>
            <a:r>
              <a:rPr lang="en-US" sz="1600" dirty="0">
                <a:latin typeface="Berlin Sans FB" panose="020E0602020502020306" pitchFamily="34" charset="0"/>
              </a:rPr>
              <a:t>Tcrt5000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41268" y="895100"/>
            <a:ext cx="13324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b="1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Top layer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142585" y="988204"/>
            <a:ext cx="17956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b="1" dirty="0">
                <a:solidFill>
                  <a:prstClr val="white"/>
                </a:solidFill>
                <a:latin typeface="Berlin Sans FB" panose="020E0602020502020306" pitchFamily="34" charset="0"/>
                <a:cs typeface="Bahij TheSansArabic Black" panose="02040703060201020203" pitchFamily="18" charset="-78"/>
              </a:rPr>
              <a:t>Bottom layer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046055" y="17104"/>
            <a:ext cx="10518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3600" b="1" dirty="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rial" pitchFamily="34" charset="0"/>
              </a:rPr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1231972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  <p:bldP spid="42" grpId="0"/>
      <p:bldP spid="45" grpId="0"/>
      <p:bldP spid="51" grpId="0"/>
      <p:bldP spid="55" grpId="0"/>
      <p:bldP spid="58" grpId="0"/>
      <p:bldP spid="59" grpId="0"/>
      <p:bldP spid="67" grpId="0" build="p"/>
      <p:bldP spid="74" grpId="0"/>
      <p:bldP spid="75" grpId="0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99992" y="2643758"/>
            <a:ext cx="5183560" cy="473576"/>
          </a:xfrm>
        </p:spPr>
        <p:txBody>
          <a:bodyPr/>
          <a:lstStyle/>
          <a:p>
            <a:r>
              <a:rPr lang="en-US" altLang="ko-KR" dirty="0"/>
              <a:t>Power Distribution</a:t>
            </a:r>
          </a:p>
          <a:p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3648" y="2140795"/>
            <a:ext cx="1331683" cy="93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01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311</Words>
  <Application>Microsoft Office PowerPoint</Application>
  <PresentationFormat>On-screen Show (16:9)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Adobe Ming Std L</vt:lpstr>
      <vt:lpstr>Adobe Song Std L</vt:lpstr>
      <vt:lpstr>맑은 고딕</vt:lpstr>
      <vt:lpstr>Arial</vt:lpstr>
      <vt:lpstr>Arial Unicode MS</vt:lpstr>
      <vt:lpstr>Bahij TheSansArabic Black</vt:lpstr>
      <vt:lpstr>Berlin Sans FB</vt:lpstr>
      <vt:lpstr>Calibri</vt:lpstr>
      <vt:lpstr>Comic Sans MS</vt:lpstr>
      <vt:lpstr>Monotype Corsiva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Eng.Zalloma</cp:lastModifiedBy>
  <cp:revision>151</cp:revision>
  <dcterms:created xsi:type="dcterms:W3CDTF">2016-12-05T23:26:54Z</dcterms:created>
  <dcterms:modified xsi:type="dcterms:W3CDTF">2021-04-16T13:33:16Z</dcterms:modified>
</cp:coreProperties>
</file>