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TLDR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TLDR Summary for estheroche, Oshioke-Salaki, manoahLinks, Joy-Adah, 0xkyng, Calebux, princeibs, CollinsC1O, vibenedict, estherbreath, Immanuelolivia1, muheebyusufbaba1, Enenche23, aji70</a:t>
            </a:r>
          </a:p>
          <a:p/>
          <a:p>
            <a:r>
              <a:t>**Commit Activity from partipants in the program:** GREAT! Significantly higher after the program.</a:t>
            </a:r>
          </a:p>
          <a:p/>
          <a:p>
            <a:r>
              <a:t>**New Developers:** 4</a:t>
            </a:r>
          </a:p>
          <a:p>
            <a:r>
              <a:t>New developers</a:t>
            </a:r>
          </a:p>
          <a:p/>
          <a:p>
            <a:r>
              <a:t>**Comparison with Other Developers:** NOTHING SPECIAL: No significant difference in the number of commits.</a:t>
            </a:r>
          </a:p>
          <a:p/>
          <a:p>
            <a:r>
              <a:t>**Growth Rate in number of commits:** NOTHING SPECIAL: No significant difference in the average growth rate.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Commits per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Plot Comparison (Last 3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ox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developers are the most 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0xkyng: Always been inactive</a:t>
            </a:r>
          </a:p>
          <a:p>
            <a:r>
              <a:t>CollinsC1O: Always been inactive</a:t>
            </a:r>
          </a:p>
          <a:p>
            <a:r>
              <a:t>estherbreath: Always been inactive</a:t>
            </a:r>
          </a:p>
          <a:p>
            <a:r>
              <a:t>muheebyusufbaba1: Always been inactive</a:t>
            </a:r>
          </a:p>
          <a:p>
            <a:r>
              <a:t>Enenche23: Always been inactive</a:t>
            </a:r>
          </a:p>
          <a:p>
            <a:r>
              <a:t>aji70: Always been inactive</a:t>
            </a:r>
          </a:p>
          <a:p>
            <a:r>
              <a:t>Oshioke-Salaki: Highly involved (20+ commits)</a:t>
            </a:r>
          </a:p>
          <a:p>
            <a:r>
              <a:t>Immanuelolivia1: Moderately active (10-19 commits)</a:t>
            </a:r>
          </a:p>
          <a:p>
            <a:r>
              <a:t>princeibs: Moderately active (10-19 commits)</a:t>
            </a:r>
          </a:p>
          <a:p>
            <a:r>
              <a:t>Calebux: Low-level active (&lt;10 commits)</a:t>
            </a:r>
          </a:p>
          <a:p>
            <a:r>
              <a:t>manoahLinks: Low-level active (&lt;10 commits)</a:t>
            </a:r>
          </a:p>
          <a:p>
            <a:r>
              <a:t>Joy-Adah: Low-level active (&lt;10 commits)</a:t>
            </a:r>
          </a:p>
          <a:p>
            <a:r>
              <a:t>estheroche: Low-level active (&lt;10 commits)</a:t>
            </a:r>
          </a:p>
          <a:p>
            <a:r>
              <a:t>vibenedict: Low-level active (&lt;10 commits)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these developers committing more code after the program than before the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Mann-Whitney U test statistic: 126.500, P-value: 0.073</a:t>
            </a:r>
          </a:p>
          <a:p>
            <a:r>
              <a:t>CONGRATULATIONS! The commit activity from the builders taking part in this program is statistically higher after the program.Difference in commit activity before and after the program is considered significant.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 we have new developers after the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Number of new developers committing code within 2 months after the program: 4</a:t>
            </a:r>
          </a:p>
          <a:p>
            <a:r>
              <a:t>New developers: princeibs, 0xkyng, Immanuelolivia1, estherbreath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 the developers of this program commit more code than other Starknet developers?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Mann-Whitney U test statistic: 19222.500, P-value: 0.526</a:t>
            </a:r>
          </a:p>
          <a:p>
            <a:r>
              <a:t>NOTHING SPECIAL! There is no significant difference in the number of commits between user-specified developers and other developers since the program end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 the increase rate in commits from these developers higher than that of other Starknet developers?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Mann-Whitney U test statistic: 2116.500, P-value: 0.327</a:t>
            </a:r>
          </a:p>
          <a:p>
            <a:r>
              <a:t>NOTHING SPECIAL! There is no significant difference in the average growth rate of commit activity between user-specified developers and other developers.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