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2" r:id="rId7"/>
    <p:sldId id="264" r:id="rId8"/>
  </p:sldIdLst>
  <p:sldSz cx="9144000" cy="5143500" type="screen16x9"/>
  <p:notesSz cx="6858000" cy="9144000"/>
  <p:embeddedFontLst>
    <p:embeddedFont>
      <p:font typeface="Maven Pro" charset="0"/>
      <p:regular r:id="rId10"/>
      <p:bold r:id="rId11"/>
    </p:embeddedFont>
    <p:embeddedFont>
      <p:font typeface="Nunito"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343526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cfc21b244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cfc21b244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cfc21b244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cfc21b24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fc21b244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fc21b244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ecmconnection.com/doc/vrs-virtualrescan-0001"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564200" y="240349"/>
            <a:ext cx="4775100" cy="307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SENTIMENT ANALYSIS SYSTEM</a:t>
            </a:r>
            <a:endParaRPr/>
          </a:p>
        </p:txBody>
      </p:sp>
      <p:sp>
        <p:nvSpPr>
          <p:cNvPr id="278" name="Google Shape;278;p13"/>
          <p:cNvSpPr txBox="1">
            <a:spLocks noGrp="1"/>
          </p:cNvSpPr>
          <p:nvPr>
            <p:ph type="subTitle" idx="1"/>
          </p:nvPr>
        </p:nvSpPr>
        <p:spPr>
          <a:xfrm>
            <a:off x="564200" y="2788375"/>
            <a:ext cx="5571600" cy="136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latin typeface="Maven Pro"/>
                <a:ea typeface="Maven Pro"/>
                <a:cs typeface="Maven Pro"/>
                <a:sym typeface="Maven Pro"/>
              </a:rPr>
              <a:t>VIRTUAL RESCAN</a:t>
            </a:r>
            <a:endParaRPr sz="2400" dirty="0">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409407" y="135082"/>
            <a:ext cx="6366900" cy="25873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VRS </a:t>
            </a:r>
            <a:endParaRPr dirty="0"/>
          </a:p>
        </p:txBody>
      </p:sp>
      <p:sp>
        <p:nvSpPr>
          <p:cNvPr id="284" name="Google Shape;284;p14"/>
          <p:cNvSpPr txBox="1">
            <a:spLocks noGrp="1"/>
          </p:cNvSpPr>
          <p:nvPr>
            <p:ph type="body" idx="1"/>
          </p:nvPr>
        </p:nvSpPr>
        <p:spPr>
          <a:xfrm>
            <a:off x="1388625" y="2847109"/>
            <a:ext cx="6366900" cy="1943099"/>
          </a:xfrm>
          <a:prstGeom prst="rect">
            <a:avLst/>
          </a:prstGeom>
        </p:spPr>
        <p:txBody>
          <a:bodyPr spcFirstLastPara="1" wrap="square" lIns="91425" tIns="91425" rIns="91425" bIns="91425" anchor="t" anchorCtr="0">
            <a:noAutofit/>
          </a:bodyPr>
          <a:lstStyle/>
          <a:p>
            <a:pPr marL="146050" indent="0">
              <a:buNone/>
            </a:pPr>
            <a:endParaRPr lang="en-US" sz="1800" dirty="0"/>
          </a:p>
          <a:p>
            <a:pPr marL="0" lvl="0" indent="0">
              <a:spcAft>
                <a:spcPts val="1600"/>
              </a:spcAft>
              <a:buNone/>
            </a:pPr>
            <a:r>
              <a:rPr lang="en-US" sz="1800" dirty="0"/>
              <a:t>VRS (</a:t>
            </a:r>
            <a:r>
              <a:rPr lang="en-US" sz="1800" dirty="0" err="1"/>
              <a:t>VirtualReScan</a:t>
            </a:r>
            <a:r>
              <a:rPr lang="en-US" sz="1800" dirty="0"/>
              <a:t>) is the award-winning, industry standard for image enhancement and correction.</a:t>
            </a:r>
            <a:endParaRPr sz="1800" dirty="0">
              <a:solidFill>
                <a:srgbClr val="FFFFFF"/>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88625" y="124100"/>
            <a:ext cx="6366900" cy="186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smtClean="0"/>
              <a:t>VRS USING PURPOSES</a:t>
            </a:r>
            <a:endParaRPr sz="3000" dirty="0"/>
          </a:p>
        </p:txBody>
      </p:sp>
      <p:sp>
        <p:nvSpPr>
          <p:cNvPr id="290" name="Google Shape;290;p15"/>
          <p:cNvSpPr txBox="1">
            <a:spLocks noGrp="1"/>
          </p:cNvSpPr>
          <p:nvPr>
            <p:ph type="body" idx="1"/>
          </p:nvPr>
        </p:nvSpPr>
        <p:spPr>
          <a:xfrm>
            <a:off x="1388550" y="1454726"/>
            <a:ext cx="6366900" cy="2452255"/>
          </a:xfrm>
          <a:prstGeom prst="rect">
            <a:avLst/>
          </a:prstGeom>
        </p:spPr>
        <p:txBody>
          <a:bodyPr spcFirstLastPara="1" wrap="square" lIns="91425" tIns="91425" rIns="91425" bIns="91425" anchor="t" anchorCtr="0">
            <a:noAutofit/>
          </a:bodyPr>
          <a:lstStyle/>
          <a:p>
            <a:pPr marL="146050" indent="0">
              <a:buNone/>
            </a:pPr>
            <a:r>
              <a:rPr lang="en-US" sz="1400" dirty="0" smtClean="0"/>
              <a:t> </a:t>
            </a:r>
            <a:r>
              <a:rPr lang="en-US" sz="1400" dirty="0"/>
              <a:t>goal is simple: Electronically capture your crucial documents and data as quickly as possible. With VRS (</a:t>
            </a:r>
            <a:r>
              <a:rPr lang="en-US" sz="1400" dirty="0" err="1"/>
              <a:t>VirtualReScan</a:t>
            </a:r>
            <a:r>
              <a:rPr lang="en-US" sz="1400" dirty="0"/>
              <a:t>) you receive more reliable information from your document management system because your scanning operations are creating high quality images. </a:t>
            </a:r>
            <a:r>
              <a:rPr lang="en-US" sz="1400" dirty="0"/>
              <a:t/>
            </a:r>
            <a:br>
              <a:rPr lang="en-US" sz="1400" dirty="0"/>
            </a:br>
            <a:endParaRPr lang="en-US" sz="1400" dirty="0"/>
          </a:p>
          <a:p>
            <a:pPr marL="25400" marR="25400" lvl="0" indent="0" algn="just" rtl="0">
              <a:lnSpc>
                <a:spcPct val="163636"/>
              </a:lnSpc>
              <a:spcBef>
                <a:spcPts val="0"/>
              </a:spcBef>
              <a:spcAft>
                <a:spcPts val="0"/>
              </a:spcAft>
              <a:buNone/>
            </a:pPr>
            <a:endParaRPr sz="1400" dirty="0">
              <a:solidFill>
                <a:srgbClr val="FFFFFF"/>
              </a:solidFill>
              <a:latin typeface="Maven Pro"/>
              <a:ea typeface="Maven Pro"/>
              <a:cs typeface="Maven Pro"/>
              <a:sym typeface="Maven Pro"/>
            </a:endParaRPr>
          </a:p>
          <a:p>
            <a:pPr marL="0" lvl="0" indent="0" algn="ctr" rtl="0">
              <a:spcBef>
                <a:spcPts val="1500"/>
              </a:spcBef>
              <a:spcAft>
                <a:spcPts val="1600"/>
              </a:spcAft>
              <a:buNone/>
            </a:pPr>
            <a:endParaRPr sz="1400" dirty="0">
              <a:solidFill>
                <a:srgbClr val="FFFFFF"/>
              </a:solidFill>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603450" y="276025"/>
            <a:ext cx="6366900" cy="1863300"/>
          </a:xfrm>
          <a:prstGeom prst="rect">
            <a:avLst/>
          </a:prstGeom>
        </p:spPr>
        <p:txBody>
          <a:bodyPr spcFirstLastPara="1" wrap="square" lIns="91425" tIns="91425" rIns="91425" bIns="91425" anchor="ctr" anchorCtr="0">
            <a:noAutofit/>
          </a:bodyPr>
          <a:lstStyle/>
          <a:p>
            <a:pPr marL="0" lvl="0" indent="0" algn="ctr" rtl="0">
              <a:spcBef>
                <a:spcPts val="300"/>
              </a:spcBef>
              <a:spcAft>
                <a:spcPts val="0"/>
              </a:spcAft>
              <a:buNone/>
            </a:pPr>
            <a:r>
              <a:rPr lang="en-US" sz="3600" dirty="0" smtClean="0">
                <a:solidFill>
                  <a:srgbClr val="FFFFFF"/>
                </a:solidFill>
              </a:rPr>
              <a:t>	</a:t>
            </a:r>
            <a:endParaRPr sz="3600" dirty="0">
              <a:solidFill>
                <a:srgbClr val="FFFFFF"/>
              </a:solidFill>
            </a:endParaRPr>
          </a:p>
        </p:txBody>
      </p:sp>
      <p:sp>
        <p:nvSpPr>
          <p:cNvPr id="296" name="Google Shape;296;p16"/>
          <p:cNvSpPr txBox="1">
            <a:spLocks noGrp="1"/>
          </p:cNvSpPr>
          <p:nvPr>
            <p:ph type="body" idx="1"/>
          </p:nvPr>
        </p:nvSpPr>
        <p:spPr>
          <a:xfrm>
            <a:off x="2307558" y="1558637"/>
            <a:ext cx="6223377" cy="4478480"/>
          </a:xfrm>
          <a:prstGeom prst="rect">
            <a:avLst/>
          </a:prstGeom>
        </p:spPr>
        <p:txBody>
          <a:bodyPr spcFirstLastPara="1" wrap="square" lIns="91425" tIns="91425" rIns="91425" bIns="91425" anchor="t" anchorCtr="0">
            <a:noAutofit/>
          </a:bodyPr>
          <a:lstStyle/>
          <a:p>
            <a:pPr marL="146050" indent="0">
              <a:buNone/>
            </a:pPr>
            <a:r>
              <a:rPr lang="en-US" dirty="0"/>
              <a:t>VRS from </a:t>
            </a:r>
            <a:r>
              <a:rPr lang="en-US" dirty="0" err="1"/>
              <a:t>Kofax</a:t>
            </a:r>
            <a:r>
              <a:rPr lang="en-US" dirty="0"/>
              <a:t> is an electronic check-point for scanned images. As quickly as images pass through the scanner, VRS software performs a multi-point inspection of each document. VRS instantly checks and adjusts for correct alignment (skew), brightness, contrast, and image clarity. Any inconsistencies are immediately corrected by VRS so that only the straightest, most readable images are moved into your applications. It's like having a quality control team review every document as it is scanned.</a:t>
            </a:r>
            <a:endParaRPr lang="en-US" dirty="0"/>
          </a:p>
          <a:p>
            <a:pPr marL="0" lvl="0" indent="0" algn="l" rtl="0">
              <a:spcBef>
                <a:spcPts val="0"/>
              </a:spcBef>
              <a:spcAft>
                <a:spcPts val="1600"/>
              </a:spcAft>
              <a:buNone/>
            </a:pPr>
            <a:endParaRPr sz="1350" dirty="0">
              <a:solidFill>
                <a:srgbClr val="FFFFFF"/>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Benefits</a:t>
            </a:r>
            <a:r>
              <a:rPr lang="en-US" b="0" dirty="0"/>
              <a:t/>
            </a:r>
            <a:br>
              <a:rPr lang="en-US" b="0" dirty="0"/>
            </a:br>
            <a:r>
              <a:rPr lang="en-US" dirty="0"/>
              <a:t/>
            </a:r>
            <a:br>
              <a:rPr lang="en-US" dirty="0"/>
            </a:br>
            <a:endParaRPr lang="en-US" dirty="0"/>
          </a:p>
        </p:txBody>
      </p:sp>
      <p:sp>
        <p:nvSpPr>
          <p:cNvPr id="3" name="Subtitle 2"/>
          <p:cNvSpPr>
            <a:spLocks noGrp="1"/>
          </p:cNvSpPr>
          <p:nvPr>
            <p:ph type="subTitle" idx="1"/>
          </p:nvPr>
        </p:nvSpPr>
        <p:spPr>
          <a:xfrm>
            <a:off x="823999" y="2514600"/>
            <a:ext cx="7509509" cy="2379518"/>
          </a:xfrm>
        </p:spPr>
        <p:txBody>
          <a:bodyPr/>
          <a:lstStyle/>
          <a:p>
            <a:r>
              <a:rPr lang="en-US" dirty="0" smtClean="0"/>
              <a:t> Perfect </a:t>
            </a:r>
            <a:r>
              <a:rPr lang="en-US" dirty="0"/>
              <a:t>Images</a:t>
            </a:r>
          </a:p>
          <a:p>
            <a:r>
              <a:rPr lang="en-US" dirty="0"/>
              <a:t>Improved </a:t>
            </a:r>
            <a:r>
              <a:rPr lang="en-US" dirty="0" smtClean="0"/>
              <a:t>Recognition</a:t>
            </a:r>
          </a:p>
          <a:p>
            <a:endParaRPr lang="en-US" dirty="0"/>
          </a:p>
          <a:p>
            <a:r>
              <a:rPr lang="en-US" dirty="0"/>
              <a:t>Internet-Ready </a:t>
            </a:r>
            <a:r>
              <a:rPr lang="en-US" dirty="0" smtClean="0"/>
              <a:t>Images</a:t>
            </a:r>
          </a:p>
          <a:p>
            <a:endParaRPr lang="en-US" dirty="0"/>
          </a:p>
          <a:p>
            <a:r>
              <a:rPr lang="en-US" dirty="0"/>
              <a:t>Eliminate </a:t>
            </a:r>
            <a:r>
              <a:rPr lang="en-US" dirty="0" smtClean="0"/>
              <a:t>Rescanning</a:t>
            </a:r>
          </a:p>
          <a:p>
            <a:endParaRPr lang="en-US" dirty="0"/>
          </a:p>
          <a:p>
            <a:r>
              <a:rPr lang="en-US" dirty="0"/>
              <a:t>Ease of Use: Operators do not need special knowledge of scanning, resolution or image enhancement. They just press the scan button, and VRS does the rest.</a:t>
            </a:r>
          </a:p>
          <a:p>
            <a:r>
              <a:rPr lang="en-US" dirty="0"/>
              <a:t/>
            </a:r>
            <a:br>
              <a:rPr lang="en-US" dirty="0"/>
            </a:br>
            <a:endParaRPr lang="en-US" dirty="0"/>
          </a:p>
        </p:txBody>
      </p:sp>
    </p:spTree>
    <p:extLst>
      <p:ext uri="{BB962C8B-B14F-4D97-AF65-F5344CB8AC3E}">
        <p14:creationId xmlns:p14="http://schemas.microsoft.com/office/powerpoint/2010/main" val="3202544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3999" y="135082"/>
            <a:ext cx="6366509" cy="4405746"/>
          </a:xfrm>
        </p:spPr>
        <p:txBody>
          <a:bodyPr/>
          <a:lstStyle/>
          <a:p>
            <a:r>
              <a:rPr lang="en-US" sz="2800" dirty="0" smtClean="0"/>
              <a:t>Reference: </a:t>
            </a:r>
            <a:r>
              <a:rPr lang="en-US" sz="2800" dirty="0" smtClean="0">
                <a:hlinkClick r:id="rId2"/>
              </a:rPr>
              <a:t>“</a:t>
            </a:r>
            <a:r>
              <a:rPr lang="en-US" sz="2800" dirty="0" smtClean="0">
                <a:hlinkClick r:id="rId2"/>
              </a:rPr>
              <a:t>https</a:t>
            </a:r>
            <a:r>
              <a:rPr lang="en-US" sz="2800" dirty="0">
                <a:hlinkClick r:id="rId2"/>
              </a:rPr>
              <a:t>://</a:t>
            </a:r>
            <a:r>
              <a:rPr lang="en-US" sz="2800" dirty="0" smtClean="0">
                <a:hlinkClick r:id="rId2"/>
              </a:rPr>
              <a:t>www.ecmconnection.com/doc/vrs-virtualrescan-0001</a:t>
            </a:r>
            <a:r>
              <a:rPr lang="en-US" sz="2800" dirty="0" smtClean="0"/>
              <a:t>”</a:t>
            </a:r>
            <a:r>
              <a:rPr lang="en-US" sz="2800" dirty="0" smtClean="0"/>
              <a:t/>
            </a:r>
            <a:br>
              <a:rPr lang="en-US" sz="2800" dirty="0" smtClean="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endParaRPr lang="en-US" sz="2800" dirty="0"/>
          </a:p>
        </p:txBody>
      </p:sp>
    </p:spTree>
    <p:extLst>
      <p:ext uri="{BB962C8B-B14F-4D97-AF65-F5344CB8AC3E}">
        <p14:creationId xmlns:p14="http://schemas.microsoft.com/office/powerpoint/2010/main" val="74610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3999" y="135082"/>
            <a:ext cx="6366509" cy="4405746"/>
          </a:xfrm>
        </p:spPr>
        <p:txBody>
          <a:bodyPr/>
          <a:lstStyle/>
          <a:p>
            <a:r>
              <a:rPr lang="en-US" sz="4000" dirty="0" smtClean="0"/>
              <a:t>Thank  You</a:t>
            </a:r>
            <a:br>
              <a:rPr lang="en-US" sz="4000" dirty="0" smtClean="0"/>
            </a:br>
            <a:r>
              <a:rPr lang="en-US" sz="4000" dirty="0"/>
              <a:t> </a:t>
            </a:r>
            <a:r>
              <a:rPr lang="en-US" sz="4000" dirty="0" smtClean="0"/>
              <a:t>      </a:t>
            </a: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endParaRPr lang="en-US" sz="2800" dirty="0"/>
          </a:p>
        </p:txBody>
      </p:sp>
    </p:spTree>
    <p:extLst>
      <p:ext uri="{BB962C8B-B14F-4D97-AF65-F5344CB8AC3E}">
        <p14:creationId xmlns:p14="http://schemas.microsoft.com/office/powerpoint/2010/main" val="1374256035"/>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204</Words>
  <Application>Microsoft Office PowerPoint</Application>
  <PresentationFormat>On-screen Show (16:9)</PresentationFormat>
  <Paragraphs>21</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Maven Pro</vt:lpstr>
      <vt:lpstr>Nunito</vt:lpstr>
      <vt:lpstr>Momentum</vt:lpstr>
      <vt:lpstr>SENTIMENT ANALYSIS SYSTEM</vt:lpstr>
      <vt:lpstr>VRS </vt:lpstr>
      <vt:lpstr>VRS USING PURPOSES</vt:lpstr>
      <vt:lpstr> </vt:lpstr>
      <vt:lpstr> Benefits  </vt:lpstr>
      <vt:lpstr>Reference: “https://www.ecmconnection.com/doc/vrs-virtualrescan-0001”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SYSTEM</dc:title>
  <dc:creator>Omar Faruqe</dc:creator>
  <cp:lastModifiedBy>USER</cp:lastModifiedBy>
  <cp:revision>7</cp:revision>
  <dcterms:modified xsi:type="dcterms:W3CDTF">2019-08-02T21:54:55Z</dcterms:modified>
</cp:coreProperties>
</file>