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68" r:id="rId3"/>
    <p:sldId id="258" r:id="rId4"/>
    <p:sldId id="267" r:id="rId5"/>
    <p:sldId id="265" r:id="rId6"/>
    <p:sldId id="261" r:id="rId7"/>
    <p:sldId id="266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713" autoAdjust="0"/>
  </p:normalViewPr>
  <p:slideViewPr>
    <p:cSldViewPr>
      <p:cViewPr>
        <p:scale>
          <a:sx n="77" d="100"/>
          <a:sy n="77" d="100"/>
        </p:scale>
        <p:origin x="-94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904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937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097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215503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3048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028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2374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0449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035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7/25/2019</a:t>
            </a:fld>
            <a:endParaRPr lang="en-U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6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476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96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035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395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462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610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292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5933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SENTIMENT ANALYSIS SYTSTEM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• Sentiment Analysis on Social Media (Twitter).</a:t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r>
              <a:rPr lang="en-US" dirty="0" smtClean="0"/>
              <a:t>• Analyze the Polarity of a all tweets in a profile.</a:t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r>
              <a:rPr lang="en-US" dirty="0"/>
              <a:t>• Analyze the Polarity of a </a:t>
            </a:r>
            <a:r>
              <a:rPr lang="en-US" dirty="0" smtClean="0"/>
              <a:t>specific topic. (for Example Apple)</a:t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r>
              <a:rPr lang="en-US" dirty="0" smtClean="0"/>
              <a:t>• This system can be used in AI to predict human emotions, opinions and behavior.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56060" y="457200"/>
            <a:ext cx="7429499" cy="1478570"/>
          </a:xfrm>
        </p:spPr>
        <p:txBody>
          <a:bodyPr/>
          <a:lstStyle/>
          <a:p>
            <a:r>
              <a:rPr lang="en-US" dirty="0" smtClean="0"/>
              <a:t>PSEUDOCODE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8229600" cy="46783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/>
              <a:t>System Start </a:t>
            </a:r>
          </a:p>
          <a:p>
            <a:pPr>
              <a:buNone/>
            </a:pPr>
            <a:r>
              <a:rPr lang="en-US" sz="1800" dirty="0" smtClean="0"/>
              <a:t>Data Mining Tweets</a:t>
            </a:r>
          </a:p>
          <a:p>
            <a:pPr>
              <a:buNone/>
            </a:pPr>
            <a:r>
              <a:rPr lang="en-US" sz="1800" dirty="0" smtClean="0"/>
              <a:t>Perform Sentiment Analysis</a:t>
            </a:r>
          </a:p>
          <a:p>
            <a:pPr>
              <a:buNone/>
            </a:pPr>
            <a:r>
              <a:rPr lang="en-US" sz="1800" dirty="0" smtClean="0"/>
              <a:t>Show All Tweets/Posts</a:t>
            </a:r>
          </a:p>
          <a:p>
            <a:pPr>
              <a:buNone/>
            </a:pPr>
            <a:r>
              <a:rPr lang="en-US" sz="1800" dirty="0" smtClean="0"/>
              <a:t>Display Polarity Values</a:t>
            </a:r>
          </a:p>
          <a:p>
            <a:pPr>
              <a:buNone/>
            </a:pPr>
            <a:r>
              <a:rPr lang="en-US" sz="1800" dirty="0" smtClean="0"/>
              <a:t>#Search For a Particular Topic</a:t>
            </a:r>
          </a:p>
          <a:p>
            <a:pPr>
              <a:buNone/>
            </a:pPr>
            <a:r>
              <a:rPr lang="en-US" sz="1800" dirty="0" smtClean="0"/>
              <a:t>While &lt; </a:t>
            </a:r>
            <a:r>
              <a:rPr lang="en-US" sz="1800" dirty="0" err="1" smtClean="0"/>
              <a:t>len</a:t>
            </a:r>
            <a:r>
              <a:rPr lang="en-US" sz="1800" dirty="0" smtClean="0"/>
              <a:t>(Row[‘tweets’]) :</a:t>
            </a:r>
          </a:p>
          <a:p>
            <a:pPr>
              <a:buNone/>
            </a:pPr>
            <a:r>
              <a:rPr lang="en-US" sz="1800" dirty="0" smtClean="0"/>
              <a:t>	If </a:t>
            </a:r>
            <a:r>
              <a:rPr lang="en-US" sz="1800" dirty="0" err="1" smtClean="0"/>
              <a:t>SearchTopic</a:t>
            </a:r>
            <a:r>
              <a:rPr lang="en-US" sz="1800" dirty="0" smtClean="0"/>
              <a:t> in Tweets :</a:t>
            </a:r>
          </a:p>
          <a:p>
            <a:pPr>
              <a:buNone/>
            </a:pPr>
            <a:r>
              <a:rPr lang="en-US" sz="1800" dirty="0"/>
              <a:t>	</a:t>
            </a:r>
            <a:r>
              <a:rPr lang="en-US" sz="1800" dirty="0" smtClean="0"/>
              <a:t>	Data Mining for </a:t>
            </a:r>
            <a:r>
              <a:rPr lang="en-US" sz="1800" dirty="0" err="1"/>
              <a:t>SearchTopic</a:t>
            </a:r>
            <a:r>
              <a:rPr lang="en-US" sz="1800" dirty="0"/>
              <a:t> </a:t>
            </a:r>
            <a:endParaRPr lang="en-US" sz="1800" dirty="0" smtClean="0"/>
          </a:p>
          <a:p>
            <a:pPr>
              <a:buNone/>
            </a:pPr>
            <a:r>
              <a:rPr lang="en-US" sz="1800" dirty="0"/>
              <a:t>	</a:t>
            </a:r>
            <a:r>
              <a:rPr lang="en-US" sz="1800" dirty="0" smtClean="0"/>
              <a:t>	Gather </a:t>
            </a:r>
            <a:r>
              <a:rPr lang="en-US" sz="1800" dirty="0"/>
              <a:t>and visualize </a:t>
            </a:r>
            <a:r>
              <a:rPr lang="en-US" sz="1800" dirty="0" smtClean="0"/>
              <a:t>all data with Polarity Values.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/>
              <a:t>	</a:t>
            </a:r>
            <a:endParaRPr lang="en-US" sz="1800" dirty="0" smtClean="0"/>
          </a:p>
          <a:p>
            <a:pPr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1013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856060" y="304800"/>
            <a:ext cx="7429499" cy="753082"/>
          </a:xfrm>
        </p:spPr>
        <p:txBody>
          <a:bodyPr/>
          <a:lstStyle/>
          <a:p>
            <a:pPr algn="ctr"/>
            <a:r>
              <a:rPr lang="en-US" dirty="0" smtClean="0"/>
              <a:t>GRAPH VISUALIZATION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" t="3846" r="7500" b="3846"/>
          <a:stretch/>
        </p:blipFill>
        <p:spPr>
          <a:xfrm>
            <a:off x="762000" y="1066800"/>
            <a:ext cx="7522152" cy="5486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008460" y="7709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SOFTWARE SPECIFICATION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008460" y="24018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u="sng" dirty="0" smtClean="0"/>
              <a:t>Dynamic Object-Oriented Programming Language : </a:t>
            </a:r>
            <a:r>
              <a:rPr lang="en-US" sz="2500" dirty="0" smtClean="0"/>
              <a:t>Python 3.7.2</a:t>
            </a:r>
            <a:br>
              <a:rPr lang="en-US" sz="2500" dirty="0" smtClean="0"/>
            </a:br>
            <a:endParaRPr lang="en-US" sz="2500" dirty="0" smtClean="0"/>
          </a:p>
          <a:p>
            <a:r>
              <a:rPr lang="en-US" sz="3000" u="sng" dirty="0" smtClean="0"/>
              <a:t>Operating System : </a:t>
            </a:r>
            <a:r>
              <a:rPr lang="en-US" sz="2500" dirty="0" smtClean="0"/>
              <a:t/>
            </a:r>
            <a:br>
              <a:rPr lang="en-US" sz="2500" dirty="0" smtClean="0"/>
            </a:br>
            <a:r>
              <a:rPr lang="en-US" sz="2500" dirty="0" smtClean="0"/>
              <a:t>Priority 1 - Windows 10</a:t>
            </a:r>
            <a:br>
              <a:rPr lang="en-US" sz="2500" dirty="0" smtClean="0"/>
            </a:br>
            <a:r>
              <a:rPr lang="en-US" sz="2500" dirty="0" smtClean="0"/>
              <a:t>Priority 2 – Linux</a:t>
            </a:r>
            <a:br>
              <a:rPr lang="en-US" sz="2500" dirty="0" smtClean="0"/>
            </a:br>
            <a:endParaRPr lang="en-US" sz="2500" dirty="0" smtClean="0"/>
          </a:p>
          <a:p>
            <a:r>
              <a:rPr lang="en-US" sz="3000" u="sng" dirty="0" smtClean="0"/>
              <a:t>Integrated Development Environment (IDE) :</a:t>
            </a:r>
            <a:r>
              <a:rPr lang="en-US" sz="2500" dirty="0" smtClean="0"/>
              <a:t/>
            </a:r>
            <a:br>
              <a:rPr lang="en-US" sz="2500" dirty="0" smtClean="0"/>
            </a:br>
            <a:r>
              <a:rPr lang="en-US" sz="2500" dirty="0" err="1" smtClean="0"/>
              <a:t>Jetbrains</a:t>
            </a:r>
            <a:r>
              <a:rPr lang="en-US" sz="2500" dirty="0" smtClean="0"/>
              <a:t> </a:t>
            </a:r>
            <a:r>
              <a:rPr lang="en-US" sz="2500" dirty="0" err="1" smtClean="0"/>
              <a:t>PyCharm</a:t>
            </a:r>
            <a:r>
              <a:rPr lang="en-US" sz="2500" dirty="0" smtClean="0"/>
              <a:t> Community Edition 2018.3.4</a:t>
            </a:r>
            <a:br>
              <a:rPr lang="en-US" sz="2500" dirty="0" smtClean="0"/>
            </a:br>
            <a:r>
              <a:rPr lang="en-US" sz="2500" dirty="0" smtClean="0"/>
              <a:t>It is a standalone application in which codes are used, manipulated and run. 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416544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en-US" dirty="0"/>
              <a:t>COMPUTING INSTRUCTIONS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62500" lnSpcReduction="20000"/>
          </a:bodyPr>
          <a:lstStyle/>
          <a:p>
            <a:r>
              <a:rPr lang="en-US" sz="4300" u="sng" dirty="0"/>
              <a:t>Programming Language : </a:t>
            </a:r>
            <a:r>
              <a:rPr lang="en-US" dirty="0"/>
              <a:t>Python</a:t>
            </a:r>
          </a:p>
          <a:p>
            <a:endParaRPr lang="en-US" dirty="0"/>
          </a:p>
          <a:p>
            <a:r>
              <a:rPr lang="en-US" sz="4300" u="sng" dirty="0"/>
              <a:t>Physical Infrastructure : </a:t>
            </a:r>
            <a:r>
              <a:rPr lang="en-US" dirty="0"/>
              <a:t>Graphical User Interface through Python </a:t>
            </a:r>
            <a:r>
              <a:rPr lang="en-US" dirty="0" err="1"/>
              <a:t>Tkinter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sz="4300" u="sng" dirty="0"/>
              <a:t>Project Tools and Dependencies :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CSV - To access, save, read, write in hard drive storage.</a:t>
            </a:r>
            <a:br>
              <a:rPr lang="en-US" dirty="0"/>
            </a:br>
            <a:r>
              <a:rPr lang="en-US" dirty="0"/>
              <a:t>•</a:t>
            </a:r>
            <a:r>
              <a:rPr lang="en-US" dirty="0" err="1" smtClean="0"/>
              <a:t>Tweepy</a:t>
            </a:r>
            <a:r>
              <a:rPr lang="en-US" dirty="0" smtClean="0"/>
              <a:t> </a:t>
            </a:r>
            <a:r>
              <a:rPr lang="en-US" dirty="0"/>
              <a:t>- Allows use of Twitter API to connect our system with Twitter Servers.</a:t>
            </a:r>
            <a:br>
              <a:rPr lang="en-US" dirty="0"/>
            </a:br>
            <a:r>
              <a:rPr lang="en-US" dirty="0" smtClean="0"/>
              <a:t>•</a:t>
            </a:r>
            <a:r>
              <a:rPr lang="en-US" dirty="0" err="1" smtClean="0"/>
              <a:t>Textblob</a:t>
            </a:r>
            <a:r>
              <a:rPr lang="en-US" dirty="0" smtClean="0"/>
              <a:t> </a:t>
            </a:r>
            <a:r>
              <a:rPr lang="en-US" dirty="0"/>
              <a:t>- Access the built-in Data dictionary to read user input words or tweets </a:t>
            </a:r>
            <a:br>
              <a:rPr lang="en-US" dirty="0"/>
            </a:br>
            <a:r>
              <a:rPr lang="en-US" dirty="0" smtClean="0"/>
              <a:t>• </a:t>
            </a:r>
            <a:r>
              <a:rPr lang="en-US" dirty="0" err="1" smtClean="0"/>
              <a:t>Matplotlib</a:t>
            </a:r>
            <a:r>
              <a:rPr lang="en-US" dirty="0" smtClean="0"/>
              <a:t> </a:t>
            </a:r>
            <a:r>
              <a:rPr lang="en-US" dirty="0"/>
              <a:t>- For Graphical Representation, using basic </a:t>
            </a:r>
            <a:r>
              <a:rPr lang="en-US" dirty="0" err="1" smtClean="0"/>
              <a:t>mathmatics</a:t>
            </a:r>
            <a:r>
              <a:rPr lang="en-US" dirty="0" smtClean="0"/>
              <a:t> </a:t>
            </a:r>
            <a:r>
              <a:rPr lang="en-US" dirty="0"/>
              <a:t>and visualize with the help of a graph or pie chart.</a:t>
            </a:r>
            <a:br>
              <a:rPr lang="en-US" dirty="0"/>
            </a:br>
            <a:r>
              <a:rPr lang="en-US" dirty="0" smtClean="0"/>
              <a:t>• Speech Recognition– Module </a:t>
            </a:r>
            <a:r>
              <a:rPr lang="en-US" dirty="0"/>
              <a:t>u</a:t>
            </a:r>
            <a:r>
              <a:rPr lang="en-US" dirty="0" smtClean="0"/>
              <a:t>sed for any Input of voice.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955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62000" y="6858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u="sng" dirty="0"/>
              <a:t>SOFTWARE DEVELOPMENT PROCESS (V-MODEL):</a:t>
            </a:r>
            <a:r>
              <a:rPr lang="en-US" dirty="0"/>
              <a:t> 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28600" y="4166083"/>
            <a:ext cx="1688898" cy="634517"/>
          </a:xfrm>
          <a:prstGeom prst="rect">
            <a:avLst/>
          </a:prstGeom>
          <a:solidFill>
            <a:schemeClr val="tx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5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Arial" pitchFamily="34" charset="0"/>
              </a:rPr>
              <a:t>Project Definition</a:t>
            </a:r>
            <a:endParaRPr kumimoji="0" lang="en-US" sz="17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7214225" y="4038600"/>
            <a:ext cx="1320175" cy="766352"/>
          </a:xfrm>
          <a:prstGeom prst="rect">
            <a:avLst/>
          </a:prstGeom>
          <a:solidFill>
            <a:schemeClr val="tx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5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Arial" pitchFamily="34" charset="0"/>
              </a:rPr>
              <a:t>Testing 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Arial" pitchFamily="34" charset="0"/>
              </a:rPr>
              <a:t>and Integration</a:t>
            </a:r>
            <a:endParaRPr kumimoji="0" lang="en-US" sz="17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626223" y="2812637"/>
            <a:ext cx="1421777" cy="462376"/>
          </a:xfrm>
          <a:prstGeom prst="rect">
            <a:avLst/>
          </a:prstGeom>
          <a:solidFill>
            <a:srgbClr val="D8D8D8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ts val="150"/>
              </a:spcAft>
            </a:pPr>
            <a:r>
              <a:rPr lang="en-US" sz="1700" dirty="0">
                <a:solidFill>
                  <a:schemeClr val="bg1"/>
                </a:solidFill>
                <a:latin typeface="Times New Roman" pitchFamily="18" charset="0"/>
                <a:cs typeface="Arial" pitchFamily="34" charset="0"/>
              </a:rPr>
              <a:t>UI Design</a:t>
            </a:r>
            <a:endParaRPr lang="en-US" sz="17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5816600" y="2438400"/>
            <a:ext cx="1879600" cy="602145"/>
          </a:xfrm>
          <a:prstGeom prst="rect">
            <a:avLst/>
          </a:prstGeom>
          <a:solidFill>
            <a:srgbClr val="D8D8D8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5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Arial" pitchFamily="34" charset="0"/>
              </a:rPr>
              <a:t>Operation and Maintenance</a:t>
            </a:r>
            <a:endParaRPr kumimoji="0" lang="en-US" sz="17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1981200" y="3352800"/>
            <a:ext cx="1421777" cy="462377"/>
          </a:xfrm>
          <a:prstGeom prst="rect">
            <a:avLst/>
          </a:prstGeom>
          <a:solidFill>
            <a:srgbClr val="D8D8D8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ts val="150"/>
              </a:spcAft>
            </a:pPr>
            <a:r>
              <a:rPr lang="en-US" sz="1700" dirty="0">
                <a:solidFill>
                  <a:schemeClr val="bg1"/>
                </a:solidFill>
                <a:latin typeface="Times New Roman" pitchFamily="18" charset="0"/>
                <a:cs typeface="Arial" pitchFamily="34" charset="0"/>
              </a:rPr>
              <a:t>Data Mining</a:t>
            </a:r>
            <a:endParaRPr lang="en-US" sz="17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2286000" y="3944203"/>
            <a:ext cx="1652789" cy="567888"/>
          </a:xfrm>
          <a:prstGeom prst="rect">
            <a:avLst/>
          </a:prstGeom>
          <a:solidFill>
            <a:srgbClr val="D8D8D8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5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Arial" pitchFamily="34" charset="0"/>
              </a:rPr>
              <a:t>Sentiment</a:t>
            </a:r>
            <a:r>
              <a:rPr kumimoji="0" lang="en-US" sz="17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Arial" pitchFamily="34" charset="0"/>
              </a:rPr>
              <a:t> System</a:t>
            </a:r>
            <a:endParaRPr kumimoji="0" lang="en-US" sz="17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5142492" y="3269145"/>
            <a:ext cx="1944108" cy="691668"/>
          </a:xfrm>
          <a:prstGeom prst="rect">
            <a:avLst/>
          </a:prstGeom>
          <a:solidFill>
            <a:srgbClr val="D8D8D8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5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Arial" pitchFamily="34" charset="0"/>
              </a:rPr>
              <a:t>Bug Fixing, 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Arial" pitchFamily="34" charset="0"/>
              </a:rPr>
              <a:t>Test and Verification</a:t>
            </a:r>
            <a:endParaRPr kumimoji="0" lang="en-US" sz="17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2690924" y="4570413"/>
            <a:ext cx="1423876" cy="462377"/>
          </a:xfrm>
          <a:prstGeom prst="rect">
            <a:avLst/>
          </a:prstGeom>
          <a:solidFill>
            <a:srgbClr val="D8D8D8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5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Arial" pitchFamily="34" charset="0"/>
              </a:rPr>
              <a:t>Visualizations</a:t>
            </a:r>
            <a:endParaRPr kumimoji="0" lang="en-US" sz="17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4876800" y="4254569"/>
            <a:ext cx="1421775" cy="462376"/>
          </a:xfrm>
          <a:prstGeom prst="rect">
            <a:avLst/>
          </a:prstGeom>
          <a:solidFill>
            <a:srgbClr val="D8D8D8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ts val="150"/>
              </a:spcAft>
            </a:pPr>
            <a:r>
              <a:rPr lang="en-US" sz="1700" dirty="0">
                <a:solidFill>
                  <a:schemeClr val="bg1"/>
                </a:solidFill>
                <a:latin typeface="Times New Roman" pitchFamily="18" charset="0"/>
                <a:cs typeface="Arial" pitchFamily="34" charset="0"/>
              </a:rPr>
              <a:t>Integration</a:t>
            </a:r>
            <a:endParaRPr kumimoji="0" lang="en-US" sz="17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ectangle 11"/>
          <p:cNvSpPr>
            <a:spLocks noChangeArrowheads="1"/>
          </p:cNvSpPr>
          <p:nvPr/>
        </p:nvSpPr>
        <p:spPr bwMode="auto">
          <a:xfrm>
            <a:off x="3193957" y="5250346"/>
            <a:ext cx="2673443" cy="464654"/>
          </a:xfrm>
          <a:prstGeom prst="rect">
            <a:avLst/>
          </a:prstGeom>
          <a:solidFill>
            <a:srgbClr val="D8D8D8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5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Arial" pitchFamily="34" charset="0"/>
              </a:rPr>
              <a:t>Implementation</a:t>
            </a:r>
            <a:endParaRPr kumimoji="0" lang="en-US" sz="17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7" name="AutoShape 12"/>
          <p:cNvCxnSpPr>
            <a:cxnSpLocks noChangeShapeType="1"/>
          </p:cNvCxnSpPr>
          <p:nvPr/>
        </p:nvCxnSpPr>
        <p:spPr bwMode="auto">
          <a:xfrm>
            <a:off x="1371600" y="3240087"/>
            <a:ext cx="1033462" cy="15033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8" name="AutoShape 13"/>
          <p:cNvCxnSpPr>
            <a:cxnSpLocks noChangeShapeType="1"/>
          </p:cNvCxnSpPr>
          <p:nvPr/>
        </p:nvCxnSpPr>
        <p:spPr bwMode="auto">
          <a:xfrm flipV="1">
            <a:off x="6629400" y="3124200"/>
            <a:ext cx="1176338" cy="15605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9" name="AutoShape 14"/>
          <p:cNvCxnSpPr>
            <a:cxnSpLocks noChangeShapeType="1"/>
          </p:cNvCxnSpPr>
          <p:nvPr/>
        </p:nvCxnSpPr>
        <p:spPr bwMode="auto">
          <a:xfrm>
            <a:off x="3455987" y="5181600"/>
            <a:ext cx="2106613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0" name="AutoShape 16"/>
          <p:cNvCxnSpPr>
            <a:cxnSpLocks noChangeShapeType="1"/>
          </p:cNvCxnSpPr>
          <p:nvPr/>
        </p:nvCxnSpPr>
        <p:spPr bwMode="auto">
          <a:xfrm>
            <a:off x="3303587" y="2291939"/>
            <a:ext cx="1039813" cy="258486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1" name="AutoShape 17"/>
          <p:cNvCxnSpPr>
            <a:cxnSpLocks noChangeShapeType="1"/>
          </p:cNvCxnSpPr>
          <p:nvPr/>
        </p:nvCxnSpPr>
        <p:spPr bwMode="auto">
          <a:xfrm flipV="1">
            <a:off x="4572000" y="2291939"/>
            <a:ext cx="838200" cy="258921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1256663" y="2291939"/>
            <a:ext cx="1421777" cy="462376"/>
          </a:xfrm>
          <a:prstGeom prst="rect">
            <a:avLst/>
          </a:prstGeom>
          <a:solidFill>
            <a:srgbClr val="D8D8D8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5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Arial" pitchFamily="34" charset="0"/>
              </a:rPr>
              <a:t>Requirements</a:t>
            </a:r>
            <a:endParaRPr kumimoji="0" lang="en-US" sz="17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en-US" dirty="0"/>
              <a:t>PROGRESS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>
            <a:normAutofit/>
          </a:bodyPr>
          <a:lstStyle/>
          <a:p>
            <a:r>
              <a:rPr lang="en-US" dirty="0"/>
              <a:t>Our software is closing </a:t>
            </a:r>
            <a:r>
              <a:rPr lang="en-US" dirty="0" smtClean="0"/>
              <a:t>in Technical Release </a:t>
            </a:r>
            <a:r>
              <a:rPr lang="en-US" dirty="0"/>
              <a:t>State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Current </a:t>
            </a:r>
            <a:r>
              <a:rPr lang="en-US" dirty="0"/>
              <a:t>Stage </a:t>
            </a:r>
            <a:r>
              <a:rPr lang="en-US" dirty="0" smtClean="0"/>
              <a:t>– AI Processing, Events Recognition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/>
              <a:t>Next Stage – </a:t>
            </a:r>
            <a:r>
              <a:rPr lang="en-US" dirty="0" smtClean="0"/>
              <a:t>Complete Release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25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90800"/>
            <a:ext cx="8229600" cy="1143000"/>
          </a:xfrm>
        </p:spPr>
        <p:txBody>
          <a:bodyPr/>
          <a:lstStyle/>
          <a:p>
            <a:r>
              <a:rPr lang="en-US" dirty="0" smtClean="0"/>
              <a:t>                    THANK </a:t>
            </a:r>
            <a:r>
              <a:rPr lang="en-US" dirty="0"/>
              <a:t>YOU!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302</TotalTime>
  <Words>104</Words>
  <Application>Microsoft Office PowerPoint</Application>
  <PresentationFormat>On-screen Show (4:3)</PresentationFormat>
  <Paragraphs>48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Circuit</vt:lpstr>
      <vt:lpstr>SENTIMENT ANALYSIS SYTSTEM</vt:lpstr>
      <vt:lpstr>PSEUDOCODE</vt:lpstr>
      <vt:lpstr>GRAPH VISUALIZATION</vt:lpstr>
      <vt:lpstr>PowerPoint Presentation</vt:lpstr>
      <vt:lpstr>COMPUTING INSTRUCTIONS</vt:lpstr>
      <vt:lpstr>  SOFTWARE DEVELOPMENT PROCESS (V-MODEL): </vt:lpstr>
      <vt:lpstr>PROGRESS</vt:lpstr>
      <vt:lpstr>                    THANK YOU!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119</cp:revision>
  <dcterms:created xsi:type="dcterms:W3CDTF">2006-08-16T00:00:00Z</dcterms:created>
  <dcterms:modified xsi:type="dcterms:W3CDTF">2019-07-25T16:56:01Z</dcterms:modified>
</cp:coreProperties>
</file>