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56"/>
  </p:normalViewPr>
  <p:slideViewPr>
    <p:cSldViewPr snapToGrid="0" snapToObjects="1">
      <p:cViewPr varScale="1">
        <p:scale>
          <a:sx n="113" d="100"/>
          <a:sy n="113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2C25F-F048-8545-BE3C-F0F2F922AB3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D6153-D86E-0A46-A327-FDB9E61DC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Véase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"dos-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parrafos.html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que,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escrito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&lt;title&gt;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&lt;/title&gt;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2 </a:t>
            </a:r>
            <a:r>
              <a:rPr lang="en-U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párrafos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parte superior de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pestaña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muestra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página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navegador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D6153-D86E-0A46-A327-FDB9E61DC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0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5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9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5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4A64-1FF3-634D-A912-BAC308B73C78}" type="datetimeFigureOut">
              <a:rPr lang="en-US" smtClean="0"/>
              <a:t>8/24/19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82339-79DF-3D48-BBEF-B0E44810F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</a:t>
            </a:r>
            <a:r>
              <a:rPr lang="en-US" dirty="0" smtClean="0"/>
              <a:t> Primer </a:t>
            </a:r>
            <a:r>
              <a:rPr lang="en-US" dirty="0" err="1" smtClean="0"/>
              <a:t>documento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9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1203"/>
            <a:ext cx="10515600" cy="3988153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forma,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la 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b="1" dirty="0"/>
              <a:t> de un </a:t>
            </a:r>
            <a:r>
              <a:rPr lang="en-US" b="1" dirty="0" err="1"/>
              <a:t>documento</a:t>
            </a:r>
            <a:r>
              <a:rPr lang="en-US" b="1" dirty="0"/>
              <a:t> HTML que </a:t>
            </a:r>
            <a:r>
              <a:rPr lang="en-US" b="1" dirty="0" err="1"/>
              <a:t>muestra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pantalla</a:t>
            </a:r>
            <a:r>
              <a:rPr lang="en-US" b="1" dirty="0"/>
              <a:t> dos </a:t>
            </a:r>
            <a:r>
              <a:rPr lang="en-US" b="1" dirty="0" err="1"/>
              <a:t>párrafos</a:t>
            </a:r>
            <a:r>
              <a:rPr lang="en-US" dirty="0"/>
              <a:t>. </a:t>
            </a:r>
            <a:r>
              <a:rPr lang="en-US" dirty="0" err="1"/>
              <a:t>Gráficamente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representar</a:t>
            </a:r>
            <a:r>
              <a:rPr lang="en-US" dirty="0"/>
              <a:t> del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modo</a:t>
            </a:r>
            <a:r>
              <a:rPr lang="en-US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 dirty="0"/>
              <a:t>Nota: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documentos</a:t>
            </a:r>
            <a:r>
              <a:rPr lang="en-US" dirty="0"/>
              <a:t> HTML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formados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cuya</a:t>
            </a:r>
            <a:r>
              <a:rPr lang="en-US" dirty="0"/>
              <a:t> gran </a:t>
            </a:r>
            <a:r>
              <a:rPr lang="en-US" dirty="0" err="1"/>
              <a:t>mayoría</a:t>
            </a:r>
            <a:r>
              <a:rPr lang="en-US" dirty="0"/>
              <a:t>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escribirse</a:t>
            </a:r>
            <a:r>
              <a:rPr lang="en-US" dirty="0"/>
              <a:t> </a:t>
            </a:r>
            <a:r>
              <a:rPr lang="en-US" dirty="0" err="1"/>
              <a:t>delimitados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 </a:t>
            </a:r>
            <a:r>
              <a:rPr lang="en-US" b="1" dirty="0"/>
              <a:t>&lt;</a:t>
            </a:r>
            <a:r>
              <a:rPr lang="en-US" b="1" dirty="0" err="1"/>
              <a:t>etiqueta</a:t>
            </a:r>
            <a:r>
              <a:rPr lang="en-US" b="1" dirty="0"/>
              <a:t>&gt;</a:t>
            </a:r>
            <a:r>
              <a:rPr lang="en-US" dirty="0"/>
              <a:t> y </a:t>
            </a:r>
            <a:r>
              <a:rPr lang="en-US" dirty="0" err="1"/>
              <a:t>otra</a:t>
            </a:r>
            <a:r>
              <a:rPr lang="en-US" dirty="0"/>
              <a:t> de fin </a:t>
            </a:r>
            <a:r>
              <a:rPr lang="en-US" b="1" dirty="0"/>
              <a:t>&lt;/</a:t>
            </a:r>
            <a:r>
              <a:rPr lang="en-US" b="1" dirty="0" err="1"/>
              <a:t>etiqueta</a:t>
            </a:r>
            <a:r>
              <a:rPr lang="en-US" b="1" dirty="0"/>
              <a:t>&gt;</a:t>
            </a:r>
            <a:r>
              <a:rPr lang="en-US" dirty="0"/>
              <a:t>, tales </a:t>
            </a:r>
            <a:r>
              <a:rPr lang="en-US" dirty="0" err="1"/>
              <a:t>como</a:t>
            </a:r>
            <a:r>
              <a:rPr lang="en-US" dirty="0"/>
              <a:t>: "html", "head", "body", "title" o "p". No obstante,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que no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cerrados</a:t>
            </a:r>
            <a:r>
              <a:rPr lang="en-US" dirty="0"/>
              <a:t> con la </a:t>
            </a:r>
            <a:r>
              <a:rPr lang="en-US" dirty="0" err="1"/>
              <a:t>etiqueta</a:t>
            </a:r>
            <a:r>
              <a:rPr lang="en-US" dirty="0"/>
              <a:t> de fin,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: "meta".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1026" name="Picture 2" descr="structra bÃ¡sica de elementos de un documento HTML - Ejemplo del tu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2" t="4741" r="15457" b="9926"/>
          <a:stretch/>
        </p:blipFill>
        <p:spPr bwMode="auto">
          <a:xfrm>
            <a:off x="4622800" y="321469"/>
            <a:ext cx="29464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40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</a:t>
            </a:r>
            <a:r>
              <a:rPr lang="en-US" b="1" dirty="0" smtClean="0"/>
              <a:t> Primer </a:t>
            </a:r>
            <a:r>
              <a:rPr lang="en-US" b="1" dirty="0" err="1"/>
              <a:t>documento</a:t>
            </a:r>
            <a:r>
              <a:rPr lang="en-US" b="1" dirty="0"/>
              <a:t> </a:t>
            </a:r>
            <a:r>
              <a:rPr lang="en-US" b="1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 del tutorial se </a:t>
            </a:r>
            <a:r>
              <a:rPr lang="en-US" dirty="0" err="1"/>
              <a:t>explica</a:t>
            </a:r>
            <a:r>
              <a:rPr lang="en-US" dirty="0"/>
              <a:t> </a:t>
            </a:r>
            <a:r>
              <a:rPr lang="en-US" b="1" dirty="0" err="1"/>
              <a:t>cuál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la </a:t>
            </a:r>
            <a:r>
              <a:rPr lang="en-US" b="1" dirty="0" err="1"/>
              <a:t>estructura</a:t>
            </a:r>
            <a:r>
              <a:rPr lang="en-US" b="1" dirty="0"/>
              <a:t> </a:t>
            </a:r>
            <a:r>
              <a:rPr lang="en-US" b="1" dirty="0" err="1"/>
              <a:t>básica</a:t>
            </a:r>
            <a:r>
              <a:rPr lang="en-US" b="1" dirty="0"/>
              <a:t> de un </a:t>
            </a:r>
            <a:r>
              <a:rPr lang="en-US" b="1" dirty="0" err="1"/>
              <a:t>documento</a:t>
            </a:r>
            <a:r>
              <a:rPr lang="en-US" b="1" dirty="0"/>
              <a:t> HTML</a:t>
            </a:r>
            <a:r>
              <a:rPr lang="en-US" dirty="0"/>
              <a:t> a </a:t>
            </a:r>
            <a:r>
              <a:rPr lang="en-US" dirty="0" err="1"/>
              <a:t>través</a:t>
            </a:r>
            <a:r>
              <a:rPr lang="en-US" dirty="0"/>
              <a:t> de un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sencillo</a:t>
            </a:r>
            <a:r>
              <a:rPr lang="en-US" dirty="0"/>
              <a:t> (</a:t>
            </a:r>
            <a:r>
              <a:rPr lang="en-US" b="1" i="1" dirty="0"/>
              <a:t>"dos-</a:t>
            </a:r>
            <a:r>
              <a:rPr lang="en-US" b="1" i="1" dirty="0" err="1"/>
              <a:t>parrafos.html</a:t>
            </a:r>
            <a:r>
              <a:rPr lang="en-US" b="1" i="1" dirty="0"/>
              <a:t>"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visualizan</a:t>
            </a:r>
            <a:r>
              <a:rPr lang="en-US" dirty="0"/>
              <a:t> dos </a:t>
            </a:r>
            <a:r>
              <a:rPr lang="en-US" dirty="0" err="1"/>
              <a:t>párrafos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i="1" dirty="0"/>
              <a:t>Google Chrome</a:t>
            </a:r>
            <a:r>
              <a:rPr lang="en-US" dirty="0"/>
              <a:t>, el </a:t>
            </a:r>
            <a:r>
              <a:rPr lang="en-US" dirty="0" err="1"/>
              <a:t>resultado</a:t>
            </a:r>
            <a:r>
              <a:rPr lang="en-US" dirty="0"/>
              <a:t> que se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pantalla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parecido</a:t>
            </a:r>
            <a:r>
              <a:rPr lang="en-US" dirty="0"/>
              <a:t> a: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86"/>
          <a:stretch/>
        </p:blipFill>
        <p:spPr>
          <a:xfrm>
            <a:off x="2688434" y="4001294"/>
            <a:ext cx="6654763" cy="23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6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"html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 </a:t>
            </a:r>
            <a:r>
              <a:rPr lang="en-US" dirty="0" err="1"/>
              <a:t>documento</a:t>
            </a:r>
            <a:r>
              <a:rPr lang="en-US" dirty="0"/>
              <a:t> HTML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marcas</a:t>
            </a:r>
            <a:r>
              <a:rPr lang="en-US" dirty="0"/>
              <a:t> (</a:t>
            </a:r>
            <a:r>
              <a:rPr lang="en-US" dirty="0" err="1"/>
              <a:t>etiquetas</a:t>
            </a:r>
            <a:r>
              <a:rPr lang="en-US" dirty="0"/>
              <a:t>), las </a:t>
            </a:r>
            <a:r>
              <a:rPr lang="en-US" dirty="0" err="1"/>
              <a:t>cuales</a:t>
            </a:r>
            <a:r>
              <a:rPr lang="en-US" dirty="0"/>
              <a:t> se </a:t>
            </a:r>
            <a:r>
              <a:rPr lang="en-US" dirty="0" err="1"/>
              <a:t>escriben</a:t>
            </a:r>
            <a:r>
              <a:rPr lang="en-US" dirty="0"/>
              <a:t> </a:t>
            </a:r>
            <a:r>
              <a:rPr lang="en-US" dirty="0" err="1"/>
              <a:t>empleando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caracteres</a:t>
            </a:r>
            <a:r>
              <a:rPr lang="en-US" dirty="0"/>
              <a:t> </a:t>
            </a:r>
            <a:r>
              <a:rPr lang="en-US" i="1" dirty="0" err="1"/>
              <a:t>menor</a:t>
            </a:r>
            <a:r>
              <a:rPr lang="en-US" i="1" dirty="0"/>
              <a:t> que</a:t>
            </a:r>
            <a:r>
              <a:rPr lang="en-US" dirty="0"/>
              <a:t> "</a:t>
            </a:r>
            <a:r>
              <a:rPr lang="en-US" b="1" dirty="0"/>
              <a:t>&lt;</a:t>
            </a:r>
            <a:r>
              <a:rPr lang="en-US" dirty="0"/>
              <a:t>", </a:t>
            </a:r>
            <a:r>
              <a:rPr lang="en-US" i="1" dirty="0"/>
              <a:t>mayor que</a:t>
            </a:r>
            <a:r>
              <a:rPr lang="en-US" dirty="0"/>
              <a:t> "</a:t>
            </a:r>
            <a:r>
              <a:rPr lang="en-US" b="1" dirty="0"/>
              <a:t>&gt;</a:t>
            </a:r>
            <a:r>
              <a:rPr lang="en-US" dirty="0"/>
              <a:t>" y </a:t>
            </a:r>
            <a:r>
              <a:rPr lang="en-US" i="1" dirty="0" err="1"/>
              <a:t>barra</a:t>
            </a:r>
            <a:r>
              <a:rPr lang="en-US" i="1" dirty="0"/>
              <a:t> </a:t>
            </a:r>
            <a:r>
              <a:rPr lang="en-US" i="1" dirty="0" err="1"/>
              <a:t>inclinada</a:t>
            </a:r>
            <a:r>
              <a:rPr lang="en-US" dirty="0"/>
              <a:t> "</a:t>
            </a:r>
            <a:r>
              <a:rPr lang="en-US" b="1" dirty="0"/>
              <a:t>/</a:t>
            </a:r>
            <a:r>
              <a:rPr lang="en-US" dirty="0"/>
              <a:t>".</a:t>
            </a:r>
          </a:p>
          <a:p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las </a:t>
            </a:r>
            <a:r>
              <a:rPr lang="en-US" dirty="0" err="1"/>
              <a:t>etiquetas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 (</a:t>
            </a:r>
            <a:r>
              <a:rPr lang="en-US" b="1" dirty="0"/>
              <a:t>&lt;html&gt;</a:t>
            </a:r>
            <a:r>
              <a:rPr lang="en-US" dirty="0"/>
              <a:t>) y fin (</a:t>
            </a:r>
            <a:r>
              <a:rPr lang="en-US" b="1" dirty="0"/>
              <a:t>&lt;/html&gt;</a:t>
            </a:r>
            <a:r>
              <a:rPr lang="en-US" dirty="0"/>
              <a:t>) </a:t>
            </a:r>
            <a:r>
              <a:rPr lang="en-US" dirty="0" err="1"/>
              <a:t>representan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raíz</a:t>
            </a:r>
            <a:r>
              <a:rPr lang="en-US" dirty="0"/>
              <a:t> ("html") que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documento</a:t>
            </a:r>
            <a:r>
              <a:rPr lang="en-US" dirty="0"/>
              <a:t> HTML hay que </a:t>
            </a:r>
            <a:r>
              <a:rPr lang="en-US" dirty="0" err="1"/>
              <a:t>escribir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&lt;html&gt; 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9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"head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"html",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entre </a:t>
            </a:r>
            <a:r>
              <a:rPr lang="en-US" b="1" dirty="0"/>
              <a:t>&lt;html&gt;</a:t>
            </a:r>
            <a:r>
              <a:rPr lang="en-US" dirty="0"/>
              <a:t> y </a:t>
            </a:r>
            <a:r>
              <a:rPr lang="en-US" b="1" dirty="0"/>
              <a:t>&lt;/html&gt;</a:t>
            </a:r>
            <a:r>
              <a:rPr lang="en-US" dirty="0"/>
              <a:t>,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"head" que,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iremos</a:t>
            </a:r>
            <a:r>
              <a:rPr lang="en-US" dirty="0"/>
              <a:t> </a:t>
            </a:r>
            <a:r>
              <a:rPr lang="en-US" dirty="0" err="1"/>
              <a:t>viendo</a:t>
            </a:r>
            <a:r>
              <a:rPr lang="en-US" dirty="0"/>
              <a:t> a lo largo del tutorial,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contener</a:t>
            </a:r>
            <a:r>
              <a:rPr lang="en-US" dirty="0"/>
              <a:t> </a:t>
            </a:r>
            <a:r>
              <a:rPr lang="en-US" dirty="0" err="1"/>
              <a:t>diversa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 </a:t>
            </a:r>
          </a:p>
          <a:p>
            <a:pPr marL="457200" lvl="1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head&gt; &lt;/head&gt;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"title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 </a:t>
            </a:r>
            <a:r>
              <a:rPr lang="en-US" b="1" dirty="0"/>
              <a:t>&lt;head&gt;</a:t>
            </a:r>
            <a:r>
              <a:rPr lang="en-US" dirty="0"/>
              <a:t> y </a:t>
            </a:r>
            <a:r>
              <a:rPr lang="en-US" b="1" dirty="0"/>
              <a:t>&lt;/head&gt;</a:t>
            </a:r>
            <a:r>
              <a:rPr lang="en-US" dirty="0"/>
              <a:t> 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.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el </a:t>
            </a:r>
            <a:r>
              <a:rPr lang="en-US" dirty="0" err="1"/>
              <a:t>elemento</a:t>
            </a:r>
            <a:r>
              <a:rPr lang="en-US" dirty="0"/>
              <a:t> "title",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indicar</a:t>
            </a:r>
            <a:r>
              <a:rPr lang="en-US" dirty="0"/>
              <a:t> el </a:t>
            </a:r>
            <a:r>
              <a:rPr lang="en-US" dirty="0" err="1"/>
              <a:t>título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&lt;head&gt; 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/>
              <a:t>	</a:t>
            </a:r>
            <a:r>
              <a:rPr lang="en-US" b="1" dirty="0" smtClean="0"/>
              <a:t>&lt;</a:t>
            </a:r>
            <a:r>
              <a:rPr lang="en-US" b="1" dirty="0"/>
              <a:t>title&gt;</a:t>
            </a:r>
            <a:r>
              <a:rPr lang="en-US" b="1" dirty="0" err="1"/>
              <a:t>Ejemplo</a:t>
            </a:r>
            <a:r>
              <a:rPr lang="en-US" b="1" dirty="0"/>
              <a:t> de 2 </a:t>
            </a:r>
            <a:r>
              <a:rPr lang="en-US" b="1" dirty="0" err="1"/>
              <a:t>párrafos</a:t>
            </a:r>
            <a:r>
              <a:rPr lang="en-US" b="1" dirty="0"/>
              <a:t>&lt;/title&gt;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&lt;/head&gt; 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1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"body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HTML, </a:t>
            </a:r>
            <a:r>
              <a:rPr lang="en-US" dirty="0" err="1"/>
              <a:t>después</a:t>
            </a:r>
            <a:r>
              <a:rPr lang="en-US" dirty="0"/>
              <a:t> del "head", hay que </a:t>
            </a:r>
            <a:r>
              <a:rPr lang="en-US" dirty="0" err="1"/>
              <a:t>escribir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"body</a:t>
            </a:r>
            <a:r>
              <a:rPr lang="en-US" dirty="0" smtClean="0"/>
              <a:t>":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elemento</a:t>
            </a:r>
            <a:r>
              <a:rPr lang="en-US" dirty="0" smtClean="0"/>
              <a:t> "body" </a:t>
            </a:r>
            <a:r>
              <a:rPr lang="en-US" dirty="0" err="1" smtClean="0"/>
              <a:t>alberga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contenido</a:t>
            </a:r>
            <a:r>
              <a:rPr lang="en-US" dirty="0" smtClean="0"/>
              <a:t> (</a:t>
            </a:r>
            <a:r>
              <a:rPr lang="en-US" dirty="0" err="1" smtClean="0"/>
              <a:t>párrafos</a:t>
            </a:r>
            <a:r>
              <a:rPr lang="en-US" dirty="0" smtClean="0"/>
              <a:t>, </a:t>
            </a:r>
            <a:r>
              <a:rPr lang="en-US" dirty="0" err="1" smtClean="0"/>
              <a:t>imágenes</a:t>
            </a:r>
            <a:r>
              <a:rPr lang="en-US" dirty="0" smtClean="0"/>
              <a:t>, </a:t>
            </a:r>
            <a:r>
              <a:rPr lang="en-US" dirty="0" err="1" smtClean="0"/>
              <a:t>vídeos</a:t>
            </a:r>
            <a:r>
              <a:rPr lang="en-US" dirty="0" smtClean="0"/>
              <a:t>...) del </a:t>
            </a:r>
            <a:r>
              <a:rPr lang="en-US" dirty="0" err="1" smtClean="0"/>
              <a:t>documento</a:t>
            </a:r>
            <a:r>
              <a:rPr lang="en-US" dirty="0" smtClean="0"/>
              <a:t>,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cuales</a:t>
            </a:r>
            <a:r>
              <a:rPr lang="en-US" dirty="0" smtClean="0"/>
              <a:t> se </a:t>
            </a:r>
            <a:r>
              <a:rPr lang="en-US" dirty="0" err="1" smtClean="0"/>
              <a:t>mostrarán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 </a:t>
            </a:r>
          </a:p>
          <a:p>
            <a:pPr marL="457200" lvl="1" indent="0">
              <a:buNone/>
            </a:pPr>
            <a:r>
              <a:rPr lang="en-US" dirty="0" smtClean="0"/>
              <a:t>&lt;head&gt; </a:t>
            </a:r>
          </a:p>
          <a:p>
            <a:pPr marL="914400" lvl="2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Ejemplo</a:t>
            </a:r>
            <a:r>
              <a:rPr lang="en-US" dirty="0" smtClean="0"/>
              <a:t> de 2 </a:t>
            </a:r>
            <a:r>
              <a:rPr lang="en-US" dirty="0" err="1" smtClean="0"/>
              <a:t>párrafos</a:t>
            </a:r>
            <a:r>
              <a:rPr lang="en-US" dirty="0" smtClean="0"/>
              <a:t>&lt;/title&gt; </a:t>
            </a:r>
          </a:p>
          <a:p>
            <a:pPr marL="457200" lvl="1" indent="0">
              <a:buNone/>
            </a:pPr>
            <a:r>
              <a:rPr lang="en-US" dirty="0" smtClean="0"/>
              <a:t>&lt;/head&gt; </a:t>
            </a:r>
          </a:p>
          <a:p>
            <a:pPr marL="0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body&gt;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&lt;/</a:t>
            </a:r>
            <a:r>
              <a:rPr lang="en-US" b="1" dirty="0"/>
              <a:t>body&gt;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4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</a:t>
            </a:r>
            <a:r>
              <a:rPr lang="en-US" dirty="0"/>
              <a:t> "p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entre </a:t>
            </a:r>
            <a:r>
              <a:rPr lang="en-US" b="1" dirty="0"/>
              <a:t>&lt;body&gt;</a:t>
            </a:r>
            <a:r>
              <a:rPr lang="en-US" dirty="0"/>
              <a:t> y </a:t>
            </a:r>
            <a:r>
              <a:rPr lang="en-US" b="1" dirty="0"/>
              <a:t>&lt;/body&gt;</a:t>
            </a:r>
            <a:r>
              <a:rPr lang="en-US" dirty="0"/>
              <a:t> se </a:t>
            </a:r>
            <a:r>
              <a:rPr lang="en-US" dirty="0" err="1"/>
              <a:t>incluyen</a:t>
            </a:r>
            <a:r>
              <a:rPr lang="en-US" dirty="0"/>
              <a:t> dos </a:t>
            </a:r>
            <a:r>
              <a:rPr lang="en-US" dirty="0" err="1"/>
              <a:t>elementos</a:t>
            </a:r>
            <a:r>
              <a:rPr lang="en-US" dirty="0"/>
              <a:t> "p" </a:t>
            </a:r>
            <a:r>
              <a:rPr lang="en-US" dirty="0" err="1"/>
              <a:t>delimitados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 </a:t>
            </a:r>
            <a:r>
              <a:rPr lang="en-US" b="1" dirty="0"/>
              <a:t>&lt;p&gt;</a:t>
            </a:r>
            <a:r>
              <a:rPr lang="en-US" dirty="0"/>
              <a:t> y la de </a:t>
            </a:r>
            <a:r>
              <a:rPr lang="en-US" dirty="0" err="1"/>
              <a:t>cierre</a:t>
            </a:r>
            <a:r>
              <a:rPr lang="en-US" dirty="0"/>
              <a:t> </a:t>
            </a:r>
            <a:r>
              <a:rPr lang="en-US" b="1" dirty="0"/>
              <a:t>&lt;/p</a:t>
            </a:r>
            <a:r>
              <a:rPr lang="en-US" b="1" dirty="0" smtClean="0"/>
              <a:t>&gt;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&lt;html&gt; </a:t>
            </a:r>
          </a:p>
          <a:p>
            <a:pPr marL="457200" lvl="1" indent="0">
              <a:buNone/>
            </a:pPr>
            <a:r>
              <a:rPr lang="en-US" dirty="0" smtClean="0"/>
              <a:t>&lt;head&gt; </a:t>
            </a:r>
          </a:p>
          <a:p>
            <a:pPr marL="914400" lvl="2" indent="0">
              <a:buNone/>
            </a:pPr>
            <a:r>
              <a:rPr lang="en-US" dirty="0" smtClean="0"/>
              <a:t>&lt;title&gt;</a:t>
            </a:r>
            <a:r>
              <a:rPr lang="en-US" dirty="0" err="1" smtClean="0"/>
              <a:t>Ejemplo</a:t>
            </a:r>
            <a:r>
              <a:rPr lang="en-US" dirty="0" smtClean="0"/>
              <a:t> de 2 </a:t>
            </a:r>
            <a:r>
              <a:rPr lang="en-US" dirty="0" err="1" smtClean="0"/>
              <a:t>párrafos</a:t>
            </a:r>
            <a:r>
              <a:rPr lang="en-US" dirty="0" smtClean="0"/>
              <a:t>&lt;/title&gt; </a:t>
            </a:r>
          </a:p>
          <a:p>
            <a:pPr marL="457200" lvl="1" indent="0">
              <a:buNone/>
            </a:pPr>
            <a:r>
              <a:rPr lang="en-US" dirty="0" smtClean="0"/>
              <a:t>&lt;/head&gt; </a:t>
            </a:r>
          </a:p>
          <a:p>
            <a:pPr marL="0" indent="0">
              <a:buNone/>
            </a:pPr>
            <a:r>
              <a:rPr lang="en-US" dirty="0" smtClean="0"/>
              <a:t>&lt;body&gt; </a:t>
            </a:r>
          </a:p>
          <a:p>
            <a:pPr marL="457200" lvl="1" indent="0">
              <a:buNone/>
            </a:pPr>
            <a:r>
              <a:rPr lang="en-US" b="1" dirty="0" smtClean="0"/>
              <a:t>&lt;</a:t>
            </a:r>
            <a:r>
              <a:rPr lang="en-US" b="1" dirty="0"/>
              <a:t>p&gt;</a:t>
            </a:r>
            <a:r>
              <a:rPr lang="en-US" b="1" dirty="0" err="1"/>
              <a:t>Esto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un </a:t>
            </a:r>
            <a:r>
              <a:rPr lang="en-US" b="1" dirty="0" err="1"/>
              <a:t>párrafo</a:t>
            </a:r>
            <a:r>
              <a:rPr lang="en-US" b="1" dirty="0"/>
              <a:t>.&lt;/p&gt; &lt;p&gt;</a:t>
            </a:r>
            <a:r>
              <a:rPr lang="en-US" b="1" dirty="0" err="1"/>
              <a:t>Esto</a:t>
            </a:r>
            <a:r>
              <a:rPr lang="en-US" b="1" dirty="0"/>
              <a:t> </a:t>
            </a:r>
            <a:r>
              <a:rPr lang="en-US" b="1" dirty="0" err="1"/>
              <a:t>es</a:t>
            </a:r>
            <a:r>
              <a:rPr lang="en-US" b="1" dirty="0"/>
              <a:t> </a:t>
            </a:r>
            <a:r>
              <a:rPr lang="en-US" b="1" dirty="0" err="1"/>
              <a:t>otro</a:t>
            </a:r>
            <a:r>
              <a:rPr lang="en-US" b="1" dirty="0"/>
              <a:t> </a:t>
            </a:r>
            <a:r>
              <a:rPr lang="en-US" b="1" dirty="0" err="1"/>
              <a:t>párrafo</a:t>
            </a:r>
            <a:r>
              <a:rPr lang="en-US" b="1" dirty="0"/>
              <a:t>.&lt;/p&gt;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&lt;/body&gt; 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5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de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Finalmente</a:t>
            </a:r>
            <a:r>
              <a:rPr lang="en-US" dirty="0"/>
              <a:t>, </a:t>
            </a:r>
            <a:r>
              <a:rPr lang="en-US" dirty="0" err="1"/>
              <a:t>completaremos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primer </a:t>
            </a:r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añadiendo</a:t>
            </a:r>
            <a:r>
              <a:rPr lang="en-US" dirty="0" smtClean="0"/>
              <a:t>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&lt;!DOCTYPE html&gt;</a:t>
            </a:r>
            <a:r>
              <a:rPr lang="en-US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&lt;html </a:t>
            </a:r>
            <a:r>
              <a:rPr lang="en-US" b="1" dirty="0" err="1"/>
              <a:t>lang</a:t>
            </a:r>
            <a:r>
              <a:rPr lang="en-US" b="1" dirty="0"/>
              <a:t>="</a:t>
            </a:r>
            <a:r>
              <a:rPr lang="en-US" b="1" dirty="0" err="1"/>
              <a:t>es</a:t>
            </a:r>
            <a:r>
              <a:rPr lang="en-US" b="1" dirty="0"/>
              <a:t>-ES"</a:t>
            </a:r>
            <a:r>
              <a:rPr lang="en-US" dirty="0" smtClean="0"/>
              <a:t>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&lt;head&gt;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b="1" dirty="0" smtClean="0"/>
              <a:t>	&lt;</a:t>
            </a:r>
            <a:r>
              <a:rPr lang="en-US" b="1" dirty="0"/>
              <a:t>meta charset="utf-8"&gt;</a:t>
            </a:r>
            <a:r>
              <a:rPr lang="en-US" dirty="0" smtClean="0"/>
              <a:t>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	&lt;title&gt;</a:t>
            </a:r>
            <a:r>
              <a:rPr lang="en-US" dirty="0" err="1" smtClean="0"/>
              <a:t>Ejemplo</a:t>
            </a:r>
            <a:r>
              <a:rPr lang="en-US" dirty="0" smtClean="0"/>
              <a:t> de 2 </a:t>
            </a:r>
            <a:r>
              <a:rPr lang="en-US" dirty="0" err="1" smtClean="0"/>
              <a:t>párrafos</a:t>
            </a:r>
            <a:r>
              <a:rPr lang="en-US" dirty="0" smtClean="0"/>
              <a:t>&lt;/title&gt;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&lt;/head&gt;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&lt;body&gt;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&lt;p&gt;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párrafo</a:t>
            </a:r>
            <a:r>
              <a:rPr lang="en-US" dirty="0" smtClean="0"/>
              <a:t>.&lt;/p&gt;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&lt;p&gt;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párrafo</a:t>
            </a:r>
            <a:r>
              <a:rPr lang="en-US" dirty="0" smtClean="0"/>
              <a:t>.&lt;/p&gt;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&lt;/body&gt;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7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9289"/>
            <a:ext cx="10515600" cy="56576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&lt;!DOCTYPE html&gt;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línea</a:t>
            </a:r>
            <a:r>
              <a:rPr lang="en-US" dirty="0"/>
              <a:t>.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forma de </a:t>
            </a:r>
            <a:r>
              <a:rPr lang="en-US" dirty="0" err="1"/>
              <a:t>indicar</a:t>
            </a:r>
            <a:r>
              <a:rPr lang="en-US" dirty="0"/>
              <a:t> al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visualice</a:t>
            </a:r>
            <a:r>
              <a:rPr lang="en-US" dirty="0"/>
              <a:t> el </a:t>
            </a:r>
            <a:r>
              <a:rPr lang="en-US" dirty="0" err="1"/>
              <a:t>documento</a:t>
            </a:r>
            <a:r>
              <a:rPr lang="en-US" dirty="0"/>
              <a:t>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escrito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versión</a:t>
            </a:r>
            <a:r>
              <a:rPr lang="en-US" dirty="0"/>
              <a:t> HTML5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/>
              <a:t>lang</a:t>
            </a:r>
            <a:r>
              <a:rPr lang="en-US" b="1" dirty="0"/>
              <a:t>="</a:t>
            </a:r>
            <a:r>
              <a:rPr lang="en-US" b="1" dirty="0" err="1"/>
              <a:t>es</a:t>
            </a:r>
            <a:r>
              <a:rPr lang="en-US" b="1" dirty="0"/>
              <a:t>-ES"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etiqueta</a:t>
            </a:r>
            <a:r>
              <a:rPr lang="en-US" dirty="0"/>
              <a:t> de </a:t>
            </a:r>
            <a:r>
              <a:rPr lang="en-US" dirty="0" err="1"/>
              <a:t>inicio</a:t>
            </a:r>
            <a:r>
              <a:rPr lang="en-US" dirty="0"/>
              <a:t> </a:t>
            </a:r>
            <a:r>
              <a:rPr lang="en-US" b="1" dirty="0"/>
              <a:t>&lt;html&gt;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para </a:t>
            </a:r>
            <a:r>
              <a:rPr lang="en-US" dirty="0" err="1"/>
              <a:t>especificar</a:t>
            </a:r>
            <a:r>
              <a:rPr lang="en-US" dirty="0"/>
              <a:t>, </a:t>
            </a:r>
            <a:r>
              <a:rPr lang="en-US" dirty="0" err="1"/>
              <a:t>mediante</a:t>
            </a:r>
            <a:r>
              <a:rPr lang="en-US" dirty="0"/>
              <a:t> 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 err="1"/>
              <a:t>lang</a:t>
            </a:r>
            <a:r>
              <a:rPr lang="en-US" dirty="0"/>
              <a:t>, el </a:t>
            </a:r>
            <a:r>
              <a:rPr lang="en-US" dirty="0" err="1"/>
              <a:t>idioma</a:t>
            </a:r>
            <a:r>
              <a:rPr lang="en-US" dirty="0"/>
              <a:t> del </a:t>
            </a:r>
            <a:r>
              <a:rPr lang="en-US" dirty="0" err="1"/>
              <a:t>contenido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"html".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(</a:t>
            </a:r>
            <a:r>
              <a:rPr lang="en-US" dirty="0" err="1"/>
              <a:t>España</a:t>
            </a:r>
            <a:r>
              <a:rPr lang="en-US" dirty="0"/>
              <a:t>).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del </a:t>
            </a:r>
            <a:r>
              <a:rPr lang="en-US" dirty="0" err="1"/>
              <a:t>atributo</a:t>
            </a:r>
            <a:r>
              <a:rPr lang="en-US" dirty="0"/>
              <a:t> </a:t>
            </a:r>
            <a:r>
              <a:rPr lang="en-US" b="1" dirty="0" err="1"/>
              <a:t>lang</a:t>
            </a:r>
            <a:r>
              <a:rPr lang="en-US" dirty="0"/>
              <a:t> son: </a:t>
            </a:r>
            <a:r>
              <a:rPr lang="en-US" b="1" dirty="0"/>
              <a:t>"</a:t>
            </a:r>
            <a:r>
              <a:rPr lang="en-US" b="1" dirty="0" err="1"/>
              <a:t>es</a:t>
            </a:r>
            <a:r>
              <a:rPr lang="en-US" b="1" dirty="0"/>
              <a:t>-AR"</a:t>
            </a:r>
            <a:r>
              <a:rPr lang="en-US" dirty="0"/>
              <a:t> para </a:t>
            </a:r>
            <a:r>
              <a:rPr lang="en-US" dirty="0" err="1"/>
              <a:t>español</a:t>
            </a:r>
            <a:r>
              <a:rPr lang="en-US" dirty="0"/>
              <a:t> (Argentina), </a:t>
            </a:r>
            <a:r>
              <a:rPr lang="en-US" b="1" dirty="0"/>
              <a:t>"</a:t>
            </a:r>
            <a:r>
              <a:rPr lang="en-US" b="1" dirty="0" err="1"/>
              <a:t>es</a:t>
            </a:r>
            <a:r>
              <a:rPr lang="en-US" b="1" dirty="0"/>
              <a:t>-CO"</a:t>
            </a:r>
            <a:r>
              <a:rPr lang="en-US" dirty="0"/>
              <a:t> para </a:t>
            </a:r>
            <a:r>
              <a:rPr lang="en-US" dirty="0" err="1"/>
              <a:t>español</a:t>
            </a:r>
            <a:r>
              <a:rPr lang="en-US" dirty="0"/>
              <a:t> (Colombia), </a:t>
            </a:r>
            <a:r>
              <a:rPr lang="en-US" b="1" dirty="0"/>
              <a:t>"</a:t>
            </a:r>
            <a:r>
              <a:rPr lang="en-US" b="1" dirty="0" err="1"/>
              <a:t>es-MX"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(México),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&lt;meta charset="utf-8"&gt;</a:t>
            </a:r>
            <a:r>
              <a:rPr lang="en-US" dirty="0"/>
              <a:t> 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elemento</a:t>
            </a:r>
            <a:r>
              <a:rPr lang="en-US" dirty="0"/>
              <a:t> "head". </a:t>
            </a:r>
            <a:r>
              <a:rPr lang="en-US" dirty="0" err="1"/>
              <a:t>Así</a:t>
            </a:r>
            <a:r>
              <a:rPr lang="en-US" dirty="0"/>
              <a:t>, se </a:t>
            </a:r>
            <a:r>
              <a:rPr lang="en-US" dirty="0" err="1"/>
              <a:t>indica</a:t>
            </a:r>
            <a:r>
              <a:rPr lang="en-US" dirty="0"/>
              <a:t> la </a:t>
            </a:r>
            <a:r>
              <a:rPr lang="en-US" dirty="0" err="1"/>
              <a:t>codificación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ocasión</a:t>
            </a:r>
            <a:r>
              <a:rPr lang="en-US" dirty="0"/>
              <a:t> </a:t>
            </a:r>
            <a:r>
              <a:rPr lang="en-US" b="1" dirty="0"/>
              <a:t>UTF-8</a:t>
            </a:r>
            <a:r>
              <a:rPr lang="en-US" dirty="0"/>
              <a:t> (</a:t>
            </a:r>
            <a:r>
              <a:rPr lang="en-US" i="1" dirty="0"/>
              <a:t>8-bit Unicode Transformation Format</a:t>
            </a:r>
            <a:r>
              <a:rPr lang="en-US" dirty="0"/>
              <a:t>, </a:t>
            </a:r>
            <a:r>
              <a:rPr lang="en-US" dirty="0" err="1"/>
              <a:t>Formato</a:t>
            </a:r>
            <a:r>
              <a:rPr lang="en-US" dirty="0"/>
              <a:t> de </a:t>
            </a:r>
            <a:r>
              <a:rPr lang="en-US" dirty="0" err="1"/>
              <a:t>Transformación</a:t>
            </a:r>
            <a:r>
              <a:rPr lang="en-US" dirty="0"/>
              <a:t> Unicode de 8 bits). </a:t>
            </a:r>
            <a:r>
              <a:rPr lang="en-US" dirty="0" err="1"/>
              <a:t>Obsérvese</a:t>
            </a:r>
            <a:r>
              <a:rPr lang="en-US" dirty="0"/>
              <a:t> que, el </a:t>
            </a:r>
            <a:r>
              <a:rPr lang="en-US" dirty="0" err="1"/>
              <a:t>elemento</a:t>
            </a:r>
            <a:r>
              <a:rPr lang="en-US" dirty="0"/>
              <a:t> "meta"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 (no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) y,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consecuencia</a:t>
            </a:r>
            <a:r>
              <a:rPr lang="en-US" dirty="0"/>
              <a:t>,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cerrado</a:t>
            </a:r>
            <a:r>
              <a:rPr lang="en-US" dirty="0"/>
              <a:t> </a:t>
            </a:r>
            <a:r>
              <a:rPr lang="en-US" dirty="0" err="1"/>
              <a:t>escribiendo</a:t>
            </a:r>
            <a:r>
              <a:rPr lang="en-US" dirty="0"/>
              <a:t> </a:t>
            </a:r>
            <a:r>
              <a:rPr lang="en-US" b="1" dirty="0"/>
              <a:t>&lt;/meta&gt;</a:t>
            </a:r>
            <a:r>
              <a:rPr lang="en-US" dirty="0"/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189</Words>
  <Application>Microsoft Macintosh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Mi Primer documento HTML</vt:lpstr>
      <vt:lpstr>Mi Primer documento HTML</vt:lpstr>
      <vt:lpstr>Elemento "html"</vt:lpstr>
      <vt:lpstr>Elemento "head"</vt:lpstr>
      <vt:lpstr>Elemento "title"</vt:lpstr>
      <vt:lpstr>Elemento "body"</vt:lpstr>
      <vt:lpstr>Elemento "p"</vt:lpstr>
      <vt:lpstr>Estructura básica de un documento HTML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Primer documento HTML</dc:title>
  <dc:creator>Microsoft Office User</dc:creator>
  <cp:lastModifiedBy>Microsoft Office User</cp:lastModifiedBy>
  <cp:revision>6</cp:revision>
  <dcterms:created xsi:type="dcterms:W3CDTF">2019-08-24T14:45:47Z</dcterms:created>
  <dcterms:modified xsi:type="dcterms:W3CDTF">2019-08-24T15:05:02Z</dcterms:modified>
</cp:coreProperties>
</file>