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2"/>
    <p:restoredTop sz="94676"/>
  </p:normalViewPr>
  <p:slideViewPr>
    <p:cSldViewPr snapToGrid="0" snapToObjects="1">
      <p:cViewPr varScale="1">
        <p:scale>
          <a:sx n="139" d="100"/>
          <a:sy n="139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2C25F-F048-8545-BE3C-F0F2F922AB3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D6153-D86E-0A46-A327-FDB9E61DC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navegador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mostrarán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solamente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párrafos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escritos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"body"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No obstante, 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fuente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navegador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sí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mostrarán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comentarios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2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Comentarios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Comentarios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HTML,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comentarios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escribirse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 "</a:t>
            </a:r>
            <a:r>
              <a:rPr lang="en-US" b="1" dirty="0"/>
              <a:t>&lt;!--</a:t>
            </a:r>
            <a:r>
              <a:rPr lang="en-US" dirty="0"/>
              <a:t>" y "</a:t>
            </a:r>
            <a:r>
              <a:rPr lang="en-US" b="1" dirty="0"/>
              <a:t>--&gt;</a:t>
            </a:r>
            <a:r>
              <a:rPr lang="en-US" dirty="0"/>
              <a:t>".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&lt;!--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comentario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smtClean="0"/>
              <a:t>HTML </a:t>
            </a:r>
            <a:r>
              <a:rPr lang="en-US" b="1" dirty="0" smtClean="0">
                <a:sym typeface="Wingdings"/>
              </a:rPr>
              <a:t></a:t>
            </a:r>
            <a:endParaRPr lang="en-US" b="1" dirty="0">
              <a:sym typeface="Wingding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>
              <a:sym typeface="Wingding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sym typeface="Wingdings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Los </a:t>
            </a:r>
            <a:r>
              <a:rPr lang="en-US" dirty="0" err="1"/>
              <a:t>comentarios</a:t>
            </a:r>
            <a:r>
              <a:rPr lang="en-US" dirty="0"/>
              <a:t> no se </a:t>
            </a:r>
            <a:r>
              <a:rPr lang="en-US" dirty="0" err="1"/>
              <a:t>mostrarán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visualice</a:t>
            </a:r>
            <a:r>
              <a:rPr lang="en-US" dirty="0"/>
              <a:t> el </a:t>
            </a:r>
            <a:r>
              <a:rPr lang="en-US" dirty="0" err="1"/>
              <a:t>documento</a:t>
            </a:r>
            <a:r>
              <a:rPr lang="en-US" dirty="0"/>
              <a:t>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/>
              <a:t>&lt;!--</a:t>
            </a:r>
            <a:r>
              <a:rPr lang="en-US" b="1" dirty="0" err="1"/>
              <a:t>Ejemplo</a:t>
            </a:r>
            <a:r>
              <a:rPr lang="en-US" b="1" dirty="0"/>
              <a:t> del Tutorial de HTML--&gt;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&lt;!</a:t>
            </a:r>
            <a:r>
              <a:rPr lang="en-US" dirty="0"/>
              <a:t>DOCTYPE html&gt;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es</a:t>
            </a:r>
            <a:r>
              <a:rPr lang="en-US" dirty="0"/>
              <a:t>-ES"&gt;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meta charset="utf-8"&gt;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	&lt;</a:t>
            </a:r>
            <a:r>
              <a:rPr lang="en-US" dirty="0"/>
              <a:t>title&gt;</a:t>
            </a:r>
            <a:r>
              <a:rPr lang="en-US" dirty="0" err="1"/>
              <a:t>Ejemplo</a:t>
            </a:r>
            <a:r>
              <a:rPr lang="en-US" dirty="0"/>
              <a:t> con </a:t>
            </a:r>
            <a:r>
              <a:rPr lang="en-US" dirty="0" err="1"/>
              <a:t>comentarios</a:t>
            </a:r>
            <a:r>
              <a:rPr lang="en-US" dirty="0"/>
              <a:t>&lt;/title&gt;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&lt;/</a:t>
            </a:r>
            <a:r>
              <a:rPr lang="en-US" dirty="0"/>
              <a:t>head&gt;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/>
              <a:t>	&lt;!-- </a:t>
            </a:r>
            <a:r>
              <a:rPr lang="en-US" b="1" dirty="0" err="1"/>
              <a:t>En</a:t>
            </a:r>
            <a:r>
              <a:rPr lang="en-US" b="1" dirty="0"/>
              <a:t> el body hay 2 </a:t>
            </a:r>
            <a:r>
              <a:rPr lang="en-US" b="1" dirty="0" err="1"/>
              <a:t>párrafos</a:t>
            </a:r>
            <a:r>
              <a:rPr lang="en-US" b="1" dirty="0"/>
              <a:t> --&gt;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p&gt;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párrafo</a:t>
            </a:r>
            <a:r>
              <a:rPr lang="en-US" dirty="0"/>
              <a:t>.&lt;/p&gt;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p&gt;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párrafo</a:t>
            </a:r>
            <a:r>
              <a:rPr lang="en-US" dirty="0"/>
              <a:t>.&lt;/p&gt; </a:t>
            </a:r>
            <a:endParaRPr lang="en-US" dirty="0" smtClean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103</Words>
  <Application>Microsoft Macintosh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Wingdings</vt:lpstr>
      <vt:lpstr>Arial</vt:lpstr>
      <vt:lpstr>Office Theme</vt:lpstr>
      <vt:lpstr>Comentarios</vt:lpstr>
      <vt:lpstr>Comentarios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 documento HTML</dc:title>
  <dc:creator>Microsoft Office User</dc:creator>
  <cp:lastModifiedBy>Microsoft Office User</cp:lastModifiedBy>
  <cp:revision>8</cp:revision>
  <dcterms:created xsi:type="dcterms:W3CDTF">2019-08-24T14:45:47Z</dcterms:created>
  <dcterms:modified xsi:type="dcterms:W3CDTF">2019-08-24T15:09:12Z</dcterms:modified>
</cp:coreProperties>
</file>