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8"/>
    <p:restoredTop sz="94691"/>
  </p:normalViewPr>
  <p:slideViewPr>
    <p:cSldViewPr snapToGrid="0" snapToObjects="1">
      <p:cViewPr varScale="1">
        <p:scale>
          <a:sx n="140" d="100"/>
          <a:sy n="140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2C25F-F048-8545-BE3C-F0F2F922AB3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D6153-D86E-0A46-A327-FDB9E61DC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navegador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mostrarán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solamente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párrafos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escritos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"body"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No obstante, 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navegador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mostrarán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comentarios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D6153-D86E-0A46-A327-FDB9E61DCC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28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navegador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mostrarán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solamente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párrafos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escritos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"body"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No obstante, 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navegador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mostrarán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comentarios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D6153-D86E-0A46-A327-FDB9E61DCC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6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navegador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mostrarán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solamente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párrafos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escritos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"body"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No obstante, 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navegador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mostrarán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comentarios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D6153-D86E-0A46-A327-FDB9E61DCC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1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D6153-D86E-0A46-A327-FDB9E61DCC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4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2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5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Estilos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9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Estilos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cambiar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que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se </a:t>
            </a:r>
            <a:r>
              <a:rPr lang="en-US" dirty="0" err="1"/>
              <a:t>visualizan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un </a:t>
            </a:r>
            <a:r>
              <a:rPr lang="en-US" dirty="0" err="1"/>
              <a:t>documento</a:t>
            </a:r>
            <a:r>
              <a:rPr lang="en-US" dirty="0"/>
              <a:t> HTML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navegador</a:t>
            </a:r>
            <a:r>
              <a:rPr lang="en-US" dirty="0"/>
              <a:t> web,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:</a:t>
            </a:r>
          </a:p>
          <a:p>
            <a:r>
              <a:rPr lang="en-US" b="1" dirty="0" err="1"/>
              <a:t>Estilo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línea</a:t>
            </a:r>
            <a:r>
              <a:rPr lang="en-US" b="1" dirty="0"/>
              <a:t> (</a:t>
            </a:r>
            <a:r>
              <a:rPr lang="en-US" b="1" i="1" dirty="0"/>
              <a:t>Inline</a:t>
            </a:r>
            <a:r>
              <a:rPr lang="en-US" b="1" dirty="0"/>
              <a:t>):</a:t>
            </a:r>
            <a:r>
              <a:rPr lang="en-US" dirty="0"/>
              <a:t> </a:t>
            </a:r>
            <a:r>
              <a:rPr lang="en-US" dirty="0" err="1"/>
              <a:t>utilizando</a:t>
            </a:r>
            <a:r>
              <a:rPr lang="en-US" dirty="0"/>
              <a:t> el </a:t>
            </a:r>
            <a:r>
              <a:rPr lang="en-US" dirty="0" err="1"/>
              <a:t>atributo</a:t>
            </a:r>
            <a:r>
              <a:rPr lang="en-US" dirty="0"/>
              <a:t> </a:t>
            </a:r>
            <a:r>
              <a:rPr lang="en-US" b="1" dirty="0"/>
              <a:t>style</a:t>
            </a:r>
            <a:r>
              <a:rPr lang="en-US" dirty="0"/>
              <a:t>.</a:t>
            </a:r>
          </a:p>
          <a:p>
            <a:r>
              <a:rPr lang="en-US" b="1" dirty="0" err="1"/>
              <a:t>Estilo</a:t>
            </a:r>
            <a:r>
              <a:rPr lang="en-US" b="1" dirty="0"/>
              <a:t> </a:t>
            </a:r>
            <a:r>
              <a:rPr lang="en-US" b="1" dirty="0" err="1"/>
              <a:t>interno</a:t>
            </a:r>
            <a:r>
              <a:rPr lang="en-US" b="1" dirty="0"/>
              <a:t> (</a:t>
            </a:r>
            <a:r>
              <a:rPr lang="en-US" b="1" i="1" dirty="0"/>
              <a:t>Internal</a:t>
            </a:r>
            <a:r>
              <a:rPr lang="en-US" b="1" dirty="0"/>
              <a:t>):</a:t>
            </a:r>
            <a:r>
              <a:rPr lang="en-US" dirty="0"/>
              <a:t> </a:t>
            </a:r>
            <a:r>
              <a:rPr lang="en-US" dirty="0" err="1"/>
              <a:t>usando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"style".</a:t>
            </a:r>
          </a:p>
          <a:p>
            <a:r>
              <a:rPr lang="en-US" b="1" dirty="0" err="1"/>
              <a:t>Estilo</a:t>
            </a:r>
            <a:r>
              <a:rPr lang="en-US" b="1" dirty="0"/>
              <a:t> </a:t>
            </a:r>
            <a:r>
              <a:rPr lang="en-US" b="1" dirty="0" err="1"/>
              <a:t>externo</a:t>
            </a:r>
            <a:r>
              <a:rPr lang="en-US" b="1" dirty="0"/>
              <a:t> (</a:t>
            </a:r>
            <a:r>
              <a:rPr lang="en-US" b="1" i="1" dirty="0"/>
              <a:t>External</a:t>
            </a:r>
            <a:r>
              <a:rPr lang="en-US" b="1" dirty="0"/>
              <a:t>):</a:t>
            </a:r>
            <a:r>
              <a:rPr lang="en-US" dirty="0"/>
              <a:t> </a:t>
            </a:r>
            <a:r>
              <a:rPr lang="en-US" dirty="0" err="1"/>
              <a:t>empleando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CSS (</a:t>
            </a:r>
            <a:r>
              <a:rPr lang="en-US" i="1" dirty="0"/>
              <a:t>Cascading Style Sheets</a:t>
            </a:r>
            <a:r>
              <a:rPr lang="en-US" dirty="0"/>
              <a:t>) </a:t>
            </a:r>
            <a:r>
              <a:rPr lang="en-US" dirty="0" err="1"/>
              <a:t>externo</a:t>
            </a:r>
            <a:r>
              <a:rPr lang="en-US" dirty="0"/>
              <a:t> al </a:t>
            </a:r>
            <a:r>
              <a:rPr lang="en-US" dirty="0" err="1"/>
              <a:t>documento</a:t>
            </a:r>
            <a:r>
              <a:rPr lang="en-US" dirty="0"/>
              <a:t> HTML.</a:t>
            </a:r>
          </a:p>
          <a:p>
            <a:r>
              <a:rPr lang="en-US" b="1" dirty="0"/>
              <a:t>EJEMPLO</a:t>
            </a:r>
            <a:r>
              <a:rPr lang="en-US" dirty="0"/>
              <a:t> A </a:t>
            </a:r>
            <a:r>
              <a:rPr lang="en-US" dirty="0" err="1"/>
              <a:t>continuación</a:t>
            </a:r>
            <a:r>
              <a:rPr lang="en-US" dirty="0"/>
              <a:t> se </a:t>
            </a:r>
            <a:r>
              <a:rPr lang="en-US" dirty="0" err="1"/>
              <a:t>explica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para </a:t>
            </a:r>
            <a:r>
              <a:rPr lang="en-US" dirty="0" err="1"/>
              <a:t>mostrar</a:t>
            </a:r>
            <a:r>
              <a:rPr lang="en-US" dirty="0"/>
              <a:t> un </a:t>
            </a:r>
            <a:r>
              <a:rPr lang="en-US" dirty="0" err="1"/>
              <a:t>párrafo</a:t>
            </a:r>
            <a:r>
              <a:rPr lang="en-US" dirty="0"/>
              <a:t> de color </a:t>
            </a:r>
            <a:r>
              <a:rPr lang="en-US" dirty="0" err="1"/>
              <a:t>rojo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6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- </a:t>
            </a:r>
            <a:r>
              <a:rPr lang="en-US" dirty="0" err="1"/>
              <a:t>Atributo</a:t>
            </a:r>
            <a:r>
              <a:rPr lang="en-US" dirty="0"/>
              <a:t> </a:t>
            </a:r>
            <a:r>
              <a:rPr lang="en-US" b="1" dirty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/>
              <a:t>&lt;!--</a:t>
            </a:r>
            <a:r>
              <a:rPr lang="en-US" b="1" dirty="0" err="1"/>
              <a:t>Ejemplo</a:t>
            </a:r>
            <a:r>
              <a:rPr lang="en-US" b="1" dirty="0"/>
              <a:t> del Tutorial de HTML--&gt;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&lt;!</a:t>
            </a:r>
            <a:r>
              <a:rPr lang="en-US" dirty="0"/>
              <a:t>DOCTYPE html&gt;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es</a:t>
            </a:r>
            <a:r>
              <a:rPr lang="en-US" dirty="0"/>
              <a:t>-ES"&gt;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	&lt;</a:t>
            </a:r>
            <a:r>
              <a:rPr lang="en-US" dirty="0"/>
              <a:t>meta charset="utf-8"&gt;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smtClean="0"/>
              <a:t>&lt;title&gt;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estilo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 smtClean="0"/>
              <a:t>&lt;/</a:t>
            </a:r>
            <a:r>
              <a:rPr lang="en-US" dirty="0"/>
              <a:t>title&gt;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&lt;/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	&lt;!-- </a:t>
            </a:r>
            <a:r>
              <a:rPr lang="en-US" b="1" dirty="0" err="1"/>
              <a:t>En</a:t>
            </a:r>
            <a:r>
              <a:rPr lang="en-US" b="1" dirty="0"/>
              <a:t> el body hay 2 </a:t>
            </a:r>
            <a:r>
              <a:rPr lang="en-US" b="1" dirty="0" err="1"/>
              <a:t>párrafos</a:t>
            </a:r>
            <a:r>
              <a:rPr lang="en-US" b="1" dirty="0"/>
              <a:t> --&gt;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/>
              <a:t>&lt;p </a:t>
            </a:r>
            <a:r>
              <a:rPr lang="en-US" b="1" dirty="0"/>
              <a:t>style="</a:t>
            </a:r>
            <a:r>
              <a:rPr lang="en-US" b="1" dirty="0" err="1"/>
              <a:t>color:red</a:t>
            </a:r>
            <a:r>
              <a:rPr lang="en-US" b="1" dirty="0"/>
              <a:t>"</a:t>
            </a:r>
            <a:r>
              <a:rPr lang="en-US" dirty="0"/>
              <a:t>&gt;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párrafo</a:t>
            </a:r>
            <a:r>
              <a:rPr lang="en-US" dirty="0"/>
              <a:t> de color </a:t>
            </a:r>
            <a:r>
              <a:rPr lang="en-US" dirty="0" err="1"/>
              <a:t>rojo</a:t>
            </a:r>
            <a:r>
              <a:rPr lang="en-US" dirty="0"/>
              <a:t>.&lt;/p&gt;</a:t>
            </a:r>
            <a:r>
              <a:rPr lang="en-US" dirty="0" smtClean="0"/>
              <a:t>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p&gt;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.&lt;/p&gt;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59159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Estilo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- </a:t>
            </a:r>
            <a:r>
              <a:rPr lang="en-US" dirty="0" err="1"/>
              <a:t>Elemento</a:t>
            </a:r>
            <a:r>
              <a:rPr lang="en-US" dirty="0"/>
              <a:t> "style"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es</a:t>
            </a:r>
            <a:r>
              <a:rPr lang="en-US" dirty="0"/>
              <a:t>-ES"&gt;</a:t>
            </a:r>
          </a:p>
          <a:p>
            <a:pPr marL="457200" lvl="1" indent="0">
              <a:buNone/>
            </a:pPr>
            <a:r>
              <a:rPr lang="en-US" dirty="0"/>
              <a:t>&lt;head&gt;</a:t>
            </a:r>
          </a:p>
          <a:p>
            <a:pPr marL="914400" lvl="2" indent="0">
              <a:buNone/>
            </a:pPr>
            <a:r>
              <a:rPr lang="en-US" dirty="0"/>
              <a:t>&lt;meta charset="utf-8"&gt;</a:t>
            </a:r>
          </a:p>
          <a:p>
            <a:pPr marL="914400" lvl="2" indent="0">
              <a:buNone/>
            </a:pPr>
            <a:r>
              <a:rPr lang="en-US" dirty="0"/>
              <a:t>&lt;title&gt;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estilo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&lt;/title&gt;</a:t>
            </a:r>
          </a:p>
          <a:p>
            <a:pPr marL="457200" lvl="1" indent="0">
              <a:buNone/>
            </a:pPr>
            <a:r>
              <a:rPr lang="en-US" dirty="0"/>
              <a:t>&lt;style&gt;</a:t>
            </a:r>
          </a:p>
          <a:p>
            <a:pPr marL="914400" lvl="2" indent="0">
              <a:buNone/>
            </a:pPr>
            <a:r>
              <a:rPr lang="en-US" dirty="0"/>
              <a:t>p {</a:t>
            </a:r>
          </a:p>
          <a:p>
            <a:pPr marL="1371600" lvl="3" indent="0">
              <a:buNone/>
            </a:pPr>
            <a:r>
              <a:rPr lang="en-US" dirty="0"/>
              <a:t>color: red;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&lt;/style&gt;</a:t>
            </a:r>
          </a:p>
          <a:p>
            <a:pPr marL="457200" lvl="1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457200" lvl="1" indent="0">
              <a:buNone/>
            </a:pPr>
            <a:r>
              <a:rPr lang="en-US" dirty="0"/>
              <a:t>&lt;p&gt;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párrafo</a:t>
            </a:r>
            <a:r>
              <a:rPr lang="en-US" dirty="0"/>
              <a:t> de color </a:t>
            </a:r>
            <a:r>
              <a:rPr lang="en-US" dirty="0" err="1"/>
              <a:t>rojo</a:t>
            </a:r>
            <a:r>
              <a:rPr lang="en-US" dirty="0"/>
              <a:t>.&lt;/p&gt;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8226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Estilo</a:t>
            </a:r>
            <a:r>
              <a:rPr lang="en-US" dirty="0"/>
              <a:t> </a:t>
            </a:r>
            <a:r>
              <a:rPr lang="en-US" dirty="0" err="1"/>
              <a:t>externo</a:t>
            </a:r>
            <a:r>
              <a:rPr lang="en-US" dirty="0"/>
              <a:t> - </a:t>
            </a:r>
            <a:r>
              <a:rPr lang="en-US" dirty="0" err="1"/>
              <a:t>Elemento</a:t>
            </a:r>
            <a:r>
              <a:rPr lang="en-US" dirty="0"/>
              <a:t> "link"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aplicar</a:t>
            </a:r>
            <a:r>
              <a:rPr lang="en-US" dirty="0"/>
              <a:t> un </a:t>
            </a:r>
            <a:r>
              <a:rPr lang="en-US" dirty="0" err="1"/>
              <a:t>estilo</a:t>
            </a:r>
            <a:r>
              <a:rPr lang="en-US" dirty="0"/>
              <a:t> </a:t>
            </a:r>
            <a:r>
              <a:rPr lang="en-US" dirty="0" err="1"/>
              <a:t>externo</a:t>
            </a:r>
            <a:r>
              <a:rPr lang="en-US" dirty="0"/>
              <a:t>, hay que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del </a:t>
            </a:r>
            <a:r>
              <a:rPr lang="en-US" dirty="0" err="1"/>
              <a:t>elemento</a:t>
            </a:r>
            <a:r>
              <a:rPr lang="en-US" dirty="0"/>
              <a:t> "link",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enlazar</a:t>
            </a:r>
            <a:r>
              <a:rPr lang="en-US" dirty="0"/>
              <a:t> el </a:t>
            </a:r>
            <a:r>
              <a:rPr lang="en-US" dirty="0" err="1"/>
              <a:t>documento</a:t>
            </a:r>
            <a:r>
              <a:rPr lang="en-US" dirty="0"/>
              <a:t> HTML con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externo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es</a:t>
            </a:r>
            <a:r>
              <a:rPr lang="en-US" dirty="0"/>
              <a:t>-ES"&gt;</a:t>
            </a:r>
          </a:p>
          <a:p>
            <a:pPr marL="457200" lvl="1" indent="0">
              <a:buNone/>
            </a:pPr>
            <a:r>
              <a:rPr lang="en-US" dirty="0"/>
              <a:t>&lt;head&gt;</a:t>
            </a:r>
          </a:p>
          <a:p>
            <a:pPr marL="914400" lvl="2" indent="0">
              <a:buNone/>
            </a:pPr>
            <a:r>
              <a:rPr lang="en-US" dirty="0"/>
              <a:t>&lt;meta charset="utf-8"&gt;</a:t>
            </a:r>
          </a:p>
          <a:p>
            <a:pPr marL="914400" lvl="2" indent="0">
              <a:buNone/>
            </a:pPr>
            <a:r>
              <a:rPr lang="en-US" dirty="0"/>
              <a:t>&lt;title&gt;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estilo</a:t>
            </a:r>
            <a:r>
              <a:rPr lang="en-US" dirty="0"/>
              <a:t> </a:t>
            </a:r>
            <a:r>
              <a:rPr lang="en-US" dirty="0" err="1"/>
              <a:t>externo</a:t>
            </a:r>
            <a:r>
              <a:rPr lang="en-US" dirty="0"/>
              <a:t>&lt;/title&gt;</a:t>
            </a:r>
          </a:p>
          <a:p>
            <a:pPr marL="914400" lvl="2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styles.css</a:t>
            </a:r>
            <a:r>
              <a:rPr lang="en-US" dirty="0"/>
              <a:t>"&gt;</a:t>
            </a:r>
          </a:p>
          <a:p>
            <a:pPr marL="457200" lvl="1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457200" lvl="1" indent="0">
              <a:buNone/>
            </a:pPr>
            <a:r>
              <a:rPr lang="en-US" dirty="0"/>
              <a:t>&lt;p&gt;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párrafo</a:t>
            </a:r>
            <a:r>
              <a:rPr lang="en-US" dirty="0"/>
              <a:t> de color </a:t>
            </a:r>
            <a:r>
              <a:rPr lang="en-US" dirty="0" err="1"/>
              <a:t>rojo</a:t>
            </a:r>
            <a:r>
              <a:rPr lang="en-US" dirty="0"/>
              <a:t>.&lt;/p&gt;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4435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8094"/>
            <a:ext cx="10515600" cy="549886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atributo</a:t>
            </a:r>
            <a:r>
              <a:rPr lang="en-US" dirty="0"/>
              <a:t> </a:t>
            </a:r>
            <a:r>
              <a:rPr lang="en-US" b="1" dirty="0" err="1"/>
              <a:t>rel</a:t>
            </a:r>
            <a:r>
              <a:rPr lang="en-US" dirty="0"/>
              <a:t> se </a:t>
            </a:r>
            <a:r>
              <a:rPr lang="en-US" dirty="0" err="1"/>
              <a:t>indica</a:t>
            </a:r>
            <a:r>
              <a:rPr lang="en-US" dirty="0"/>
              <a:t> la </a:t>
            </a:r>
            <a:r>
              <a:rPr lang="en-US" dirty="0" err="1"/>
              <a:t>relación</a:t>
            </a:r>
            <a:r>
              <a:rPr lang="en-US" dirty="0"/>
              <a:t> que </a:t>
            </a:r>
            <a:r>
              <a:rPr lang="en-US" dirty="0" err="1"/>
              <a:t>existe</a:t>
            </a:r>
            <a:r>
              <a:rPr lang="en-US" dirty="0"/>
              <a:t> entre el </a:t>
            </a:r>
            <a:r>
              <a:rPr lang="en-US" dirty="0" err="1"/>
              <a:t>archivo</a:t>
            </a:r>
            <a:r>
              <a:rPr lang="en-US" dirty="0"/>
              <a:t> HTML y el </a:t>
            </a:r>
            <a:r>
              <a:rPr lang="en-US" dirty="0" err="1"/>
              <a:t>archivo</a:t>
            </a:r>
            <a:r>
              <a:rPr lang="en-US" dirty="0"/>
              <a:t> CSS.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del </a:t>
            </a:r>
            <a:r>
              <a:rPr lang="en-US" dirty="0" err="1"/>
              <a:t>atributo</a:t>
            </a:r>
            <a:r>
              <a:rPr lang="en-US" dirty="0"/>
              <a:t> </a:t>
            </a:r>
            <a:r>
              <a:rPr lang="en-US" b="1" dirty="0" err="1"/>
              <a:t>href</a:t>
            </a:r>
            <a:r>
              <a:rPr lang="en-US" dirty="0"/>
              <a:t> se ha </a:t>
            </a:r>
            <a:r>
              <a:rPr lang="en-US" dirty="0" err="1"/>
              <a:t>enlazado</a:t>
            </a:r>
            <a:r>
              <a:rPr lang="en-US" dirty="0"/>
              <a:t> el </a:t>
            </a:r>
            <a:r>
              <a:rPr lang="en-US" dirty="0" err="1"/>
              <a:t>documento</a:t>
            </a:r>
            <a:r>
              <a:rPr lang="en-US" dirty="0"/>
              <a:t> HTML con el </a:t>
            </a:r>
            <a:r>
              <a:rPr lang="en-US" dirty="0" err="1"/>
              <a:t>archivo</a:t>
            </a:r>
            <a:r>
              <a:rPr lang="en-US" dirty="0"/>
              <a:t> </a:t>
            </a:r>
            <a:r>
              <a:rPr lang="en-US" b="1" i="1" dirty="0"/>
              <a:t>"</a:t>
            </a:r>
            <a:r>
              <a:rPr lang="en-US" b="1" i="1" dirty="0" err="1"/>
              <a:t>styles.css</a:t>
            </a:r>
            <a:r>
              <a:rPr lang="en-US" b="1" i="1" dirty="0"/>
              <a:t>"</a:t>
            </a:r>
            <a:r>
              <a:rPr lang="en-US" dirty="0"/>
              <a:t>, 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del </a:t>
            </a:r>
            <a:r>
              <a:rPr lang="en-US" dirty="0" err="1" smtClean="0"/>
              <a:t>párrafo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 {</a:t>
            </a:r>
            <a:r>
              <a:rPr lang="en-US" dirty="0" err="1" smtClean="0"/>
              <a:t>color:red</a:t>
            </a:r>
            <a:r>
              <a:rPr lang="en-US" dirty="0" smtClean="0"/>
              <a:t>;}</a:t>
            </a:r>
          </a:p>
          <a:p>
            <a:endParaRPr lang="en-US" dirty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/>
              <a:t>norma</a:t>
            </a:r>
            <a:r>
              <a:rPr lang="en-US" dirty="0"/>
              <a:t> general,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CSS </a:t>
            </a:r>
            <a:r>
              <a:rPr lang="en-US" dirty="0" err="1"/>
              <a:t>externos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forma </a:t>
            </a:r>
            <a:r>
              <a:rPr lang="en-US" dirty="0" err="1"/>
              <a:t>más</a:t>
            </a:r>
            <a:r>
              <a:rPr lang="en-US" dirty="0"/>
              <a:t> habitual y </a:t>
            </a:r>
            <a:r>
              <a:rPr lang="en-US" dirty="0" err="1"/>
              <a:t>adecuada</a:t>
            </a:r>
            <a:r>
              <a:rPr lang="en-US" dirty="0"/>
              <a:t> de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a </a:t>
            </a:r>
            <a:r>
              <a:rPr lang="en-US" dirty="0" err="1"/>
              <a:t>documentos</a:t>
            </a:r>
            <a:r>
              <a:rPr lang="en-US" dirty="0"/>
              <a:t> HTML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EJEMPLO</a:t>
            </a:r>
            <a:r>
              <a:rPr lang="en-US" dirty="0"/>
              <a:t> </a:t>
            </a:r>
            <a:r>
              <a:rPr lang="en-US" dirty="0" err="1"/>
              <a:t>Además</a:t>
            </a:r>
            <a:r>
              <a:rPr lang="en-US" dirty="0"/>
              <a:t> de </a:t>
            </a:r>
            <a:r>
              <a:rPr lang="en-US" b="1" dirty="0"/>
              <a:t>color</a:t>
            </a:r>
            <a:r>
              <a:rPr lang="en-US" dirty="0"/>
              <a:t>,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propiedades</a:t>
            </a:r>
            <a:r>
              <a:rPr lang="en-US" dirty="0"/>
              <a:t> CSS que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utilizarse</a:t>
            </a:r>
            <a:r>
              <a:rPr lang="en-US" dirty="0"/>
              <a:t>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además</a:t>
            </a:r>
            <a:r>
              <a:rPr lang="en-US" dirty="0"/>
              <a:t> de </a:t>
            </a:r>
            <a:r>
              <a:rPr lang="en-US" dirty="0" err="1"/>
              <a:t>rojo</a:t>
            </a:r>
            <a:r>
              <a:rPr lang="en-US" dirty="0"/>
              <a:t>, </a:t>
            </a:r>
            <a:r>
              <a:rPr lang="en-US" dirty="0" err="1"/>
              <a:t>también</a:t>
            </a:r>
            <a:r>
              <a:rPr lang="en-US" dirty="0"/>
              <a:t> se </a:t>
            </a: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indicar</a:t>
            </a:r>
            <a:r>
              <a:rPr lang="en-US" dirty="0"/>
              <a:t> que el </a:t>
            </a:r>
            <a:r>
              <a:rPr lang="en-US" dirty="0" err="1"/>
              <a:t>párrafo</a:t>
            </a:r>
            <a:r>
              <a:rPr lang="en-US" dirty="0"/>
              <a:t> se </a:t>
            </a:r>
            <a:r>
              <a:rPr lang="en-US" dirty="0" err="1"/>
              <a:t>muestre</a:t>
            </a:r>
            <a:r>
              <a:rPr lang="en-US" dirty="0"/>
              <a:t> </a:t>
            </a:r>
            <a:r>
              <a:rPr lang="en-US" dirty="0" err="1"/>
              <a:t>centrado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pantalla</a:t>
            </a:r>
            <a:r>
              <a:rPr lang="en-US" dirty="0"/>
              <a:t> del </a:t>
            </a:r>
            <a:r>
              <a:rPr lang="en-US" dirty="0" err="1"/>
              <a:t>navegador</a:t>
            </a:r>
            <a:r>
              <a:rPr lang="en-US" dirty="0"/>
              <a:t>, </a:t>
            </a:r>
            <a:r>
              <a:rPr lang="en-US" dirty="0" err="1"/>
              <a:t>esto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la </a:t>
            </a:r>
            <a:r>
              <a:rPr lang="en-US" dirty="0" err="1"/>
              <a:t>propiedad</a:t>
            </a:r>
            <a:r>
              <a:rPr lang="en-US" dirty="0"/>
              <a:t> </a:t>
            </a:r>
            <a:r>
              <a:rPr lang="en-US" b="1" dirty="0"/>
              <a:t>text-align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8094"/>
            <a:ext cx="10515600" cy="54988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es</a:t>
            </a:r>
            <a:r>
              <a:rPr lang="en-US" dirty="0"/>
              <a:t>-ES"&gt;</a:t>
            </a:r>
          </a:p>
          <a:p>
            <a:pPr marL="457200" lvl="1" indent="0">
              <a:buNone/>
            </a:pPr>
            <a:r>
              <a:rPr lang="en-US" dirty="0"/>
              <a:t>&lt;head&gt;</a:t>
            </a:r>
          </a:p>
          <a:p>
            <a:pPr marL="914400" lvl="2" indent="0">
              <a:buNone/>
            </a:pPr>
            <a:r>
              <a:rPr lang="en-US" dirty="0"/>
              <a:t>&lt;meta charset="utf-8"&gt;</a:t>
            </a:r>
          </a:p>
          <a:p>
            <a:pPr marL="457200" lvl="1" indent="0">
              <a:buNone/>
            </a:pPr>
            <a:r>
              <a:rPr lang="en-US" dirty="0"/>
              <a:t>&lt;title&gt;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párrafo</a:t>
            </a:r>
            <a:r>
              <a:rPr lang="en-US" dirty="0"/>
              <a:t> </a:t>
            </a:r>
            <a:r>
              <a:rPr lang="en-US" dirty="0" err="1"/>
              <a:t>rojo</a:t>
            </a:r>
            <a:r>
              <a:rPr lang="en-US" dirty="0"/>
              <a:t> y </a:t>
            </a:r>
            <a:r>
              <a:rPr lang="en-US" dirty="0" err="1"/>
              <a:t>centrado</a:t>
            </a:r>
            <a:r>
              <a:rPr lang="en-US" dirty="0"/>
              <a:t>&lt;/title&gt;</a:t>
            </a:r>
          </a:p>
          <a:p>
            <a:pPr marL="457200" lvl="1" indent="0">
              <a:buNone/>
            </a:pPr>
            <a:r>
              <a:rPr lang="en-US" dirty="0"/>
              <a:t>&lt;style&gt;</a:t>
            </a:r>
          </a:p>
          <a:p>
            <a:pPr marL="914400" lvl="2" indent="0">
              <a:buNone/>
            </a:pPr>
            <a:r>
              <a:rPr lang="en-US" dirty="0"/>
              <a:t>p {</a:t>
            </a:r>
          </a:p>
          <a:p>
            <a:pPr marL="1371600" lvl="3" indent="0">
              <a:buNone/>
            </a:pPr>
            <a:r>
              <a:rPr lang="en-US" dirty="0"/>
              <a:t>color: red;</a:t>
            </a:r>
          </a:p>
          <a:p>
            <a:pPr marL="1371600" lvl="3" indent="0">
              <a:buNone/>
            </a:pPr>
            <a:r>
              <a:rPr lang="en-US" dirty="0"/>
              <a:t>text-align: center;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&lt;/style&gt;</a:t>
            </a:r>
          </a:p>
          <a:p>
            <a:pPr marL="457200" lvl="1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457200" lvl="1" indent="0">
              <a:buNone/>
            </a:pPr>
            <a:r>
              <a:rPr lang="en-US" dirty="0"/>
              <a:t>&lt;p&gt;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párrafo</a:t>
            </a:r>
            <a:r>
              <a:rPr lang="en-US" dirty="0"/>
              <a:t> de color </a:t>
            </a:r>
            <a:r>
              <a:rPr lang="en-US" dirty="0" err="1"/>
              <a:t>rojo</a:t>
            </a:r>
            <a:r>
              <a:rPr lang="en-US" dirty="0"/>
              <a:t> y </a:t>
            </a:r>
            <a:r>
              <a:rPr lang="en-US" dirty="0" err="1"/>
              <a:t>centrado</a:t>
            </a:r>
            <a:r>
              <a:rPr lang="en-US" dirty="0"/>
              <a:t>.&lt;/p&gt;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823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</a:t>
            </a:r>
            <a:r>
              <a:rPr lang="en-US" dirty="0"/>
              <a:t> "span" y </a:t>
            </a:r>
            <a:r>
              <a:rPr lang="en-US" dirty="0" err="1"/>
              <a:t>atributo</a:t>
            </a:r>
            <a:r>
              <a:rPr lang="en-US" dirty="0"/>
              <a:t> </a:t>
            </a:r>
            <a:r>
              <a:rPr lang="en-US" b="1" dirty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302"/>
            <a:ext cx="10515600" cy="504461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Véase</a:t>
            </a:r>
            <a:r>
              <a:rPr lang="en-US" dirty="0"/>
              <a:t> que, </a:t>
            </a:r>
            <a:r>
              <a:rPr lang="en-US" dirty="0" err="1"/>
              <a:t>asignando</a:t>
            </a:r>
            <a:r>
              <a:rPr lang="en-US" dirty="0"/>
              <a:t> el valor </a:t>
            </a:r>
            <a:r>
              <a:rPr lang="en-US" b="1" dirty="0"/>
              <a:t>"</a:t>
            </a:r>
            <a:r>
              <a:rPr lang="en-US" b="1" dirty="0" err="1"/>
              <a:t>rojo</a:t>
            </a:r>
            <a:r>
              <a:rPr lang="en-US" b="1" dirty="0"/>
              <a:t>"</a:t>
            </a:r>
            <a:r>
              <a:rPr lang="en-US" dirty="0"/>
              <a:t> al </a:t>
            </a:r>
            <a:r>
              <a:rPr lang="en-US" dirty="0" err="1"/>
              <a:t>atributo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, se ha </a:t>
            </a:r>
            <a:r>
              <a:rPr lang="en-US" dirty="0" err="1"/>
              <a:t>indicado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 </a:t>
            </a:r>
            <a:r>
              <a:rPr lang="en-US" b="1" dirty="0" err="1"/>
              <a:t>color:red</a:t>
            </a:r>
            <a:r>
              <a:rPr lang="en-US" b="1" dirty="0"/>
              <a:t>;</a:t>
            </a:r>
            <a:r>
              <a:rPr lang="en-US" dirty="0"/>
              <a:t>) con el que el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elemento</a:t>
            </a:r>
            <a:r>
              <a:rPr lang="en-US" dirty="0"/>
              <a:t> "span"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 </a:t>
            </a:r>
            <a:r>
              <a:rPr lang="en-US" i="1" dirty="0"/>
              <a:t>"dos palabras"</a:t>
            </a:r>
            <a:r>
              <a:rPr lang="en-US" dirty="0"/>
              <a:t>)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mostrarse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.</a:t>
            </a:r>
          </a:p>
          <a:p>
            <a:r>
              <a:rPr lang="en-US" b="1" dirty="0"/>
              <a:t>.</a:t>
            </a:r>
            <a:r>
              <a:rPr lang="en-US" b="1" dirty="0" err="1"/>
              <a:t>rojo</a:t>
            </a:r>
            <a:r>
              <a:rPr lang="en-US" dirty="0"/>
              <a:t> 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llevar</a:t>
            </a:r>
            <a:r>
              <a:rPr lang="en-US" dirty="0"/>
              <a:t> el </a:t>
            </a:r>
            <a:r>
              <a:rPr lang="en-US" dirty="0" err="1"/>
              <a:t>carácter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que, ha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programador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es</a:t>
            </a:r>
            <a:r>
              <a:rPr lang="en-US" dirty="0"/>
              <a:t>-ES"&gt;</a:t>
            </a:r>
          </a:p>
          <a:p>
            <a:pPr marL="457200" lvl="1" indent="0">
              <a:buNone/>
            </a:pPr>
            <a:r>
              <a:rPr lang="en-US" dirty="0"/>
              <a:t>&lt;head&gt;</a:t>
            </a:r>
          </a:p>
          <a:p>
            <a:pPr marL="457200" lvl="1" indent="0">
              <a:buNone/>
            </a:pPr>
            <a:r>
              <a:rPr lang="en-US" dirty="0"/>
              <a:t>&lt;meta charset="utf-8"&gt;</a:t>
            </a:r>
          </a:p>
          <a:p>
            <a:pPr marL="457200" lvl="1" indent="0">
              <a:buNone/>
            </a:pPr>
            <a:r>
              <a:rPr lang="en-US" dirty="0"/>
              <a:t>&lt;title&gt;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del </a:t>
            </a:r>
            <a:r>
              <a:rPr lang="en-US" dirty="0" err="1"/>
              <a:t>elemento</a:t>
            </a:r>
            <a:r>
              <a:rPr lang="en-US" dirty="0"/>
              <a:t> span y del </a:t>
            </a:r>
            <a:r>
              <a:rPr lang="en-US" dirty="0" err="1"/>
              <a:t>atributo</a:t>
            </a:r>
            <a:r>
              <a:rPr lang="en-US" dirty="0"/>
              <a:t> class&lt;/title&gt;</a:t>
            </a:r>
          </a:p>
          <a:p>
            <a:pPr marL="457200" lvl="1" indent="0">
              <a:buNone/>
            </a:pPr>
            <a:r>
              <a:rPr lang="en-US" dirty="0"/>
              <a:t>&lt;style&gt;</a:t>
            </a:r>
          </a:p>
          <a:p>
            <a:pPr marL="914400" lvl="2" indent="0">
              <a:buNone/>
            </a:pPr>
            <a:r>
              <a:rPr lang="en-US" dirty="0"/>
              <a:t>.</a:t>
            </a:r>
            <a:r>
              <a:rPr lang="en-US" dirty="0" err="1"/>
              <a:t>rojo</a:t>
            </a:r>
            <a:r>
              <a:rPr lang="en-US" dirty="0"/>
              <a:t> {</a:t>
            </a:r>
            <a:r>
              <a:rPr lang="en-US" dirty="0" err="1"/>
              <a:t>color:red</a:t>
            </a:r>
            <a:r>
              <a:rPr lang="en-US" dirty="0"/>
              <a:t>;}</a:t>
            </a:r>
          </a:p>
          <a:p>
            <a:pPr marL="457200" lvl="1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457200" lvl="1" indent="0">
              <a:buNone/>
            </a:pPr>
            <a:r>
              <a:rPr lang="en-US" dirty="0"/>
              <a:t>&lt;p&gt;</a:t>
            </a:r>
            <a:r>
              <a:rPr lang="en-US" dirty="0" err="1"/>
              <a:t>Párrafo</a:t>
            </a:r>
            <a:r>
              <a:rPr lang="en-US" dirty="0"/>
              <a:t> con &lt;span class="</a:t>
            </a:r>
            <a:r>
              <a:rPr lang="en-US" dirty="0" err="1"/>
              <a:t>rojo</a:t>
            </a:r>
            <a:r>
              <a:rPr lang="en-US" dirty="0"/>
              <a:t>"&gt;dos palabras&lt;/span&gt; de color </a:t>
            </a:r>
            <a:r>
              <a:rPr lang="en-US" dirty="0" err="1"/>
              <a:t>rojo</a:t>
            </a:r>
            <a:r>
              <a:rPr lang="en-US" dirty="0"/>
              <a:t>.&lt;/p&gt;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9549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428</Words>
  <Application>Microsoft Macintosh PowerPoint</Application>
  <PresentationFormat>Widescreen</PresentationFormat>
  <Paragraphs>101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Estilos en HTML</vt:lpstr>
      <vt:lpstr>Estilos en HTML</vt:lpstr>
      <vt:lpstr>Estilo en línea - Atributo style</vt:lpstr>
      <vt:lpstr>Estilo interno - Elemento "style"</vt:lpstr>
      <vt:lpstr>Estilo externo - Elemento "link"</vt:lpstr>
      <vt:lpstr>PowerPoint Presentation</vt:lpstr>
      <vt:lpstr>PowerPoint Presentation</vt:lpstr>
      <vt:lpstr>Elemento "span" y atributo 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Primer documento HTML</dc:title>
  <dc:creator>Microsoft Office User</dc:creator>
  <cp:lastModifiedBy>Microsoft Office User</cp:lastModifiedBy>
  <cp:revision>13</cp:revision>
  <dcterms:created xsi:type="dcterms:W3CDTF">2019-08-24T14:45:47Z</dcterms:created>
  <dcterms:modified xsi:type="dcterms:W3CDTF">2019-08-24T15:29:02Z</dcterms:modified>
</cp:coreProperties>
</file>