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42"/>
    <p:restoredTop sz="94674"/>
  </p:normalViewPr>
  <p:slideViewPr>
    <p:cSldViewPr snapToGrid="0" snapToObjects="1">
      <p:cViewPr varScale="1">
        <p:scale>
          <a:sx n="100" d="100"/>
          <a:sy n="100" d="100"/>
        </p:scale>
        <p:origin x="192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2C25F-F048-8545-BE3C-F0F2F922AB3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D6153-D86E-0A46-A327-FDB9E61DC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63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D6153-D86E-0A46-A327-FDB9E61DCC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28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D6153-D86E-0A46-A327-FDB9E61DCC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13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D6153-D86E-0A46-A327-FDB9E61DCC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53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4A64-1FF3-634D-A912-BAC308B73C7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2339-79DF-3D48-BBEF-B0E44810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0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4A64-1FF3-634D-A912-BAC308B73C7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2339-79DF-3D48-BBEF-B0E44810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57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4A64-1FF3-634D-A912-BAC308B73C7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2339-79DF-3D48-BBEF-B0E44810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41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4A64-1FF3-634D-A912-BAC308B73C7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2339-79DF-3D48-BBEF-B0E44810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23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4A64-1FF3-634D-A912-BAC308B73C7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2339-79DF-3D48-BBEF-B0E44810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9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4A64-1FF3-634D-A912-BAC308B73C7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2339-79DF-3D48-BBEF-B0E44810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1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4A64-1FF3-634D-A912-BAC308B73C7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2339-79DF-3D48-BBEF-B0E44810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22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4A64-1FF3-634D-A912-BAC308B73C7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2339-79DF-3D48-BBEF-B0E44810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48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4A64-1FF3-634D-A912-BAC308B73C7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2339-79DF-3D48-BBEF-B0E44810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64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4A64-1FF3-634D-A912-BAC308B73C7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2339-79DF-3D48-BBEF-B0E44810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6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4A64-1FF3-634D-A912-BAC308B73C7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2339-79DF-3D48-BBEF-B0E44810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5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F4A64-1FF3-634D-A912-BAC308B73C7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82339-79DF-3D48-BBEF-B0E44810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29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4" Type="http://schemas.openxmlformats.org/officeDocument/2006/relationships/image" Target="../media/image6.gif"/><Relationship Id="rId5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Formato</a:t>
            </a:r>
            <a:r>
              <a:rPr lang="en-US" b="1" dirty="0"/>
              <a:t> de </a:t>
            </a:r>
            <a:r>
              <a:rPr lang="en-US" b="1" dirty="0" err="1"/>
              <a:t>texto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HTML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79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Formato</a:t>
            </a:r>
            <a:r>
              <a:rPr lang="en-US" b="1" dirty="0"/>
              <a:t> de </a:t>
            </a:r>
            <a:r>
              <a:rPr lang="en-US" b="1" dirty="0" err="1"/>
              <a:t>texto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en-US" dirty="0" err="1"/>
              <a:t>proporciona</a:t>
            </a:r>
            <a:r>
              <a:rPr lang="en-US" dirty="0"/>
              <a:t> </a:t>
            </a:r>
            <a:r>
              <a:rPr lang="en-US" dirty="0" err="1"/>
              <a:t>algunos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para </a:t>
            </a:r>
            <a:r>
              <a:rPr lang="en-US" dirty="0" err="1"/>
              <a:t>indicar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formato</a:t>
            </a:r>
            <a:r>
              <a:rPr lang="en-US" dirty="0"/>
              <a:t> se </a:t>
            </a:r>
            <a:r>
              <a:rPr lang="en-US" dirty="0" err="1"/>
              <a:t>va</a:t>
            </a:r>
            <a:r>
              <a:rPr lang="en-US" dirty="0"/>
              <a:t> a </a:t>
            </a:r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navegador</a:t>
            </a:r>
            <a:r>
              <a:rPr lang="en-US" dirty="0"/>
              <a:t> web un </a:t>
            </a:r>
            <a:r>
              <a:rPr lang="en-US" dirty="0" err="1"/>
              <a:t>determinado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.</a:t>
            </a:r>
          </a:p>
          <a:p>
            <a:r>
              <a:rPr lang="en-US" dirty="0" err="1"/>
              <a:t>Elemento</a:t>
            </a:r>
            <a:r>
              <a:rPr lang="en-US" dirty="0"/>
              <a:t> "b"</a:t>
            </a:r>
          </a:p>
          <a:p>
            <a:r>
              <a:rPr lang="en-US" b="1" dirty="0"/>
              <a:t>EJEMPLO</a:t>
            </a:r>
            <a:r>
              <a:rPr lang="en-US" dirty="0"/>
              <a:t> El </a:t>
            </a:r>
            <a:r>
              <a:rPr lang="en-US" dirty="0" err="1"/>
              <a:t>elemento</a:t>
            </a:r>
            <a:r>
              <a:rPr lang="en-US" dirty="0"/>
              <a:t> "b" </a:t>
            </a:r>
            <a:r>
              <a:rPr lang="en-US" dirty="0" err="1"/>
              <a:t>sirve</a:t>
            </a:r>
            <a:r>
              <a:rPr lang="en-US" dirty="0"/>
              <a:t> para </a:t>
            </a:r>
            <a:r>
              <a:rPr lang="en-US" dirty="0" err="1"/>
              <a:t>indicar</a:t>
            </a:r>
            <a:r>
              <a:rPr lang="en-US" dirty="0"/>
              <a:t> que un </a:t>
            </a:r>
            <a:r>
              <a:rPr lang="en-US" dirty="0" err="1"/>
              <a:t>texto</a:t>
            </a:r>
            <a:r>
              <a:rPr lang="en-US" dirty="0"/>
              <a:t> se </a:t>
            </a:r>
            <a:r>
              <a:rPr lang="en-US" dirty="0" err="1"/>
              <a:t>muestre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negrita</a:t>
            </a:r>
            <a:r>
              <a:rPr lang="en-US" dirty="0"/>
              <a:t>. </a:t>
            </a:r>
            <a:r>
              <a:rPr lang="en-US" dirty="0" err="1"/>
              <a:t>Así</a:t>
            </a:r>
            <a:r>
              <a:rPr lang="en-US" dirty="0"/>
              <a:t>, para </a:t>
            </a:r>
            <a:r>
              <a:rPr lang="en-US" dirty="0" err="1"/>
              <a:t>visualizar</a:t>
            </a:r>
            <a:r>
              <a:rPr lang="en-US" dirty="0"/>
              <a:t>:</a:t>
            </a:r>
          </a:p>
        </p:txBody>
      </p:sp>
      <p:pic>
        <p:nvPicPr>
          <p:cNvPr id="1026" name="Picture 2" descr="isualizaciÃ³n del archivo texto-en-negrita.html en Google Chrome, donde se muestra tex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444"/>
          <a:stretch/>
        </p:blipFill>
        <p:spPr bwMode="auto">
          <a:xfrm>
            <a:off x="6096000" y="4246563"/>
            <a:ext cx="4286250" cy="19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669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Ejemplo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14100" cy="4351338"/>
          </a:xfrm>
        </p:spPr>
        <p:txBody>
          <a:bodyPr>
            <a:normAutofit/>
          </a:bodyPr>
          <a:lstStyle/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/>
              <a:t>&lt;!DOCTYPE html&gt; </a:t>
            </a:r>
            <a:endParaRPr lang="en-US" dirty="0" smtClean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smtClean="0"/>
              <a:t>&lt;</a:t>
            </a:r>
            <a:r>
              <a:rPr lang="en-US" dirty="0"/>
              <a:t>html </a:t>
            </a:r>
            <a:r>
              <a:rPr lang="en-US" dirty="0" err="1"/>
              <a:t>lang</a:t>
            </a:r>
            <a:r>
              <a:rPr lang="en-US" dirty="0"/>
              <a:t>="</a:t>
            </a:r>
            <a:r>
              <a:rPr lang="en-US" dirty="0" err="1"/>
              <a:t>es</a:t>
            </a:r>
            <a:r>
              <a:rPr lang="en-US" dirty="0"/>
              <a:t>-ES"&gt; </a:t>
            </a:r>
            <a:endParaRPr lang="en-US" dirty="0" smtClean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smtClean="0"/>
              <a:t>	&lt;</a:t>
            </a:r>
            <a:r>
              <a:rPr lang="en-US" dirty="0"/>
              <a:t>head&gt; </a:t>
            </a:r>
            <a:endParaRPr lang="en-US" dirty="0" smtClean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smtClean="0"/>
              <a:t>	&lt;</a:t>
            </a:r>
            <a:r>
              <a:rPr lang="en-US" dirty="0"/>
              <a:t>meta charset="utf-8"&gt; </a:t>
            </a:r>
            <a:endParaRPr lang="en-US" dirty="0" smtClean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smtClean="0"/>
              <a:t>	&lt;</a:t>
            </a:r>
            <a:r>
              <a:rPr lang="en-US" dirty="0"/>
              <a:t>title&gt;</a:t>
            </a:r>
            <a:r>
              <a:rPr lang="en-US" dirty="0" err="1"/>
              <a:t>Ejemplo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negrita</a:t>
            </a:r>
            <a:r>
              <a:rPr lang="en-US" dirty="0"/>
              <a:t>&lt;/title&gt; </a:t>
            </a:r>
            <a:endParaRPr lang="en-US" dirty="0" smtClean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smtClean="0"/>
              <a:t>&lt;/</a:t>
            </a:r>
            <a:r>
              <a:rPr lang="en-US" dirty="0"/>
              <a:t>head&gt; </a:t>
            </a:r>
            <a:endParaRPr lang="en-US" dirty="0" smtClean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smtClean="0"/>
              <a:t>&lt;</a:t>
            </a:r>
            <a:r>
              <a:rPr lang="en-US" dirty="0"/>
              <a:t>body&gt; </a:t>
            </a:r>
            <a:endParaRPr lang="en-US" dirty="0" smtClean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smtClean="0"/>
              <a:t>	&lt;</a:t>
            </a:r>
            <a:r>
              <a:rPr lang="en-US" dirty="0"/>
              <a:t>p&gt;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párrafo</a:t>
            </a:r>
            <a:r>
              <a:rPr lang="en-US" dirty="0"/>
              <a:t>, </a:t>
            </a:r>
            <a:r>
              <a:rPr lang="en-US" b="1" dirty="0"/>
              <a:t>&lt;b&gt;</a:t>
            </a:r>
            <a:r>
              <a:rPr lang="en-US" dirty="0" err="1"/>
              <a:t>estas</a:t>
            </a:r>
            <a:r>
              <a:rPr lang="en-US" dirty="0"/>
              <a:t> palabras se </a:t>
            </a:r>
            <a:r>
              <a:rPr lang="en-US" dirty="0" err="1"/>
              <a:t>deben</a:t>
            </a:r>
            <a:r>
              <a:rPr lang="en-US" dirty="0"/>
              <a:t> </a:t>
            </a:r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 smtClean="0"/>
              <a:t>negrita</a:t>
            </a:r>
            <a:r>
              <a:rPr lang="en-US" b="1" dirty="0"/>
              <a:t>&lt;/b&gt;</a:t>
            </a:r>
            <a:r>
              <a:rPr lang="en-US" dirty="0"/>
              <a:t>,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navegador</a:t>
            </a:r>
            <a:r>
              <a:rPr lang="en-US" dirty="0"/>
              <a:t> web.&lt;/p&gt; </a:t>
            </a:r>
            <a:endParaRPr lang="en-US" dirty="0" smtClean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smtClean="0"/>
              <a:t>&lt;/</a:t>
            </a:r>
            <a:r>
              <a:rPr lang="en-US" dirty="0"/>
              <a:t>body&gt; </a:t>
            </a:r>
            <a:endParaRPr lang="en-US" dirty="0" smtClean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smtClean="0"/>
              <a:t>&lt;/</a:t>
            </a:r>
            <a:r>
              <a:rPr lang="en-US" dirty="0"/>
              <a:t>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593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Elemento</a:t>
            </a:r>
            <a:r>
              <a:rPr lang="en-US" dirty="0"/>
              <a:t> "</a:t>
            </a:r>
            <a:r>
              <a:rPr lang="en-US" dirty="0" err="1"/>
              <a:t>i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/>
              <a:t>EJEMPLO</a:t>
            </a:r>
            <a:r>
              <a:rPr lang="en-US" dirty="0"/>
              <a:t> El </a:t>
            </a:r>
            <a:r>
              <a:rPr lang="en-US" dirty="0" err="1"/>
              <a:t>elemento</a:t>
            </a:r>
            <a:r>
              <a:rPr lang="en-US" dirty="0"/>
              <a:t> "</a:t>
            </a:r>
            <a:r>
              <a:rPr lang="en-US" dirty="0" err="1"/>
              <a:t>i</a:t>
            </a:r>
            <a:r>
              <a:rPr lang="en-US" dirty="0"/>
              <a:t>" </a:t>
            </a:r>
            <a:r>
              <a:rPr lang="en-US" dirty="0" err="1"/>
              <a:t>sirve</a:t>
            </a:r>
            <a:r>
              <a:rPr lang="en-US" dirty="0"/>
              <a:t> para </a:t>
            </a:r>
            <a:r>
              <a:rPr lang="en-US" dirty="0" err="1"/>
              <a:t>indicar</a:t>
            </a:r>
            <a:r>
              <a:rPr lang="en-US" dirty="0"/>
              <a:t> que un </a:t>
            </a:r>
            <a:r>
              <a:rPr lang="en-US" dirty="0" err="1"/>
              <a:t>texto</a:t>
            </a:r>
            <a:r>
              <a:rPr lang="en-US" dirty="0"/>
              <a:t> se </a:t>
            </a:r>
            <a:r>
              <a:rPr lang="en-US" dirty="0" err="1"/>
              <a:t>muestre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itálica</a:t>
            </a:r>
            <a:r>
              <a:rPr lang="en-US" dirty="0"/>
              <a:t> (</a:t>
            </a:r>
            <a:r>
              <a:rPr lang="en-US" dirty="0" err="1"/>
              <a:t>cursiva</a:t>
            </a:r>
            <a:r>
              <a:rPr lang="en-US" dirty="0"/>
              <a:t>).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consecuencia</a:t>
            </a:r>
            <a:r>
              <a:rPr lang="en-US" dirty="0"/>
              <a:t>, para </a:t>
            </a:r>
            <a:r>
              <a:rPr lang="en-US" dirty="0" err="1"/>
              <a:t>ver</a:t>
            </a:r>
            <a:r>
              <a:rPr lang="en-US" dirty="0"/>
              <a:t>:</a:t>
            </a:r>
            <a:endParaRPr lang="en-US" dirty="0"/>
          </a:p>
        </p:txBody>
      </p:sp>
      <p:pic>
        <p:nvPicPr>
          <p:cNvPr id="2050" name="Picture 2" descr="isualizaciÃ³n del archivo texto-en-cursiva.html en Google Chrome, donde se muestra tex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66"/>
          <a:stretch/>
        </p:blipFill>
        <p:spPr bwMode="auto">
          <a:xfrm>
            <a:off x="4356100" y="3175000"/>
            <a:ext cx="428625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24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Ejemplo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14100" cy="4351338"/>
          </a:xfrm>
        </p:spPr>
        <p:txBody>
          <a:bodyPr>
            <a:normAutofit/>
          </a:bodyPr>
          <a:lstStyle/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/>
              <a:t>&lt;!DOCTYPE html&gt; </a:t>
            </a:r>
            <a:endParaRPr lang="en-US" dirty="0" smtClean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smtClean="0"/>
              <a:t>&lt;</a:t>
            </a:r>
            <a:r>
              <a:rPr lang="en-US" dirty="0"/>
              <a:t>html </a:t>
            </a:r>
            <a:r>
              <a:rPr lang="en-US" dirty="0" err="1"/>
              <a:t>lang</a:t>
            </a:r>
            <a:r>
              <a:rPr lang="en-US" dirty="0"/>
              <a:t>="</a:t>
            </a:r>
            <a:r>
              <a:rPr lang="en-US" dirty="0" err="1"/>
              <a:t>es</a:t>
            </a:r>
            <a:r>
              <a:rPr lang="en-US" dirty="0"/>
              <a:t>-ES"&gt; </a:t>
            </a:r>
            <a:endParaRPr lang="en-US" dirty="0" smtClean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smtClean="0"/>
              <a:t>	&lt;</a:t>
            </a:r>
            <a:r>
              <a:rPr lang="en-US" dirty="0"/>
              <a:t>head&gt; </a:t>
            </a:r>
            <a:endParaRPr lang="en-US" dirty="0" smtClean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smtClean="0"/>
              <a:t>	&lt;</a:t>
            </a:r>
            <a:r>
              <a:rPr lang="en-US" dirty="0"/>
              <a:t>meta charset="utf-8"&gt; </a:t>
            </a:r>
            <a:endParaRPr lang="en-US" dirty="0" smtClean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smtClean="0"/>
              <a:t>	&lt;</a:t>
            </a:r>
            <a:r>
              <a:rPr lang="en-US" dirty="0"/>
              <a:t>title&gt;</a:t>
            </a:r>
            <a:r>
              <a:rPr lang="en-US" dirty="0" err="1"/>
              <a:t>Ejemplo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cursiva</a:t>
            </a:r>
            <a:r>
              <a:rPr lang="en-US" dirty="0"/>
              <a:t>&lt;/title&gt; </a:t>
            </a:r>
            <a:endParaRPr lang="en-US" dirty="0" smtClean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smtClean="0"/>
              <a:t>&lt;/</a:t>
            </a:r>
            <a:r>
              <a:rPr lang="en-US" dirty="0"/>
              <a:t>head&gt; </a:t>
            </a:r>
            <a:endParaRPr lang="en-US" dirty="0" smtClean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smtClean="0"/>
              <a:t>&lt;</a:t>
            </a:r>
            <a:r>
              <a:rPr lang="en-US" dirty="0"/>
              <a:t>body&gt; </a:t>
            </a:r>
            <a:endParaRPr lang="en-US" dirty="0" smtClean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smtClean="0"/>
              <a:t>	&lt;</a:t>
            </a:r>
            <a:r>
              <a:rPr lang="en-US" dirty="0"/>
              <a:t>p&gt;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párrafo</a:t>
            </a:r>
            <a:r>
              <a:rPr lang="en-US" dirty="0"/>
              <a:t>, </a:t>
            </a:r>
            <a:r>
              <a:rPr lang="en-US" b="1" dirty="0"/>
              <a:t>&lt;</a:t>
            </a:r>
            <a:r>
              <a:rPr lang="en-US" b="1" dirty="0" err="1"/>
              <a:t>i</a:t>
            </a:r>
            <a:r>
              <a:rPr lang="en-US" b="1" dirty="0"/>
              <a:t>&gt;</a:t>
            </a:r>
            <a:r>
              <a:rPr lang="en-US" dirty="0" err="1"/>
              <a:t>estas</a:t>
            </a:r>
            <a:r>
              <a:rPr lang="en-US" dirty="0"/>
              <a:t> palabras se </a:t>
            </a:r>
            <a:r>
              <a:rPr lang="en-US" dirty="0" err="1"/>
              <a:t>deben</a:t>
            </a:r>
            <a:r>
              <a:rPr lang="en-US" dirty="0"/>
              <a:t> </a:t>
            </a:r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cursiva</a:t>
            </a:r>
            <a:r>
              <a:rPr lang="en-US" b="1" dirty="0"/>
              <a:t>&lt;/</a:t>
            </a:r>
            <a:r>
              <a:rPr lang="en-US" b="1" dirty="0" err="1"/>
              <a:t>i</a:t>
            </a:r>
            <a:r>
              <a:rPr lang="en-US" b="1" dirty="0"/>
              <a:t>&gt;</a:t>
            </a:r>
            <a:r>
              <a:rPr lang="en-US" dirty="0"/>
              <a:t>,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navegador</a:t>
            </a:r>
            <a:r>
              <a:rPr lang="en-US" dirty="0"/>
              <a:t> web.&lt;/p&gt; </a:t>
            </a:r>
            <a:endParaRPr lang="en-US" dirty="0" smtClean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smtClean="0"/>
              <a:t>&lt;/</a:t>
            </a:r>
            <a:r>
              <a:rPr lang="en-US" dirty="0"/>
              <a:t>body&gt; </a:t>
            </a:r>
            <a:endParaRPr lang="en-US" dirty="0" smtClean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smtClean="0"/>
              <a:t>&lt;/</a:t>
            </a:r>
            <a:r>
              <a:rPr lang="en-US" dirty="0"/>
              <a:t>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788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</a:t>
            </a:r>
            <a:r>
              <a:rPr lang="en-US" dirty="0" err="1" smtClean="0"/>
              <a:t>formato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/>
              <a:t>EJEMPLO</a:t>
            </a:r>
            <a:r>
              <a:rPr lang="en-US" dirty="0"/>
              <a:t> A un </a:t>
            </a:r>
            <a:r>
              <a:rPr lang="en-US" dirty="0" err="1"/>
              <a:t>mismo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indicar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de un </a:t>
            </a:r>
            <a:r>
              <a:rPr lang="en-US" dirty="0" err="1"/>
              <a:t>formato</a:t>
            </a:r>
            <a:r>
              <a:rPr lang="en-US" dirty="0"/>
              <a:t>.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, para </a:t>
            </a:r>
            <a:r>
              <a:rPr lang="en-US" dirty="0" err="1"/>
              <a:t>ver</a:t>
            </a:r>
            <a:r>
              <a:rPr lang="en-US" dirty="0"/>
              <a:t>:</a:t>
            </a:r>
            <a:endParaRPr lang="en-US" dirty="0"/>
          </a:p>
        </p:txBody>
      </p:sp>
      <p:pic>
        <p:nvPicPr>
          <p:cNvPr id="3074" name="Picture 2" descr="isualizaciÃ³n del archivo texto-en-cursiva-y-negrita.html en Google Chrome, donde se 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56"/>
          <a:stretch/>
        </p:blipFill>
        <p:spPr bwMode="auto">
          <a:xfrm>
            <a:off x="4978400" y="2755900"/>
            <a:ext cx="4286250" cy="252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502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Ejemplo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14100" cy="4351338"/>
          </a:xfrm>
        </p:spPr>
        <p:txBody>
          <a:bodyPr>
            <a:normAutofit/>
          </a:bodyPr>
          <a:lstStyle/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/>
              <a:t>&lt;!DOCTYPE html&gt; </a:t>
            </a:r>
            <a:endParaRPr lang="en-US" dirty="0" smtClean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smtClean="0"/>
              <a:t>&lt;</a:t>
            </a:r>
            <a:r>
              <a:rPr lang="en-US" dirty="0"/>
              <a:t>html </a:t>
            </a:r>
            <a:r>
              <a:rPr lang="en-US" dirty="0" err="1"/>
              <a:t>lang</a:t>
            </a:r>
            <a:r>
              <a:rPr lang="en-US" dirty="0"/>
              <a:t>="</a:t>
            </a:r>
            <a:r>
              <a:rPr lang="en-US" dirty="0" err="1"/>
              <a:t>es</a:t>
            </a:r>
            <a:r>
              <a:rPr lang="en-US" dirty="0"/>
              <a:t>-ES"&gt; </a:t>
            </a:r>
            <a:endParaRPr lang="en-US" dirty="0" smtClean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smtClean="0"/>
              <a:t>	&lt;</a:t>
            </a:r>
            <a:r>
              <a:rPr lang="en-US" dirty="0"/>
              <a:t>head&gt; </a:t>
            </a:r>
            <a:endParaRPr lang="en-US" dirty="0" smtClean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smtClean="0"/>
              <a:t>	&lt;</a:t>
            </a:r>
            <a:r>
              <a:rPr lang="en-US" dirty="0"/>
              <a:t>meta charset="utf-8"&gt; </a:t>
            </a:r>
            <a:endParaRPr lang="en-US" dirty="0" smtClean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smtClean="0"/>
              <a:t>	&lt;</a:t>
            </a:r>
            <a:r>
              <a:rPr lang="en-US" dirty="0"/>
              <a:t>title&gt;</a:t>
            </a:r>
            <a:r>
              <a:rPr lang="en-US" dirty="0" err="1"/>
              <a:t>Ejemplo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cursiva</a:t>
            </a:r>
            <a:r>
              <a:rPr lang="en-US" dirty="0"/>
              <a:t> y </a:t>
            </a:r>
            <a:r>
              <a:rPr lang="en-US" dirty="0" err="1"/>
              <a:t>negrita</a:t>
            </a:r>
            <a:r>
              <a:rPr lang="en-US" dirty="0"/>
              <a:t>&lt;/title&gt; </a:t>
            </a:r>
            <a:endParaRPr lang="en-US" dirty="0" smtClean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smtClean="0"/>
              <a:t>&lt;/</a:t>
            </a:r>
            <a:r>
              <a:rPr lang="en-US" dirty="0"/>
              <a:t>head&gt; </a:t>
            </a:r>
            <a:endParaRPr lang="en-US" dirty="0" smtClean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smtClean="0"/>
              <a:t>&lt;</a:t>
            </a:r>
            <a:r>
              <a:rPr lang="en-US" dirty="0"/>
              <a:t>body&gt; </a:t>
            </a:r>
            <a:endParaRPr lang="en-US" dirty="0" smtClean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smtClean="0"/>
              <a:t>	&lt;</a:t>
            </a:r>
            <a:r>
              <a:rPr lang="en-US" dirty="0"/>
              <a:t>p&gt;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párrafo</a:t>
            </a:r>
            <a:r>
              <a:rPr lang="en-US" dirty="0"/>
              <a:t>, </a:t>
            </a:r>
            <a:r>
              <a:rPr lang="en-US" b="1" dirty="0"/>
              <a:t>&lt;</a:t>
            </a:r>
            <a:r>
              <a:rPr lang="en-US" b="1" dirty="0" err="1"/>
              <a:t>i</a:t>
            </a:r>
            <a:r>
              <a:rPr lang="en-US" b="1" dirty="0"/>
              <a:t>&gt;</a:t>
            </a:r>
            <a:r>
              <a:rPr lang="en-US" dirty="0"/>
              <a:t>de </a:t>
            </a:r>
            <a:r>
              <a:rPr lang="en-US" dirty="0" err="1"/>
              <a:t>estas</a:t>
            </a:r>
            <a:r>
              <a:rPr lang="en-US" dirty="0"/>
              <a:t> palabras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cursiva</a:t>
            </a:r>
            <a:r>
              <a:rPr lang="en-US" dirty="0"/>
              <a:t> </a:t>
            </a:r>
            <a:r>
              <a:rPr lang="en-US" b="1" dirty="0"/>
              <a:t>&lt;b&gt;</a:t>
            </a:r>
            <a:r>
              <a:rPr lang="en-US" dirty="0" err="1"/>
              <a:t>estas</a:t>
            </a:r>
            <a:r>
              <a:rPr lang="en-US" dirty="0"/>
              <a:t> </a:t>
            </a:r>
            <a:r>
              <a:rPr lang="en-US" dirty="0" err="1"/>
              <a:t>también</a:t>
            </a:r>
            <a:r>
              <a:rPr lang="en-US" dirty="0"/>
              <a:t> se </a:t>
            </a:r>
            <a:r>
              <a:rPr lang="en-US" dirty="0" err="1"/>
              <a:t>ven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negrita</a:t>
            </a:r>
            <a:r>
              <a:rPr lang="en-US" b="1" dirty="0"/>
              <a:t>&lt;/b&gt;&lt;/</a:t>
            </a:r>
            <a:r>
              <a:rPr lang="en-US" b="1" dirty="0" err="1"/>
              <a:t>i</a:t>
            </a:r>
            <a:r>
              <a:rPr lang="en-US" b="1" dirty="0"/>
              <a:t>&gt;</a:t>
            </a:r>
            <a:r>
              <a:rPr lang="en-US" dirty="0"/>
              <a:t>,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navegador</a:t>
            </a:r>
            <a:r>
              <a:rPr lang="en-US" dirty="0"/>
              <a:t> web.&lt;/p&gt; </a:t>
            </a:r>
            <a:endParaRPr lang="en-US" dirty="0" smtClean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smtClean="0"/>
              <a:t>&lt;/</a:t>
            </a:r>
            <a:r>
              <a:rPr lang="en-US" dirty="0"/>
              <a:t>body&gt; </a:t>
            </a:r>
            <a:endParaRPr lang="en-US" dirty="0" smtClean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smtClean="0"/>
              <a:t>&lt;/</a:t>
            </a:r>
            <a:r>
              <a:rPr lang="en-US" dirty="0"/>
              <a:t>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4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Otros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"strong" y "</a:t>
            </a:r>
            <a:r>
              <a:rPr lang="en-US" dirty="0" err="1"/>
              <a:t>em</a:t>
            </a:r>
            <a:r>
              <a:rPr lang="en-US" dirty="0"/>
              <a:t>"</a:t>
            </a:r>
          </a:p>
          <a:p>
            <a:r>
              <a:rPr lang="en-US" dirty="0"/>
              <a:t>"small"</a:t>
            </a:r>
          </a:p>
          <a:p>
            <a:r>
              <a:rPr lang="es-ES_tradnl" dirty="0"/>
              <a:t>"sub" y "</a:t>
            </a:r>
            <a:r>
              <a:rPr lang="es-ES_tradnl" dirty="0" err="1"/>
              <a:t>sup</a:t>
            </a:r>
            <a:r>
              <a:rPr lang="es-ES_tradnl" dirty="0"/>
              <a:t>"</a:t>
            </a:r>
          </a:p>
          <a:p>
            <a:r>
              <a:rPr lang="es-ES_tradnl" dirty="0"/>
              <a:t>"</a:t>
            </a:r>
            <a:r>
              <a:rPr lang="es-ES_tradnl" dirty="0" err="1"/>
              <a:t>mark</a:t>
            </a:r>
            <a:r>
              <a:rPr lang="es-ES_tradnl" dirty="0"/>
              <a:t>"</a:t>
            </a:r>
          </a:p>
          <a:p>
            <a:endParaRPr lang="en-US" dirty="0"/>
          </a:p>
        </p:txBody>
      </p:sp>
      <p:pic>
        <p:nvPicPr>
          <p:cNvPr id="4098" name="Picture 2" descr="isualizaciÃ³n del archivo texto-strong-y-em.html en Google Chrome, donde se muestra t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833"/>
          <a:stretch/>
        </p:blipFill>
        <p:spPr bwMode="auto">
          <a:xfrm>
            <a:off x="3302000" y="2256631"/>
            <a:ext cx="4286250" cy="169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sualizaciÃ³n del archivo texto-small.html en Google Chrome, donde se muestra texto mÃ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556"/>
          <a:stretch/>
        </p:blipFill>
        <p:spPr bwMode="auto">
          <a:xfrm>
            <a:off x="1158875" y="4001294"/>
            <a:ext cx="4286250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sualizaciÃ³n del archivo texto-subindice-y-superindice.html en Google Chrome, donde 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778"/>
          <a:stretch/>
        </p:blipFill>
        <p:spPr bwMode="auto">
          <a:xfrm>
            <a:off x="5765800" y="3779044"/>
            <a:ext cx="4286250" cy="172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sualizaciÃ³n del archivo texto-resaltado.html en Google Chrome, donde se muestra text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111"/>
          <a:stretch/>
        </p:blipFill>
        <p:spPr bwMode="auto">
          <a:xfrm>
            <a:off x="7693025" y="1889522"/>
            <a:ext cx="4286250" cy="182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224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102</Words>
  <Application>Microsoft Macintosh PowerPoint</Application>
  <PresentationFormat>Widescreen</PresentationFormat>
  <Paragraphs>50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Formato de texto en HTML</vt:lpstr>
      <vt:lpstr>Formato de texto en HTML</vt:lpstr>
      <vt:lpstr>Ejemplo</vt:lpstr>
      <vt:lpstr>Elemento "i"</vt:lpstr>
      <vt:lpstr>Ejemplo</vt:lpstr>
      <vt:lpstr>Multiple formato</vt:lpstr>
      <vt:lpstr>Ejemplo</vt:lpstr>
      <vt:lpstr>Otros Elementos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 Primer documento HTML</dc:title>
  <dc:creator>Microsoft Office User</dc:creator>
  <cp:lastModifiedBy>Microsoft Office User</cp:lastModifiedBy>
  <cp:revision>13</cp:revision>
  <dcterms:created xsi:type="dcterms:W3CDTF">2019-08-24T14:45:47Z</dcterms:created>
  <dcterms:modified xsi:type="dcterms:W3CDTF">2019-08-24T15:42:18Z</dcterms:modified>
</cp:coreProperties>
</file>