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2C25F-F048-8545-BE3C-F0F2F922AB3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6153-D86E-0A46-A327-FDB9E61DC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Enlaces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Enlaces </a:t>
            </a:r>
            <a:r>
              <a:rPr lang="en-US" b="1" dirty="0" err="1"/>
              <a:t>en</a:t>
            </a:r>
            <a:r>
              <a:rPr lang="en-US" b="1" dirty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los</a:t>
            </a:r>
            <a:r>
              <a:rPr lang="en-US" dirty="0"/>
              <a:t> enlaces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"a</a:t>
            </a:r>
            <a:r>
              <a:rPr lang="en-US" dirty="0" smtClean="0"/>
              <a:t>".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meta charset="utf-8"&gt;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de un enlace </a:t>
            </a:r>
            <a:r>
              <a:rPr lang="en-US" dirty="0" err="1"/>
              <a:t>sencillo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		&lt;</a:t>
            </a:r>
            <a:r>
              <a:rPr lang="en-US" b="1" dirty="0"/>
              <a:t>a </a:t>
            </a:r>
            <a:r>
              <a:rPr lang="en-US" b="1" dirty="0" err="1"/>
              <a:t>href</a:t>
            </a:r>
            <a:r>
              <a:rPr lang="en-US" b="1" dirty="0"/>
              <a:t>="http://</a:t>
            </a:r>
            <a:r>
              <a:rPr lang="en-US" b="1" dirty="0" err="1" smtClean="0"/>
              <a:t>www.intec.edu.do</a:t>
            </a:r>
            <a:r>
              <a:rPr lang="en-US" b="1" dirty="0" smtClean="0"/>
              <a:t>/"&gt;Intec&lt;/</a:t>
            </a:r>
            <a:r>
              <a:rPr lang="en-US" b="1" dirty="0"/>
              <a:t>a&gt;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sitio</a:t>
            </a:r>
            <a:r>
              <a:rPr lang="en-US" dirty="0" smtClean="0"/>
              <a:t> web </a:t>
            </a:r>
            <a:r>
              <a:rPr lang="en-US" dirty="0" err="1" smtClean="0"/>
              <a:t>oficicial</a:t>
            </a:r>
            <a:r>
              <a:rPr lang="en-US" dirty="0" smtClean="0"/>
              <a:t> del </a:t>
            </a:r>
            <a:r>
              <a:rPr lang="en-US" dirty="0" err="1" smtClean="0"/>
              <a:t>Instituto</a:t>
            </a:r>
            <a:r>
              <a:rPr lang="en-US" dirty="0" smtClean="0"/>
              <a:t> </a:t>
            </a:r>
            <a:r>
              <a:rPr lang="en-US" dirty="0" err="1" smtClean="0"/>
              <a:t>Tecnologico</a:t>
            </a:r>
            <a:r>
              <a:rPr lang="en-US" dirty="0" smtClean="0"/>
              <a:t> de Santo Domingo.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p&gt;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8876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EJEMPLO</a:t>
            </a:r>
            <a:r>
              <a:rPr lang="en-US" dirty="0"/>
              <a:t> </a:t>
            </a:r>
            <a:r>
              <a:rPr lang="en-US" dirty="0" err="1"/>
              <a:t>Compruébese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b="1" i="1" dirty="0" smtClean="0"/>
              <a:t>”</a:t>
            </a:r>
            <a:r>
              <a:rPr lang="en-US" b="1" i="1" dirty="0" err="1" smtClean="0"/>
              <a:t>ejemplo.html</a:t>
            </a:r>
            <a:r>
              <a:rPr lang="en-US" b="1" i="1" dirty="0"/>
              <a:t>"</a:t>
            </a:r>
            <a:r>
              <a:rPr lang="en-US" dirty="0"/>
              <a:t> que al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enlace </a:t>
            </a:r>
            <a:r>
              <a:rPr lang="en-US" dirty="0" err="1"/>
              <a:t>hacia</a:t>
            </a:r>
            <a:r>
              <a:rPr lang="en-US" dirty="0"/>
              <a:t> </a:t>
            </a:r>
            <a:r>
              <a:rPr lang="en-US" i="1" dirty="0" err="1" smtClean="0"/>
              <a:t>www.intec.edu.do</a:t>
            </a:r>
            <a:r>
              <a:rPr lang="en-US" dirty="0" smtClean="0"/>
              <a:t>, </a:t>
            </a:r>
            <a:r>
              <a:rPr lang="en-US" dirty="0"/>
              <a:t>no se </a:t>
            </a:r>
            <a:r>
              <a:rPr lang="en-US" dirty="0" err="1"/>
              <a:t>abre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pestaña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r>
              <a:rPr lang="en-US" dirty="0"/>
              <a:t>.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Para </a:t>
            </a:r>
            <a:r>
              <a:rPr lang="en-US" dirty="0"/>
              <a:t>que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suceda</a:t>
            </a:r>
            <a:r>
              <a:rPr lang="en-US" dirty="0"/>
              <a:t>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el </a:t>
            </a:r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/>
              <a:t>target</a:t>
            </a:r>
            <a:r>
              <a:rPr lang="en-US" dirty="0"/>
              <a:t> con el valor </a:t>
            </a:r>
            <a:r>
              <a:rPr lang="en-US" b="1" dirty="0"/>
              <a:t>"_</a:t>
            </a:r>
            <a:r>
              <a:rPr lang="en-US" b="1" dirty="0" err="1"/>
              <a:t>blank"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smtClean="0"/>
              <a:t>”</a:t>
            </a:r>
            <a:r>
              <a:rPr lang="en-US" b="1" i="1" dirty="0" err="1" smtClean="0"/>
              <a:t>ejemplo.html</a:t>
            </a:r>
            <a:r>
              <a:rPr lang="en-US" b="1" i="1" dirty="0"/>
              <a:t>"</a:t>
            </a:r>
            <a:r>
              <a:rPr lang="en-US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6342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 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sitio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EJEMPLO</a:t>
            </a:r>
            <a:r>
              <a:rPr lang="en-US" dirty="0"/>
              <a:t> Si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HTML se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un enlace a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ubicado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sitio</a:t>
            </a:r>
            <a:r>
              <a:rPr lang="en-US" dirty="0"/>
              <a:t> web,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a </a:t>
            </a:r>
            <a:r>
              <a:rPr lang="en-US" b="1" i="1" dirty="0"/>
              <a:t>"</a:t>
            </a:r>
            <a:r>
              <a:rPr lang="en-US" b="1" i="1" dirty="0" err="1"/>
              <a:t>otra-pagina.html</a:t>
            </a:r>
            <a:r>
              <a:rPr lang="en-US" b="1" dirty="0"/>
              <a:t>"</a:t>
            </a:r>
            <a:r>
              <a:rPr lang="en-US" dirty="0"/>
              <a:t>, </a:t>
            </a:r>
            <a:r>
              <a:rPr lang="en-US" dirty="0" err="1"/>
              <a:t>visualizándose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:</a:t>
            </a:r>
          </a:p>
        </p:txBody>
      </p:sp>
      <p:pic>
        <p:nvPicPr>
          <p:cNvPr id="1026" name="Picture 2" descr="isualizaciÃ³n del archivo otra-pagina.html en Google Chrome, donde se ha puesto un en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6"/>
          <a:stretch/>
        </p:blipFill>
        <p:spPr bwMode="auto">
          <a:xfrm>
            <a:off x="3952875" y="3624263"/>
            <a:ext cx="4286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60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de enlace 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mtClean="0"/>
              <a:t>	&lt;</a:t>
            </a:r>
            <a:r>
              <a:rPr lang="en-US" dirty="0"/>
              <a:t>p&gt;Enlace a </a:t>
            </a: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</a:t>
            </a:r>
            <a:r>
              <a:rPr lang="en-US" b="1" dirty="0" err="1"/>
              <a:t>otra-pagina.html</a:t>
            </a:r>
            <a:r>
              <a:rPr lang="en-US" b="1" dirty="0"/>
              <a:t>"&gt;</a:t>
            </a:r>
            <a:r>
              <a:rPr lang="en-US" b="1" dirty="0" err="1"/>
              <a:t>otra</a:t>
            </a:r>
            <a:r>
              <a:rPr lang="en-US" b="1" dirty="0"/>
              <a:t> </a:t>
            </a:r>
            <a:r>
              <a:rPr lang="en-US" b="1" dirty="0" err="1"/>
              <a:t>página</a:t>
            </a:r>
            <a:r>
              <a:rPr lang="en-US" b="1" dirty="0"/>
              <a:t>&lt;/a&gt;</a:t>
            </a:r>
            <a:r>
              <a:rPr lang="en-US" dirty="0"/>
              <a:t> </a:t>
            </a:r>
            <a:r>
              <a:rPr lang="en-US" dirty="0" err="1"/>
              <a:t>ubicada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sitio</a:t>
            </a:r>
            <a:r>
              <a:rPr lang="en-US" dirty="0"/>
              <a:t> web.&lt;/p&gt;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5915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Macintosh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Enlaces en HTML</vt:lpstr>
      <vt:lpstr>Enlaces en HTML</vt:lpstr>
      <vt:lpstr>Atributo target</vt:lpstr>
      <vt:lpstr>Enlace a otra página del mismo sitio web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documento HTML</dc:title>
  <dc:creator>Microsoft Office User</dc:creator>
  <cp:lastModifiedBy>Microsoft Office User</cp:lastModifiedBy>
  <cp:revision>12</cp:revision>
  <dcterms:created xsi:type="dcterms:W3CDTF">2019-08-24T14:45:47Z</dcterms:created>
  <dcterms:modified xsi:type="dcterms:W3CDTF">2019-08-24T16:01:52Z</dcterms:modified>
</cp:coreProperties>
</file>