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Listas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Listas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En</a:t>
            </a:r>
            <a:r>
              <a:rPr lang="en-US" dirty="0"/>
              <a:t> HTML,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"</a:t>
            </a:r>
            <a:r>
              <a:rPr lang="en-US" dirty="0" err="1"/>
              <a:t>ul</a:t>
            </a:r>
            <a:r>
              <a:rPr lang="en-US" dirty="0"/>
              <a:t>", "</a:t>
            </a:r>
            <a:r>
              <a:rPr lang="en-US" dirty="0" err="1"/>
              <a:t>ol</a:t>
            </a:r>
            <a:r>
              <a:rPr lang="en-US" dirty="0"/>
              <a:t>", "li", "dl", "</a:t>
            </a:r>
            <a:r>
              <a:rPr lang="en-US" dirty="0" err="1"/>
              <a:t>dt</a:t>
            </a:r>
            <a:r>
              <a:rPr lang="en-US" dirty="0"/>
              <a:t>" y "</a:t>
            </a:r>
            <a:r>
              <a:rPr lang="en-US" dirty="0" err="1"/>
              <a:t>dd</a:t>
            </a:r>
            <a:r>
              <a:rPr lang="en-US" dirty="0"/>
              <a:t>",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ordenadas</a:t>
            </a:r>
            <a:r>
              <a:rPr lang="en-US" dirty="0"/>
              <a:t> (</a:t>
            </a:r>
            <a:r>
              <a:rPr lang="en-US" i="1" dirty="0"/>
              <a:t>ordered lists</a:t>
            </a:r>
            <a:r>
              <a:rPr lang="en-US" dirty="0"/>
              <a:t>),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desordenadas</a:t>
            </a:r>
            <a:r>
              <a:rPr lang="en-US" dirty="0"/>
              <a:t> (</a:t>
            </a:r>
            <a:r>
              <a:rPr lang="en-US" i="1" dirty="0"/>
              <a:t>unordered lists</a:t>
            </a:r>
            <a:r>
              <a:rPr lang="en-US" dirty="0"/>
              <a:t>) y </a:t>
            </a:r>
            <a:r>
              <a:rPr lang="en-US" dirty="0" err="1"/>
              <a:t>listas</a:t>
            </a:r>
            <a:r>
              <a:rPr lang="en-US" dirty="0"/>
              <a:t> de </a:t>
            </a:r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r>
              <a:rPr lang="en-US" dirty="0"/>
              <a:t> (</a:t>
            </a:r>
            <a:r>
              <a:rPr lang="en-US" i="1" dirty="0"/>
              <a:t>description lists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desordenada</a:t>
            </a:r>
            <a:r>
              <a:rPr lang="en-US" dirty="0"/>
              <a:t> - </a:t>
            </a:r>
            <a:r>
              <a:rPr lang="en-US" dirty="0" err="1"/>
              <a:t>Elementos</a:t>
            </a:r>
            <a:r>
              <a:rPr lang="en-US" dirty="0"/>
              <a:t> "</a:t>
            </a:r>
            <a:r>
              <a:rPr lang="en-US" dirty="0" err="1"/>
              <a:t>ul</a:t>
            </a:r>
            <a:r>
              <a:rPr lang="en-US" dirty="0"/>
              <a:t>" y "li"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EJEMPLO</a:t>
            </a:r>
            <a:r>
              <a:rPr lang="en-US" dirty="0"/>
              <a:t> Para que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se </a:t>
            </a:r>
            <a:r>
              <a:rPr lang="en-US" dirty="0" err="1"/>
              <a:t>muestre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desordenada</a:t>
            </a:r>
            <a:r>
              <a:rPr lang="en-US" dirty="0"/>
              <a:t> de </a:t>
            </a:r>
            <a:r>
              <a:rPr lang="en-US" dirty="0" err="1"/>
              <a:t>colores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1026" name="Picture 2" descr="isualizaciÃ³n del archivo lista-desordenada.html en Google Chrome, donde se ve una l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 bwMode="auto">
          <a:xfrm>
            <a:off x="4483100" y="2991644"/>
            <a:ext cx="42862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&lt;meta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desordenada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desordenada</a:t>
            </a:r>
            <a:r>
              <a:rPr lang="en-US" dirty="0"/>
              <a:t> de </a:t>
            </a:r>
            <a:r>
              <a:rPr lang="en-US" dirty="0" err="1"/>
              <a:t>colores</a:t>
            </a:r>
            <a:r>
              <a:rPr lang="en-US" dirty="0"/>
              <a:t>:&lt;/p&gt;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	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1371600" lvl="3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Rojo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1371600" lvl="3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/>
              <a:t>Amarillo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1371600" lvl="3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/>
              <a:t>Verde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1371600" lvl="3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/>
              <a:t>Blanco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1371600" lvl="3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Naranja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	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- </a:t>
            </a:r>
            <a:r>
              <a:rPr lang="en-US" dirty="0" err="1"/>
              <a:t>Elementos</a:t>
            </a:r>
            <a:r>
              <a:rPr lang="en-US" dirty="0"/>
              <a:t> "</a:t>
            </a:r>
            <a:r>
              <a:rPr lang="en-US" dirty="0" err="1"/>
              <a:t>ol</a:t>
            </a:r>
            <a:r>
              <a:rPr lang="en-US" dirty="0"/>
              <a:t>" y "li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EJEMPLO</a:t>
            </a:r>
            <a:r>
              <a:rPr lang="en-US" dirty="0"/>
              <a:t> Si se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 descr="isualizaciÃ³n del archivo lista-ordenada.html en Google Chrome, donde se ve una lista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 bwMode="auto">
          <a:xfrm>
            <a:off x="3492500" y="2692400"/>
            <a:ext cx="4286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570835"/>
            <a:ext cx="1037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Arial" charset="0"/>
              </a:rPr>
              <a:t>En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una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lista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ordenada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los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elementos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están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ubicados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de forma que,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si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se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cambiasen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lugar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cambiaría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también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el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significado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 de la </a:t>
            </a:r>
            <a:r>
              <a:rPr lang="en-US" dirty="0" err="1">
                <a:solidFill>
                  <a:srgbClr val="555555"/>
                </a:solidFill>
                <a:latin typeface="Arial" charset="0"/>
              </a:rPr>
              <a:t>lista</a:t>
            </a:r>
            <a:r>
              <a:rPr lang="en-US" dirty="0">
                <a:solidFill>
                  <a:srgbClr val="555555"/>
                </a:solidFill>
                <a:latin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Lista</a:t>
            </a:r>
            <a:r>
              <a:rPr lang="en-US" dirty="0"/>
              <a:t> de 5 </a:t>
            </a:r>
            <a:r>
              <a:rPr lang="en-US" dirty="0" err="1"/>
              <a:t>animales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 de mayor a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:&lt;/p&gt;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Elefante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Cebra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Oveja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Gato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 err="1"/>
              <a:t>Ratón</a:t>
            </a:r>
            <a:r>
              <a:rPr lang="en-US" b="1" dirty="0"/>
              <a:t>&lt;/li&gt;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r>
              <a:rPr lang="en-US" dirty="0"/>
              <a:t> - </a:t>
            </a:r>
            <a:r>
              <a:rPr lang="en-US" dirty="0" err="1"/>
              <a:t>Elementos</a:t>
            </a:r>
            <a:r>
              <a:rPr lang="en-US" dirty="0"/>
              <a:t> "dl", "</a:t>
            </a:r>
            <a:r>
              <a:rPr lang="en-US" dirty="0" err="1"/>
              <a:t>dt</a:t>
            </a:r>
            <a:r>
              <a:rPr lang="en-US" dirty="0"/>
              <a:t>" y "</a:t>
            </a:r>
            <a:r>
              <a:rPr lang="en-US" dirty="0" err="1"/>
              <a:t>dd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EJEMPLO</a:t>
            </a:r>
            <a:r>
              <a:rPr lang="en-US" dirty="0"/>
              <a:t> Para </a:t>
            </a:r>
            <a:r>
              <a:rPr lang="en-US" dirty="0" err="1"/>
              <a:t>mostrar</a:t>
            </a:r>
            <a:r>
              <a:rPr lang="en-US" dirty="0"/>
              <a:t> un </a:t>
            </a:r>
            <a:r>
              <a:rPr lang="en-US" dirty="0" err="1"/>
              <a:t>glosario</a:t>
            </a:r>
            <a:r>
              <a:rPr lang="en-US" dirty="0"/>
              <a:t> de </a:t>
            </a:r>
            <a:r>
              <a:rPr lang="en-US" dirty="0" err="1" smtClean="0"/>
              <a:t>siglas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 descr="isualizaciÃ³n del archivo lista-de-descripcion-de-terminos.html en Google Chrome, do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4"/>
          <a:stretch/>
        </p:blipFill>
        <p:spPr bwMode="auto">
          <a:xfrm>
            <a:off x="3952875" y="2572544"/>
            <a:ext cx="4286250" cy="26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&lt;meta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Glosario</a:t>
            </a:r>
            <a:r>
              <a:rPr lang="en-US" dirty="0"/>
              <a:t> de </a:t>
            </a:r>
            <a:r>
              <a:rPr lang="en-US" dirty="0" err="1"/>
              <a:t>siglas</a:t>
            </a:r>
            <a:r>
              <a:rPr lang="en-US" dirty="0"/>
              <a:t>:&lt;/p&gt;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</a:t>
            </a:r>
            <a:r>
              <a:rPr lang="en-US" b="1" dirty="0"/>
              <a:t>dl&gt;</a:t>
            </a:r>
            <a:r>
              <a:rPr lang="en-US" dirty="0"/>
              <a:t> 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	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CSS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	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Cascading Style Sheets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HTML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W3C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World Wide Web Consortium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&lt;/</a:t>
            </a:r>
            <a:r>
              <a:rPr lang="en-US" b="1" dirty="0"/>
              <a:t>dl&gt;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9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</Words>
  <Application>Microsoft Macintosh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Listas en HTML</vt:lpstr>
      <vt:lpstr>Listas en HTML</vt:lpstr>
      <vt:lpstr>Lista desordenada - Elementos "ul" y "li"</vt:lpstr>
      <vt:lpstr>Ejemplo</vt:lpstr>
      <vt:lpstr>Lista ordenada - Elementos "ol" y "li"</vt:lpstr>
      <vt:lpstr>Ejemplo</vt:lpstr>
      <vt:lpstr>Lista de descripción de términos - Elementos "dl", "dt" y "dd"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15</cp:revision>
  <dcterms:created xsi:type="dcterms:W3CDTF">2019-08-24T14:45:47Z</dcterms:created>
  <dcterms:modified xsi:type="dcterms:W3CDTF">2019-08-24T16:11:44Z</dcterms:modified>
</cp:coreProperties>
</file>