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Formulario</a:t>
            </a:r>
            <a:r>
              <a:rPr lang="en-US" b="1" dirty="0" smtClean="0"/>
              <a:t> </a:t>
            </a:r>
            <a:r>
              <a:rPr lang="en-US" b="1" dirty="0" err="1" smtClean="0"/>
              <a:t>Basico</a:t>
            </a:r>
            <a:r>
              <a:rPr lang="en-US" b="1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Formulario</a:t>
            </a:r>
            <a:r>
              <a:rPr lang="en-US" b="1" dirty="0"/>
              <a:t> </a:t>
            </a:r>
            <a:r>
              <a:rPr lang="en-US" b="1" dirty="0" err="1"/>
              <a:t>Basico</a:t>
            </a:r>
            <a:r>
              <a:rPr lang="en-US" b="1" dirty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Los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/>
              <a:t>HTML</a:t>
            </a:r>
            <a:r>
              <a:rPr lang="en-US" dirty="0"/>
              <a:t> </a:t>
            </a:r>
            <a:r>
              <a:rPr lang="en-US" dirty="0" err="1"/>
              <a:t>sirven</a:t>
            </a:r>
            <a:r>
              <a:rPr lang="en-US" dirty="0"/>
              <a:t> al </a:t>
            </a:r>
            <a:r>
              <a:rPr lang="en-US" dirty="0" err="1"/>
              <a:t>propósito</a:t>
            </a:r>
            <a:r>
              <a:rPr lang="en-US" dirty="0"/>
              <a:t> de </a:t>
            </a:r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proporcionada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visitantes</a:t>
            </a:r>
            <a:r>
              <a:rPr lang="en-US" dirty="0"/>
              <a:t> del </a:t>
            </a:r>
            <a:r>
              <a:rPr lang="en-US" dirty="0" err="1"/>
              <a:t>sitio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.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que el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provisto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/>
              <a:t>HTML</a:t>
            </a:r>
            <a:r>
              <a:rPr lang="en-US" dirty="0"/>
              <a:t> sea </a:t>
            </a:r>
            <a:r>
              <a:rPr lang="en-US" dirty="0" err="1"/>
              <a:t>acompañado</a:t>
            </a:r>
            <a:r>
              <a:rPr lang="en-US" dirty="0"/>
              <a:t> de un </a:t>
            </a:r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al que </a:t>
            </a:r>
            <a:r>
              <a:rPr lang="en-US" dirty="0" err="1"/>
              <a:t>denominaremos</a:t>
            </a:r>
            <a:r>
              <a:rPr lang="en-US" dirty="0"/>
              <a:t> "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/>
              <a:t>procesador</a:t>
            </a:r>
            <a:r>
              <a:rPr lang="en-US" dirty="0"/>
              <a:t>", que se </a:t>
            </a:r>
            <a:r>
              <a:rPr lang="en-US" dirty="0" err="1"/>
              <a:t>encargará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y 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vea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. Este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consistir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el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envío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&lt;meta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descripción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smtClean="0"/>
              <a:t>form id=”form1" </a:t>
            </a:r>
            <a:r>
              <a:rPr lang="en-US" dirty="0"/>
              <a:t>action="../form-</a:t>
            </a:r>
            <a:r>
              <a:rPr lang="en-US" dirty="0" err="1"/>
              <a:t>result.php</a:t>
            </a:r>
            <a:r>
              <a:rPr lang="en-US" dirty="0"/>
              <a:t>" target="_blank"&gt; </a:t>
            </a:r>
            <a:endParaRPr lang="en-US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input type</a:t>
            </a:r>
            <a:r>
              <a:rPr lang="en-US" dirty="0" smtClean="0"/>
              <a:t>=”text" </a:t>
            </a:r>
            <a:r>
              <a:rPr lang="en-US"/>
              <a:t>value</a:t>
            </a:r>
            <a:r>
              <a:rPr lang="en-US" smtClean="0"/>
              <a:t>=""&gt;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/>
              <a:t>input type="submit" value="</a:t>
            </a:r>
            <a:r>
              <a:rPr lang="en-US" dirty="0" err="1"/>
              <a:t>Enviar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form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7857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Formulario Basico HTML</vt:lpstr>
      <vt:lpstr>Formulario Basico HTML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17</cp:revision>
  <dcterms:created xsi:type="dcterms:W3CDTF">2019-08-24T14:45:47Z</dcterms:created>
  <dcterms:modified xsi:type="dcterms:W3CDTF">2019-08-24T16:25:48Z</dcterms:modified>
</cp:coreProperties>
</file>