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DF813-B2F9-45C7-B538-CEE81A433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8FD798-76A4-47B9-B606-BF92BAAC9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AA8BE3-8EDB-47E6-A206-F629C912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72DD5-858C-4F42-B022-3E72C47A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70706-DB58-4CEF-B791-CDB9EF46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66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4E047-3690-46F0-8C4D-AE735094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C44AD3-F279-45E8-91C4-207F0E3E3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CEBC2-DB17-4C6E-AAC1-53E3BE89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62C10-AB89-406F-B860-943F5A6E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E98FD-32D9-43C1-912C-373F6F38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01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8190E8-2CD6-4E96-9390-520B08810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40F0AE-025A-4D8A-8671-092085EE8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3E73CD-B337-43E9-B4FF-3FA3EB6B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19847A-04C1-4155-97E8-D7372E8B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71A1B6-DC06-4DAF-A77D-34F04E70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58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B3842-E58F-4823-9617-6F66A42A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4562A-A53B-43E6-9E40-2537BC8BD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71A07-2E55-4A66-840D-BBCB1C56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C798D3-E241-4F2C-870F-D662C45C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1AE6EB-FE22-4AA7-9A54-BFEA64DE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83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46BB6-FAAC-4403-872E-56069493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9C5485-861F-4BBA-AE17-88CC826B5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44635A-10C7-417B-8B89-C60898B1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B2DC02-5007-4E9C-87C6-A090D13F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9E953F-4414-46EC-AC4C-FE5C1808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59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87CDB-5997-4B0C-9BC0-90A71DDC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4FDCF9-8FFC-4500-9561-5A71D2177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5591A3-97DE-4643-8928-095A69B1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CBF908-2B18-43C8-9708-B885E52B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7DBF21-1EBD-45A3-9E93-A7A8856A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04799B-DB47-46FF-87F2-969332C6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438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F759A-F9C0-4206-A2A5-581C3132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567DF4-3D74-49A9-85CF-6D1D63BB0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8A5660-2331-4396-9B18-4A4A2B65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1E60A3-C1BB-46C1-AE1A-BB1E1E2E0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AA97E0-67CE-4D7E-8126-F38DC67D7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954BDF-2ECC-4A0E-81FD-824CD9C4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5B115E-8EA7-49AB-9754-B73A84A0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805D12-1140-4590-88FD-9AEFF9CC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54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04CDD-21B5-4CC4-AE09-47505EEB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1636E0-402D-480C-AA4C-70E8008B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3464D7-904E-43B8-9C9A-1202DE37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EEBF64-C647-4266-A9C3-7F0305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6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A58601-FFCB-4F77-8132-A22F6103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FB58DF-B9A7-475E-A08A-292EBFD4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28F069-E119-40A3-9695-1BAF2D4F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62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351A7-219C-4187-8793-16436CE7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0C442-543C-4269-86AB-A4D28DD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039587-19DC-494F-8DD4-B2F4F979A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F713F0-29AF-444B-8DE5-F8709EDD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CB8B93-1526-4C3A-AE0C-64863F56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E2F8E4-180C-4D62-838C-0BB26B1E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01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A01B9-085F-4BED-BF23-45892ADF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AA5664-3F3C-42F7-86C9-03CF07072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8A8BC-F7D7-414E-B893-3EB26620D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78EDD9-82B3-4B23-A0E1-0E9E2B8E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7E4164-C994-4D87-83D1-D9306CC6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BF5322-A240-4636-8571-DF933D58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93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96B35A-36E1-4279-A58E-09C20825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CE2E95-0192-4DE1-8B5A-C57FF381D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1BBA0B-FFD8-4CED-B8F7-25AA36F91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DE1F-AF14-48DA-8730-9F7C9C35A0F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27A7E9-5F4C-46FE-BC07-6453CB539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5EE2D-1FBD-46BD-AB5D-D1E1370ED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00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2B4E87-D976-43F5-9F9A-70CBE1278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247775"/>
            <a:ext cx="103155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9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E5302B5-6FC7-4093-B84E-51067CA5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49" y="0"/>
            <a:ext cx="10911302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C01F7-C51E-46C9-B66C-6220389DF955}"/>
              </a:ext>
            </a:extLst>
          </p:cNvPr>
          <p:cNvSpPr txBox="1"/>
          <p:nvPr/>
        </p:nvSpPr>
        <p:spPr>
          <a:xfrm>
            <a:off x="6912528" y="3850547"/>
            <a:ext cx="249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</a:rPr>
              <a:t>+ el nombre de la razón social del cliente</a:t>
            </a:r>
          </a:p>
        </p:txBody>
      </p:sp>
    </p:spTree>
    <p:extLst>
      <p:ext uri="{BB962C8B-B14F-4D97-AF65-F5344CB8AC3E}">
        <p14:creationId xmlns:p14="http://schemas.microsoft.com/office/powerpoint/2010/main" val="19588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0B345A0-CBCC-4C4D-98BD-BA5DC139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56" y="0"/>
            <a:ext cx="10072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1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F72BFDF-21FC-4A2F-B16D-03D88EE34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00025"/>
            <a:ext cx="113728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6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5EB071D-8AAB-45E0-96A2-E6809AC1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1" y="155196"/>
            <a:ext cx="10477500" cy="3629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0EA0301-7644-4E49-B6EF-E46A0DE3C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46" y="2684258"/>
            <a:ext cx="5229225" cy="3133725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863B456-8A00-4409-9878-41B8C483066F}"/>
              </a:ext>
            </a:extLst>
          </p:cNvPr>
          <p:cNvCxnSpPr/>
          <p:nvPr/>
        </p:nvCxnSpPr>
        <p:spPr>
          <a:xfrm>
            <a:off x="2684477" y="2474752"/>
            <a:ext cx="192947" cy="2684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59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EE038A0-CF46-44FF-BE5D-6F727DE8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685800"/>
            <a:ext cx="97250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7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2FAF61D-0F1A-41DB-8873-B5871866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7505"/>
            <a:ext cx="12192000" cy="161147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3035CDD-633D-4989-87CD-801C81391FA8}"/>
              </a:ext>
            </a:extLst>
          </p:cNvPr>
          <p:cNvSpPr txBox="1"/>
          <p:nvPr/>
        </p:nvSpPr>
        <p:spPr>
          <a:xfrm>
            <a:off x="830510" y="3105834"/>
            <a:ext cx="995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anexar los montos de las operaciones por mes en esta grafica para que puedan compararse con las metas</a:t>
            </a:r>
          </a:p>
          <a:p>
            <a:r>
              <a:rPr lang="es-MX" dirty="0"/>
              <a:t>Del mes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8804F4-A864-4D61-9B1E-18FE58A6D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9019"/>
            <a:ext cx="12192000" cy="1212108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38ECDE7-8545-4AAC-A2EC-F24F92A073D3}"/>
              </a:ext>
            </a:extLst>
          </p:cNvPr>
          <p:cNvCxnSpPr/>
          <p:nvPr/>
        </p:nvCxnSpPr>
        <p:spPr>
          <a:xfrm>
            <a:off x="4857226" y="3816991"/>
            <a:ext cx="453005" cy="450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332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29</Words>
  <Application>Microsoft Office PowerPoint</Application>
  <PresentationFormat>Panorámica</PresentationFormat>
  <Paragraphs>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 Esponda</dc:creator>
  <cp:lastModifiedBy>Eric Esponda</cp:lastModifiedBy>
  <cp:revision>10</cp:revision>
  <dcterms:created xsi:type="dcterms:W3CDTF">2019-08-19T16:22:12Z</dcterms:created>
  <dcterms:modified xsi:type="dcterms:W3CDTF">2019-08-21T05:49:49Z</dcterms:modified>
</cp:coreProperties>
</file>