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B12CE-31EB-454C-B45A-9D8EB903F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E992BE-C4C6-4E6D-887D-E76437E61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CBCBE-3644-4578-839A-A3A12728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3F96F-0263-41DF-B50F-76515035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DCF1C-E90F-4056-BF06-82E37EBB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64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E4F7-C715-4536-B5DB-8B1A5F9B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552F6F-4E16-4AB2-A61E-1E85EDC5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B8FD8-0DE4-4DBF-8B5B-639F9588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C354E-DFBF-475E-BCE8-353C79AD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DA335-4A29-4C62-A5A3-0587220B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73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3D612D-25C6-451B-AE39-28752874E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BABE85-6101-476D-BB8A-AFAAF7FF0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DD51A-2B46-4868-A8DE-ED548DE3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ACFE2-3E12-4522-86A7-BAA09B5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B0DC-905E-4342-9C8C-8AE13F8D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48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8532F-0406-4317-B946-3C3AC76B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79809-EF60-431D-B6BD-415600FC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BB078-F4CE-470D-ACD9-9E34B2D7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4ED25-B455-4312-B09E-8ABE3B82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F59DF-0AFE-4F2C-AF42-0B9DEA34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4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22F6-BE3F-41BE-815D-95B6CA35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6CAA8D-BFB3-44ED-A2BF-B040B196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436F3-5433-4BA0-99A1-082251DC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8572D-52BB-4D76-90BE-955223F5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359D5-61E1-4688-ADCB-ACC5479F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4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6F57D-E740-44EA-8674-735A914D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A3AAE-13D5-4A56-8BB7-DB32C06C4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84A8E9-4DFB-4B25-B21D-9782B9C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B35D74-2619-4E37-B0F5-DD06D005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D1ED5-AF31-4775-9303-64B40086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47FA3-1568-4AE6-AFCF-2FE2BC9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99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EEF4-EC6B-4278-9A26-822CBD98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96111D-C181-4649-A874-3E4BA5C1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0A4ACC-3516-4536-B788-75490B5E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12C484-1F98-496F-9C9D-49DC0CBB6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5778F9-D4A1-47D1-93A0-F43D4106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5D1241-0301-43EE-8C91-0CC9FA2E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4BD387-D14B-4973-8501-6AF8C4C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B3C1D0-715E-4728-AFB6-15CEAC2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9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B570A-CE14-44F2-87DE-0353A35C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422600-5BF6-41E1-B52D-C7EDCC98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E71E91-2224-4335-AE5F-B5BF3711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D4B5BE-BA3F-40B2-8FF6-886E8AAA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94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0AC11-CA81-4FEC-AAA0-52270A6C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C0877F-FF86-4CA2-A108-ECE074AC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2476DF-01E2-4E61-9C24-B2419E44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7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C90CD-FEFC-49C8-9F7D-A93E7AF1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4203A-D30F-44BC-8FD5-A6AE572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3F873-5EB9-4CB7-AD39-305C9D80A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B1F16-F2FF-4D39-800A-C7CE966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8B759-83F7-40AA-990E-B01679B4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72B5C-78A3-45A3-917C-FDAE3C67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69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D586F-4B9C-4B8F-8DFF-F3DD2703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1098E1-BCBC-4636-AD8D-B4A9A1199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0D07FC-1917-4097-A123-DE3211F2E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7F2765-577D-4F03-950A-BF385CC1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17422-4193-4A41-88B0-74059F67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E3DBC-1C41-42C9-9F89-F9E8647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0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6B7BDE-DB0E-409F-BCCA-555B341F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2C1A-15BA-4D8A-9818-579C7C44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DAA23-447C-422A-8AC7-F1A3F7E13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D505-9C61-4255-B523-C473372B71F3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7AB69-0920-4483-BCDC-4363E18ED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2144D-6F92-4998-990E-F6749A9C3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4A93-2AAE-483F-A43F-62E6955D1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85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5413F8-3423-475C-9BBD-18670A97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517"/>
            <a:ext cx="12192000" cy="60649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B28E9A3-B089-450F-8FAD-C65D5CFCCC02}"/>
              </a:ext>
            </a:extLst>
          </p:cNvPr>
          <p:cNvSpPr txBox="1"/>
          <p:nvPr/>
        </p:nvSpPr>
        <p:spPr>
          <a:xfrm>
            <a:off x="6291743" y="240764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>
                <a:solidFill>
                  <a:srgbClr val="FF0000"/>
                </a:solidFill>
              </a:rPr>
              <a:t>Osea</a:t>
            </a:r>
            <a:r>
              <a:rPr lang="es-MX" sz="1000" dirty="0">
                <a:solidFill>
                  <a:srgbClr val="FF0000"/>
                </a:solidFill>
              </a:rPr>
              <a:t> QUINCENAS</a:t>
            </a:r>
          </a:p>
        </p:txBody>
      </p:sp>
    </p:spTree>
    <p:extLst>
      <p:ext uri="{BB962C8B-B14F-4D97-AF65-F5344CB8AC3E}">
        <p14:creationId xmlns:p14="http://schemas.microsoft.com/office/powerpoint/2010/main" val="27816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F7DCAE-EFF8-4A2F-9525-F20F1EB0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690562"/>
            <a:ext cx="93059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83D05D-A93E-4A2C-AEBC-F884BB08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143000"/>
            <a:ext cx="7762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216F92-820D-4B85-A650-D2C6DCAE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22" y="215361"/>
            <a:ext cx="76581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55A70-FFCB-4A0E-830D-51540228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862012"/>
            <a:ext cx="10829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65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4</cp:revision>
  <dcterms:created xsi:type="dcterms:W3CDTF">2019-09-19T04:31:31Z</dcterms:created>
  <dcterms:modified xsi:type="dcterms:W3CDTF">2019-09-25T05:19:19Z</dcterms:modified>
</cp:coreProperties>
</file>