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D2EA0-BFC5-4051-8E1E-68F68B3E5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69A4A3-6BB7-489E-9D43-D7EE5FB27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CB6BB-E7EE-49F5-8A32-C1000F73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23FA-A335-45C5-BB79-1A7460F098FD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2D80B2-045B-4B4D-8150-3DF91100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BE683F-1D20-4926-92B8-7D868557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5821-0AB0-4D6E-945F-B76CA39DA2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09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77827-FA37-4A1B-AC8C-025F60D9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2E18FF-5BD7-43EE-9B36-9FCBD00F3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620F8C-1547-480B-A14F-E82886A4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23FA-A335-45C5-BB79-1A7460F098FD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555E25-CF6D-49C0-8246-E6019775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0D3129-E32A-4729-A47B-80DFCC6B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5821-0AB0-4D6E-945F-B76CA39DA2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014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974CA4-8CB8-4CD9-A4CD-EA2BC42F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55351E-5BF0-4D1C-8CA0-71581FA36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7DF928-71FB-42FD-B4F1-264F2BE9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23FA-A335-45C5-BB79-1A7460F098FD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C898A5-3BD9-472B-BF8A-39B34085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EF990-2412-4B29-97BD-3C02453B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5821-0AB0-4D6E-945F-B76CA39DA2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084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D7742-CC8A-4F5F-B1AA-B26A4AB5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9093F-7720-437E-860E-FC881E97E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5CE1AE-522F-48D9-BC60-25745BE1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23FA-A335-45C5-BB79-1A7460F098FD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3BE844-26F8-49B0-9284-C66B521E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BF2A1-3CB6-42D4-99A3-E69F2E78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5821-0AB0-4D6E-945F-B76CA39DA2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374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44EFE-7892-4135-8423-AE7632F3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1AC080-2F6C-458D-AAB7-1711FAC89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5E9CCA-F122-41D3-9025-5E9564ED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23FA-A335-45C5-BB79-1A7460F098FD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5E547D-0FE2-44DB-B8B5-96BC88D2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4451F9-2033-4678-BB95-0BDC7A13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5821-0AB0-4D6E-945F-B76CA39DA2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445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29E6C-997A-441A-8982-CCF7A802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DD3A36-4F2F-45A8-BEB0-A52271A83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6904E3-8146-4082-9137-783835184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CA5595-77CD-43F5-AFB2-AAE802C5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23FA-A335-45C5-BB79-1A7460F098FD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81ABF5-0A55-4074-9EEF-6683DFF8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785ABA-8D30-4062-A70A-18F3408A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5821-0AB0-4D6E-945F-B76CA39DA2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921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F4B23-9AE0-4C31-819A-BC3162AF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C5B744-0175-4584-9EED-8953055FF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7B3513-7BF4-4C18-A2FA-E04B371BA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8BA463-41C8-43AE-B866-6601A30EA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BA18B5-230B-41BC-958B-6B9DB396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E59BA66-6E50-4988-A646-72CB5DB5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23FA-A335-45C5-BB79-1A7460F098FD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9CB9D1-6F5B-4F61-80C2-47CBB9B1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A6F4EE6-9B07-4D49-8BC8-B7C34792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5821-0AB0-4D6E-945F-B76CA39DA2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32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FDE9E-D327-4F3A-AFB7-1CC0D230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4FA3C00-AC8B-4D5C-B7E6-DBEF8B78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23FA-A335-45C5-BB79-1A7460F098FD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DDA859-330A-4398-9ACF-913A2AC9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E6C3ED-4557-4FFD-8D2B-5986837E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5821-0AB0-4D6E-945F-B76CA39DA2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8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90C229-62FE-4745-B05A-62132C2A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23FA-A335-45C5-BB79-1A7460F098FD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BCC61C-2E51-497B-9128-B045006D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FD485B-CF0C-4F2B-A89C-E2D00CCF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5821-0AB0-4D6E-945F-B76CA39DA2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641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146C4-DF73-418D-8930-79E3C93A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68A060-D06B-4F76-A02F-A6B55C025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F9D20E-EE6B-42E4-8EA2-AAB79FF52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4DE0F3-DB84-4E81-83E0-3864BBDE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23FA-A335-45C5-BB79-1A7460F098FD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5923B3-98AC-4B49-96CB-BDF44075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1DD992-351A-4627-875D-4A4B9209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5821-0AB0-4D6E-945F-B76CA39DA2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432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C304D-1BB1-446B-A413-9D820BAF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1D29F8-DA97-4956-92FF-7E7AC0EAD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46904F-F5EF-4250-B15C-11E6258AE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DD3E9D-DFDD-46D8-BAE1-285E3191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23FA-A335-45C5-BB79-1A7460F098FD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BD78E9-373F-42C6-9F2E-B0591477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A07E34-512C-4542-BA13-230F546E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5821-0AB0-4D6E-945F-B76CA39DA2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248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D466E2-FD9A-495A-B114-DFF1732F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3750EB-BA3F-43B4-8919-319497DF8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F99A7F-C68F-4BCE-8703-EEFF9C35D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623FA-A335-45C5-BB79-1A7460F098FD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EFD6DE-1631-4038-A070-19779B14E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1F8216-B841-49D0-85ED-1789B0FE5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05821-0AB0-4D6E-945F-B76CA39DA2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983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B6F9A74-A4DA-47FA-9475-E42054A0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643"/>
            <a:ext cx="12192000" cy="353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1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6097B62-9C78-494E-A4A5-EC8D47BC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400050"/>
            <a:ext cx="112014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2F9C1B4-3813-4E52-9828-D452E1EC6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1628775"/>
            <a:ext cx="106013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3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781CAF0-A5E3-4BF3-AF75-36BBFCBE1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1209675"/>
            <a:ext cx="76485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3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FA04BA1-853A-4EE8-B1A9-BCA0FE45A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543050"/>
            <a:ext cx="100203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705984A-6307-411B-A813-83AE2F1E9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157412"/>
            <a:ext cx="108013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018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 Esponda</dc:creator>
  <cp:lastModifiedBy>Eric Esponda</cp:lastModifiedBy>
  <cp:revision>3</cp:revision>
  <dcterms:created xsi:type="dcterms:W3CDTF">2019-09-10T04:32:46Z</dcterms:created>
  <dcterms:modified xsi:type="dcterms:W3CDTF">2019-09-10T06:27:43Z</dcterms:modified>
</cp:coreProperties>
</file>