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8" r:id="rId6"/>
    <p:sldId id="256" r:id="rId7"/>
    <p:sldId id="257" r:id="rId8"/>
    <p:sldId id="259" r:id="rId9"/>
    <p:sldId id="260" r:id="rId10"/>
    <p:sldId id="261" r:id="rId11"/>
  </p:sldIdLst>
  <p:sldSz cx="12192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mx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mx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mx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mx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mx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mx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mx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mx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mx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68391683" val="966" rev64="64" revOS="3"/>
      <pr:smFileRevision xmlns:pr="smNativeData" dt="1568391683" val="101"/>
      <pr:guideOptions xmlns:pr="smNativeData" dt="1568391683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Grid="0">
      <p:cViewPr varScale="1">
        <p:scale>
          <a:sx n="94" d="100"/>
          <a:sy n="94" d="100"/>
        </p:scale>
        <p:origin x="1443" y="210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2" d="100"/>
        <a:sy n="12" d="100"/>
      </p:scale>
      <p:origin x="0" y="0"/>
    </p:cViewPr>
  </p:sorterViewPr>
  <p:notesViewPr>
    <p:cSldViewPr snapToGrid="0">
      <p:cViewPr>
        <p:scale>
          <a:sx n="94" d="100"/>
          <a:sy n="94" d="100"/>
        </p:scale>
        <p:origin x="1443" y="210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val="SMDATA_13_A8J7X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90IE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gCQAA6AYAAKBBAACYFQAAEAAAACYAAAAIAAAAgYAAAAAAAAA="/>
              </a:ext>
            </a:extLst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ctr">
              <a:defRPr lang="es-es" sz="6000"/>
            </a:lvl1pPr>
            <a:lvl2pPr>
              <a:defRPr lang="es-mx"/>
            </a:lvl2pPr>
            <a:lvl3pPr>
              <a:defRPr lang="es-mx"/>
            </a:lvl3pPr>
            <a:lvl4pPr>
              <a:defRPr lang="es-mx"/>
            </a:lvl4pPr>
            <a:lvl5pPr>
              <a:defRPr lang="es-mx"/>
            </a:lvl5pPr>
            <a:lvl6pPr>
              <a:defRPr lang="es-mx"/>
            </a:lvl6pPr>
            <a:lvl7pPr>
              <a:defRPr lang="es-mx"/>
            </a:lvl7pPr>
            <a:lvl8pPr>
              <a:defRPr lang="es-mx"/>
            </a:lvl8pPr>
            <a:lvl9pPr>
              <a:defRPr lang="es-mx"/>
            </a:lvl9pPr>
          </a:lstStyle>
          <a:p>
            <a:pPr>
              <a:defRPr lang="es-es"/>
            </a:pPr>
            <a:r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 noChangeArrowheads="1"/>
            <a:extLst>
              <a:ext uri="smNativeData">
                <pr:smNativeData xmlns:pr="smNativeData" val="SMDATA_13_A8J7X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gCQAAKRYAAKBBAABYIAAAEAAAACYAAAAIAAAAAYAAAAAAAAA="/>
              </a:ext>
            </a:extLst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lang="es-es" sz="2400"/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mx" sz="1600"/>
            </a:lvl6pPr>
            <a:lvl7pPr marL="2743200" indent="0" algn="ctr">
              <a:buNone/>
              <a:defRPr lang="es-mx" sz="1600"/>
            </a:lvl7pPr>
            <a:lvl8pPr marL="3200400" indent="0" algn="ctr">
              <a:buNone/>
              <a:defRPr lang="es-mx" sz="1600"/>
            </a:lvl8pPr>
            <a:lvl9pPr marL="3657600" indent="0" algn="ctr">
              <a:buNone/>
              <a:defRPr lang="es-mx" sz="1600"/>
            </a:lvl9pPr>
          </a:lstStyle>
          <a:p>
            <a:pPr>
              <a:defRPr lang="es-es"/>
            </a:pPr>
            <a:r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 noChangeArrowheads="1"/>
            <a:extLst>
              <a:ext uri="smNativeData">
                <pr:smNativeData xmlns:pr="smNativeData" val="SMDATA_13_A8J7X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mx"/>
            </a:pPr>
            <a:fld id="{2D9A7ABB-F5C0-CF8C-8E22-03D9346C7856}" type="datetime1">
              <a:t>09/09/2019</a:t>
            </a:fld>
          </a:p>
        </p:txBody>
      </p:sp>
      <p:sp>
        <p:nvSpPr>
          <p:cNvPr id="5" name="Marcador de pie de página 4"/>
          <p:cNvSpPr>
            <a:spLocks noGrp="1" noChangeArrowheads="1"/>
            <a:extLst>
              <a:ext uri="smNativeData">
                <pr:smNativeData xmlns:pr="smNativeData" val="SMDATA_13_A8J7X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mx"/>
            </a:pPr>
          </a:p>
        </p:txBody>
      </p:sp>
      <p:sp>
        <p:nvSpPr>
          <p:cNvPr id="6" name="Marcador de número de diapositiva 5"/>
          <p:cNvSpPr>
            <a:spLocks noGrp="1" noChangeArrowheads="1"/>
            <a:extLst>
              <a:ext uri="smNativeData">
                <pr:smNativeData xmlns:pr="smNativeData" val="SMDATA_13_A8J7X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KysQ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mx"/>
            </a:pPr>
            <a:fld id="{0B7E42D9-97E6-2BB4-A8C6-61E10C885E34}" type="slidenum">
              <a:t>‹Nº›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val="SMDATA_13_A8J7X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s-es"/>
            </a:pPr>
            <a:r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 noChangeArrowheads="1"/>
            <a:extLst>
              <a:ext uri="smNativeData">
                <pr:smNativeData xmlns:pr="smNativeData" val="SMDATA_13_A8J7XRMAAAAlAAAAZAAAAA0AAAAAkAAAAEgAAACQAAAASAAAAAAAAAAA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NhFAAAAJgAAEAAAACYAAAAIAAAAAgAAAAAAAAA=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s-es"/>
            </a:pPr>
            <a:r>
              <a:t>Haga clic para modificar los estilos de texto del patrón</a:t>
            </a:r>
          </a:p>
          <a:p>
            <a:pPr lvl="1">
              <a:defRPr lang="es-es"/>
            </a:pPr>
            <a:r>
              <a:t>Segundo nivel</a:t>
            </a:r>
          </a:p>
          <a:p>
            <a:pPr lvl="2">
              <a:defRPr lang="es-es"/>
            </a:pPr>
            <a:r>
              <a:t>Tercer nivel</a:t>
            </a:r>
          </a:p>
          <a:p>
            <a:pPr lvl="3">
              <a:defRPr lang="es-es"/>
            </a:pPr>
            <a:r>
              <a:t>Cuarto nivel</a:t>
            </a:r>
          </a:p>
          <a:p>
            <a:pPr lvl="4">
              <a:defRPr lang="es-es"/>
            </a:pPr>
            <a:r>
              <a:t>Quinto nivel</a:t>
            </a:r>
          </a:p>
        </p:txBody>
      </p:sp>
      <p:sp>
        <p:nvSpPr>
          <p:cNvPr id="4" name="Marcador de fecha 3"/>
          <p:cNvSpPr>
            <a:spLocks noGrp="1" noChangeArrowheads="1"/>
            <a:extLst>
              <a:ext uri="smNativeData">
                <pr:smNativeData xmlns:pr="smNativeData" val="SMDATA_13_A8J7X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mx"/>
            </a:pPr>
            <a:fld id="{34FA3CDF-91D9-AFCA-9742-679F720C6132}" type="datetime1">
              <a:t>09/09/2019</a:t>
            </a:fld>
          </a:p>
        </p:txBody>
      </p:sp>
      <p:sp>
        <p:nvSpPr>
          <p:cNvPr id="5" name="Marcador de pie de página 4"/>
          <p:cNvSpPr>
            <a:spLocks noGrp="1" noChangeArrowheads="1"/>
            <a:extLst>
              <a:ext uri="smNativeData">
                <pr:smNativeData xmlns:pr="smNativeData" val="SMDATA_13_A8J7X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mx"/>
            </a:pPr>
          </a:p>
        </p:txBody>
      </p:sp>
      <p:sp>
        <p:nvSpPr>
          <p:cNvPr id="6" name="Marcador de número de diapositiva 5"/>
          <p:cNvSpPr>
            <a:spLocks noGrp="1" noChangeArrowheads="1"/>
            <a:extLst>
              <a:ext uri="smNativeData">
                <pr:smNativeData xmlns:pr="smNativeData" val="SMDATA_13_A8J7X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mx"/>
            </a:pPr>
            <a:fld id="{034C35B3-FDEE-19C3-A0F4-0B967BBA565E}" type="slidenum">
              <a:t>‹Nº›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 noChangeArrowheads="1"/>
            <a:extLst>
              <a:ext uri="smNativeData">
                <pr:smNativeData xmlns:pr="smNativeData" val="SMDATA_13_A8J7XRMAAAAlAAAAZAAAAA0AAAAAkAAAAEgAAACQAAAASAAAAAAAAAAB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sNQAAPwIAANhFAAAAJgAAEAAAACYAAAAIAAAAAwAAAAAAAAA="/>
              </a:ext>
            </a:extLst>
          </p:cNvSpPr>
          <p:nvPr>
            <p:ph type="title"/>
          </p:nvPr>
        </p:nvSpPr>
        <p:spPr>
          <a:xfrm>
            <a:off x="8724900" y="365125"/>
            <a:ext cx="2628900" cy="581215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  <a:r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 noChangeArrowheads="1"/>
            <a:extLst>
              <a:ext uri="smNativeData">
                <pr:smNativeData xmlns:pr="smNativeData" val="SMDATA_13_A8J7XRMAAAAlAAAAZAAAAA0AAAAAkAAAAEgAAACQAAAASAAAAAAAAAAA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Lw0AAAAJgAAEAAAACYAAAAIAAAAAwAAAAAAAAA="/>
              </a:ext>
            </a:extLst>
          </p:cNvSpPr>
          <p:nvPr>
            <p:ph idx="1"/>
          </p:nvPr>
        </p:nvSpPr>
        <p:spPr>
          <a:xfrm>
            <a:off x="838200" y="365125"/>
            <a:ext cx="7734300" cy="581215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s-es"/>
            </a:pPr>
            <a:r>
              <a:t>Haga clic para modificar los estilos de texto del patrón</a:t>
            </a:r>
          </a:p>
          <a:p>
            <a:pPr lvl="1">
              <a:defRPr lang="es-es"/>
            </a:pPr>
            <a:r>
              <a:t>Segundo nivel</a:t>
            </a:r>
          </a:p>
          <a:p>
            <a:pPr lvl="2">
              <a:defRPr lang="es-es"/>
            </a:pPr>
            <a:r>
              <a:t>Tercer nivel</a:t>
            </a:r>
          </a:p>
          <a:p>
            <a:pPr lvl="3">
              <a:defRPr lang="es-es"/>
            </a:pPr>
            <a:r>
              <a:t>Cuarto nivel</a:t>
            </a:r>
          </a:p>
          <a:p>
            <a:pPr lvl="4">
              <a:defRPr lang="es-es"/>
            </a:pPr>
            <a:r>
              <a:t>Quinto nivel</a:t>
            </a:r>
          </a:p>
        </p:txBody>
      </p:sp>
      <p:sp>
        <p:nvSpPr>
          <p:cNvPr id="4" name="Marcador de fecha 3"/>
          <p:cNvSpPr>
            <a:spLocks noGrp="1" noChangeArrowheads="1"/>
            <a:extLst>
              <a:ext uri="smNativeData">
                <pr:smNativeData xmlns:pr="smNativeData" val="SMDATA_13_A8J7X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mx"/>
            </a:pPr>
            <a:fld id="{73634178-369E-36B7-D0DB-C0E20F952695}" type="datetime1">
              <a:t>09/09/2019</a:t>
            </a:fld>
          </a:p>
        </p:txBody>
      </p:sp>
      <p:sp>
        <p:nvSpPr>
          <p:cNvPr id="5" name="Marcador de pie de página 4"/>
          <p:cNvSpPr>
            <a:spLocks noGrp="1" noChangeArrowheads="1"/>
            <a:extLst>
              <a:ext uri="smNativeData">
                <pr:smNativeData xmlns:pr="smNativeData" val="SMDATA_13_A8J7X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mx"/>
            </a:pPr>
          </a:p>
        </p:txBody>
      </p:sp>
      <p:sp>
        <p:nvSpPr>
          <p:cNvPr id="6" name="Marcador de número de diapositiva 5"/>
          <p:cNvSpPr>
            <a:spLocks noGrp="1" noChangeArrowheads="1"/>
            <a:extLst>
              <a:ext uri="smNativeData">
                <pr:smNativeData xmlns:pr="smNativeData" val="SMDATA_13_A8J7X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mx"/>
            </a:pPr>
            <a:fld id="{18F3CEC3-8DF5-A638-BB4B-7B6D80054D2E}" type="slidenum">
              <a:t>‹Nº›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val="SMDATA_13_A8J7X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s-es"/>
            </a:pPr>
            <a:r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 noChangeArrowheads="1"/>
            <a:extLst>
              <a:ext uri="smNativeData">
                <pr:smNativeData xmlns:pr="smNativeData" val="SMDATA_13_A8J7X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DFDr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NhFAAAAJg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es-es"/>
            </a:pPr>
            <a:r>
              <a:t>Haga clic para modificar los estilos de texto del patrón</a:t>
            </a:r>
          </a:p>
          <a:p>
            <a:pPr lvl="1">
              <a:defRPr lang="es-es"/>
            </a:pPr>
            <a:r>
              <a:t>Segundo nivel</a:t>
            </a:r>
          </a:p>
          <a:p>
            <a:pPr lvl="2">
              <a:defRPr lang="es-es"/>
            </a:pPr>
            <a:r>
              <a:t>Tercer nivel</a:t>
            </a:r>
          </a:p>
          <a:p>
            <a:pPr lvl="3">
              <a:defRPr lang="es-es"/>
            </a:pPr>
            <a:r>
              <a:t>Cuarto nivel</a:t>
            </a:r>
          </a:p>
          <a:p>
            <a:pPr lvl="4">
              <a:defRPr lang="es-es"/>
            </a:pPr>
            <a:r>
              <a:t>Quinto nivel</a:t>
            </a:r>
          </a:p>
        </p:txBody>
      </p:sp>
      <p:sp>
        <p:nvSpPr>
          <p:cNvPr id="4" name="Marcador de fecha 3"/>
          <p:cNvSpPr>
            <a:spLocks noGrp="1" noChangeArrowheads="1"/>
            <a:extLst>
              <a:ext uri="smNativeData">
                <pr:smNativeData xmlns:pr="smNativeData" val="SMDATA_13_A8J7X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C+Dr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mx"/>
            </a:pPr>
            <a:fld id="{2DF814FE-B0C0-ADE2-8E40-46B75A0E7813}" type="datetime1">
              <a:t>09/09/2019</a:t>
            </a:fld>
          </a:p>
        </p:txBody>
      </p:sp>
      <p:sp>
        <p:nvSpPr>
          <p:cNvPr id="5" name="Marcador de pie de página 4"/>
          <p:cNvSpPr>
            <a:spLocks noGrp="1" noChangeArrowheads="1"/>
            <a:extLst>
              <a:ext uri="smNativeData">
                <pr:smNativeData xmlns:pr="smNativeData" val="SMDATA_13_A8J7X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mx"/>
            </a:pPr>
          </a:p>
        </p:txBody>
      </p:sp>
      <p:sp>
        <p:nvSpPr>
          <p:cNvPr id="6" name="Marcador de número de diapositiva 5"/>
          <p:cNvSpPr>
            <a:spLocks noGrp="1" noChangeArrowheads="1"/>
            <a:extLst>
              <a:ext uri="smNativeData">
                <pr:smNativeData xmlns:pr="smNativeData" val="SMDATA_13_A8J7X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mx"/>
            </a:pPr>
            <a:fld id="{65743357-1988-21C5-C6CC-EF907D8230BA}" type="slidenum">
              <a:t>‹Nº›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val="SMDATA_13_A8J7X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eBQAAhQoAAM5FAAARHAAAEAAAACYAAAAIAAAAgYAAAAAAAAA="/>
              </a:ext>
            </a:extLst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s-es" sz="6000"/>
            </a:lvl1pPr>
            <a:lvl2pPr>
              <a:defRPr lang="es-mx"/>
            </a:lvl2pPr>
            <a:lvl3pPr>
              <a:defRPr lang="es-mx"/>
            </a:lvl3pPr>
            <a:lvl4pPr>
              <a:defRPr lang="es-mx"/>
            </a:lvl4pPr>
            <a:lvl5pPr>
              <a:defRPr lang="es-mx"/>
            </a:lvl5pPr>
            <a:lvl6pPr>
              <a:defRPr lang="es-mx"/>
            </a:lvl6pPr>
            <a:lvl7pPr>
              <a:defRPr lang="es-mx"/>
            </a:lvl7pPr>
            <a:lvl8pPr>
              <a:defRPr lang="es-mx"/>
            </a:lvl8pPr>
            <a:lvl9pPr>
              <a:defRPr lang="es-mx"/>
            </a:lvl9pPr>
          </a:lstStyle>
          <a:p>
            <a:pPr>
              <a:defRPr lang="es-es"/>
            </a:pPr>
            <a:r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 noChangeArrowheads="1"/>
            <a:extLst>
              <a:ext uri="smNativeData">
                <pr:smNativeData xmlns:pr="smNativeData" val="SMDATA_13_A8J7X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eBQAAPBwAAM5FAAB2JQAAEAAAACYAAAAIAAAAAYAAAAAAAAA="/>
              </a:ext>
            </a:extLst>
          </p:cNvSpPr>
          <p:nvPr>
            <p:ph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lang="es-es" sz="2400">
                <a:solidFill>
                  <a:srgbClr val="8C8C8C"/>
                </a:solidFill>
              </a:defRPr>
            </a:lvl1pPr>
            <a:lvl2pPr marL="457200" indent="0">
              <a:buNone/>
              <a:defRPr lang="es-es" sz="2000">
                <a:solidFill>
                  <a:srgbClr val="8C8C8C"/>
                </a:solidFill>
              </a:defRPr>
            </a:lvl2pPr>
            <a:lvl3pPr marL="914400" indent="0">
              <a:buNone/>
              <a:defRPr lang="es-es" sz="1800">
                <a:solidFill>
                  <a:srgbClr val="8C8C8C"/>
                </a:solidFill>
              </a:defRPr>
            </a:lvl3pPr>
            <a:lvl4pPr marL="1371600" indent="0">
              <a:buNone/>
              <a:defRPr lang="es-es" sz="1600">
                <a:solidFill>
                  <a:srgbClr val="8C8C8C"/>
                </a:solidFill>
              </a:defRPr>
            </a:lvl4pPr>
            <a:lvl5pPr marL="1828800" indent="0">
              <a:buNone/>
              <a:defRPr lang="es-es" sz="1600">
                <a:solidFill>
                  <a:srgbClr val="8C8C8C"/>
                </a:solidFill>
              </a:defRPr>
            </a:lvl5pPr>
            <a:lvl6pPr marL="2286000" indent="0">
              <a:buNone/>
              <a:defRPr lang="es-mx" sz="1600">
                <a:solidFill>
                  <a:srgbClr val="8C8C8C"/>
                </a:solidFill>
              </a:defRPr>
            </a:lvl6pPr>
            <a:lvl7pPr marL="2743200" indent="0">
              <a:buNone/>
              <a:defRPr lang="es-mx" sz="1600">
                <a:solidFill>
                  <a:srgbClr val="8C8C8C"/>
                </a:solidFill>
              </a:defRPr>
            </a:lvl7pPr>
            <a:lvl8pPr marL="3200400" indent="0">
              <a:buNone/>
              <a:defRPr lang="es-mx" sz="1600">
                <a:solidFill>
                  <a:srgbClr val="8C8C8C"/>
                </a:solidFill>
              </a:defRPr>
            </a:lvl8pPr>
            <a:lvl9pPr marL="3657600" indent="0">
              <a:buNone/>
              <a:defRPr lang="es-mx" sz="1600">
                <a:solidFill>
                  <a:srgbClr val="8C8C8C"/>
                </a:solidFill>
              </a:defRPr>
            </a:lvl9pPr>
          </a:lstStyle>
          <a:p>
            <a:pPr>
              <a:defRPr lang="es-es"/>
            </a:pPr>
            <a:r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 noChangeArrowheads="1"/>
            <a:extLst>
              <a:ext uri="smNativeData">
                <pr:smNativeData xmlns:pr="smNativeData" val="SMDATA_13_A8J7X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mx"/>
            </a:pPr>
            <a:fld id="{2085A7CF-81CD-D051-833D-7704E9737522}" type="datetime1">
              <a:t>09/09/2019</a:t>
            </a:fld>
          </a:p>
        </p:txBody>
      </p:sp>
      <p:sp>
        <p:nvSpPr>
          <p:cNvPr id="5" name="Marcador de pie de página 4"/>
          <p:cNvSpPr>
            <a:spLocks noGrp="1" noChangeArrowheads="1"/>
            <a:extLst>
              <a:ext uri="smNativeData">
                <pr:smNativeData xmlns:pr="smNativeData" val="SMDATA_13_A8J7X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mx"/>
            </a:pPr>
          </a:p>
        </p:txBody>
      </p:sp>
      <p:sp>
        <p:nvSpPr>
          <p:cNvPr id="6" name="Marcador de número de diapositiva 5"/>
          <p:cNvSpPr>
            <a:spLocks noGrp="1" noChangeArrowheads="1"/>
            <a:extLst>
              <a:ext uri="smNativeData">
                <pr:smNativeData xmlns:pr="smNativeData" val="SMDATA_13_A8J7X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mx"/>
            </a:pPr>
            <a:fld id="{5007522B-65BD-52A4-F3BF-93F11CF105C6}" type="slidenum">
              <a:t>‹Nº›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val="SMDATA_13_A8J7X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oQEg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s-es"/>
            </a:pPr>
            <a:r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 noChangeArrowheads="1"/>
            <a:extLst>
              <a:ext uri="smNativeData">
                <pr:smNativeData xmlns:pr="smNativeData" val="SMDATA_13_A8J7X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AglAAAAJgAAEAAAACYAAAAIAAAAAQAAAAAAAAA="/>
              </a:ext>
            </a:extLst>
          </p:cNvSpPr>
          <p:nvPr>
            <p:ph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>
              <a:defRPr lang="es-es"/>
            </a:pPr>
            <a:r>
              <a:t>Haga clic para modificar los estilos de texto del patrón</a:t>
            </a:r>
          </a:p>
          <a:p>
            <a:pPr lvl="1">
              <a:defRPr lang="es-es"/>
            </a:pPr>
            <a:r>
              <a:t>Segundo nivel</a:t>
            </a:r>
          </a:p>
          <a:p>
            <a:pPr lvl="2">
              <a:defRPr lang="es-es"/>
            </a:pPr>
            <a:r>
              <a:t>Tercer nivel</a:t>
            </a:r>
          </a:p>
          <a:p>
            <a:pPr lvl="3">
              <a:defRPr lang="es-es"/>
            </a:pPr>
            <a:r>
              <a:t>Cuarto nivel</a:t>
            </a:r>
          </a:p>
          <a:p>
            <a:pPr lvl="4">
              <a:defRPr lang="es-es"/>
            </a:pPr>
            <a:r>
              <a:t>Quinto nivel</a:t>
            </a:r>
          </a:p>
        </p:txBody>
      </p:sp>
      <p:sp>
        <p:nvSpPr>
          <p:cNvPr id="4" name="Marcador de contenido 3"/>
          <p:cNvSpPr>
            <a:spLocks noGrp="1" noChangeArrowheads="1"/>
            <a:extLst>
              <a:ext uri="smNativeData">
                <pr:smNativeData xmlns:pr="smNativeData" val="SMDATA_13_A8J7X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JQAAOwsAANhFAAAAJgAAEAAAACYAAAAIAAAAAQAAAAAAAAA="/>
              </a:ext>
            </a:extLst>
          </p:cNvSpPr>
          <p:nvPr>
            <p:ph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>
              <a:defRPr lang="es-es"/>
            </a:pPr>
            <a:r>
              <a:t>Haga clic para modificar los estilos de texto del patrón</a:t>
            </a:r>
          </a:p>
          <a:p>
            <a:pPr lvl="1">
              <a:defRPr lang="es-es"/>
            </a:pPr>
            <a:r>
              <a:t>Segundo nivel</a:t>
            </a:r>
          </a:p>
          <a:p>
            <a:pPr lvl="2">
              <a:defRPr lang="es-es"/>
            </a:pPr>
            <a:r>
              <a:t>Tercer nivel</a:t>
            </a:r>
          </a:p>
          <a:p>
            <a:pPr lvl="3">
              <a:defRPr lang="es-es"/>
            </a:pPr>
            <a:r>
              <a:t>Cuarto nivel</a:t>
            </a:r>
          </a:p>
          <a:p>
            <a:pPr lvl="4">
              <a:defRPr lang="es-es"/>
            </a:pPr>
            <a:r>
              <a:t>Quinto nivel</a:t>
            </a:r>
          </a:p>
        </p:txBody>
      </p:sp>
      <p:sp>
        <p:nvSpPr>
          <p:cNvPr id="5" name="Marcador de fecha 4"/>
          <p:cNvSpPr>
            <a:spLocks noGrp="1" noChangeArrowheads="1"/>
            <a:extLst>
              <a:ext uri="smNativeData">
                <pr:smNativeData xmlns:pr="smNativeData" val="SMDATA_13_A8J7X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mx"/>
            </a:pPr>
            <a:fld id="{63440B7E-308E-11FD-C0FC-C6A845B23693}" type="datetime1">
              <a:t>09/09/2019</a:t>
            </a:fld>
          </a:p>
        </p:txBody>
      </p:sp>
      <p:sp>
        <p:nvSpPr>
          <p:cNvPr id="6" name="Marcador de pie de página 5"/>
          <p:cNvSpPr>
            <a:spLocks noGrp="1" noChangeArrowheads="1"/>
            <a:extLst>
              <a:ext uri="smNativeData">
                <pr:smNativeData xmlns:pr="smNativeData" val="SMDATA_13_A8J7X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mx"/>
            </a:pPr>
          </a:p>
        </p:txBody>
      </p:sp>
      <p:sp>
        <p:nvSpPr>
          <p:cNvPr id="7" name="Marcador de número de diapositiva 6"/>
          <p:cNvSpPr>
            <a:spLocks noGrp="1" noChangeArrowheads="1"/>
            <a:extLst>
              <a:ext uri="smNativeData">
                <pr:smNativeData xmlns:pr="smNativeData" val="SMDATA_13_A8J7X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mx"/>
            </a:pPr>
            <a:fld id="{0455C11C-52E9-0037-A7ED-A4628FA351F1}" type="slidenum">
              <a:t>‹Nº›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val="SMDATA_13_A8J7X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oQEg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PwIAANtFAABnCgAAEAAAACYAAAAIAAAAAQAAAAAAAAA="/>
              </a:ext>
            </a:extLst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pPr>
              <a:defRPr lang="es-es"/>
            </a:pPr>
            <a:r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 noChangeArrowheads="1"/>
            <a:extLst>
              <a:ext uri="smNativeData">
                <pr:smNativeData xmlns:pr="smNativeData" val="SMDATA_13_A8J7X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WAoAAOUkAABpDwAAEAAAACYAAAAIAAAAgYAAAAAAAAA="/>
              </a:ext>
            </a:extLst>
          </p:cNvSpPr>
          <p:nvPr>
            <p:ph idx="1"/>
          </p:nvPr>
        </p:nvSpPr>
        <p:spPr>
          <a:xfrm>
            <a:off x="840105" y="1681480"/>
            <a:ext cx="5157470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s-es" sz="2400" b="1"/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mx" sz="1600" b="1"/>
            </a:lvl6pPr>
            <a:lvl7pPr marL="2743200" indent="0">
              <a:buNone/>
              <a:defRPr lang="es-mx" sz="1600" b="1"/>
            </a:lvl7pPr>
            <a:lvl8pPr marL="3200400" indent="0">
              <a:buNone/>
              <a:defRPr lang="es-mx" sz="1600" b="1"/>
            </a:lvl8pPr>
            <a:lvl9pPr marL="3657600" indent="0">
              <a:buNone/>
              <a:defRPr lang="es-mx" sz="1600" b="1"/>
            </a:lvl9pPr>
          </a:lstStyle>
          <a:p>
            <a:pPr>
              <a:defRPr lang="es-es"/>
            </a:pPr>
            <a:r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 noChangeArrowheads="1"/>
            <a:extLst>
              <a:ext uri="smNativeData">
                <pr:smNativeData xmlns:pr="smNativeData" val="SMDATA_13_A8J7X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aQ8AAOUkAAAUJgAAEAAAACYAAAAIAAAAAQAAAAAAAAA="/>
              </a:ext>
            </a:extLst>
          </p:cNvSpPr>
          <p:nvPr>
            <p:ph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>
              <a:defRPr lang="es-es"/>
            </a:pPr>
            <a:r>
              <a:t>Haga clic para modificar los estilos de texto del patrón</a:t>
            </a:r>
          </a:p>
          <a:p>
            <a:pPr lvl="1">
              <a:defRPr lang="es-es"/>
            </a:pPr>
            <a:r>
              <a:t>Segundo nivel</a:t>
            </a:r>
          </a:p>
          <a:p>
            <a:pPr lvl="2">
              <a:defRPr lang="es-es"/>
            </a:pPr>
            <a:r>
              <a:t>Tercer nivel</a:t>
            </a:r>
          </a:p>
          <a:p>
            <a:pPr lvl="3">
              <a:defRPr lang="es-es"/>
            </a:pPr>
            <a:r>
              <a:t>Cuarto nivel</a:t>
            </a:r>
          </a:p>
          <a:p>
            <a:pPr lvl="4">
              <a:defRPr lang="es-es"/>
            </a:pPr>
            <a:r>
              <a:t>Quinto nivel</a:t>
            </a:r>
          </a:p>
        </p:txBody>
      </p:sp>
      <p:sp>
        <p:nvSpPr>
          <p:cNvPr id="5" name="Marcador de texto 4"/>
          <p:cNvSpPr>
            <a:spLocks noGrp="1" noChangeArrowheads="1"/>
            <a:extLst>
              <a:ext uri="smNativeData">
                <pr:smNativeData xmlns:pr="smNativeData" val="SMDATA_13_A8J7X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JQAAWAoAANtFAABpDwAAEAAAACYAAAAIAAAAgYAAAAAAAAA="/>
              </a:ext>
            </a:extLst>
          </p:cNvSpPr>
          <p:nvPr>
            <p:ph idx="3"/>
          </p:nvPr>
        </p:nvSpPr>
        <p:spPr>
          <a:xfrm>
            <a:off x="6172200" y="1681480"/>
            <a:ext cx="5183505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s-es" sz="2400" b="1"/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mx" sz="1600" b="1"/>
            </a:lvl6pPr>
            <a:lvl7pPr marL="2743200" indent="0">
              <a:buNone/>
              <a:defRPr lang="es-mx" sz="1600" b="1"/>
            </a:lvl7pPr>
            <a:lvl8pPr marL="3200400" indent="0">
              <a:buNone/>
              <a:defRPr lang="es-mx" sz="1600" b="1"/>
            </a:lvl8pPr>
            <a:lvl9pPr marL="3657600" indent="0">
              <a:buNone/>
              <a:defRPr lang="es-mx" sz="1600" b="1"/>
            </a:lvl9pPr>
          </a:lstStyle>
          <a:p>
            <a:pPr>
              <a:defRPr lang="es-es"/>
            </a:pPr>
            <a:r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 noChangeArrowheads="1"/>
            <a:extLst>
              <a:ext uri="smNativeData">
                <pr:smNativeData xmlns:pr="smNativeData" val="SMDATA_13_A8J7X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JQAAaQ8AANtFAAAUJgAAEAAAACYAAAAIAAAAAQAAAAAAAAA="/>
              </a:ext>
            </a:extLst>
          </p:cNvSpPr>
          <p:nvPr>
            <p:ph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>
              <a:defRPr lang="es-es"/>
            </a:pPr>
            <a:r>
              <a:t>Haga clic para modificar los estilos de texto del patrón</a:t>
            </a:r>
          </a:p>
          <a:p>
            <a:pPr lvl="1">
              <a:defRPr lang="es-es"/>
            </a:pPr>
            <a:r>
              <a:t>Segundo nivel</a:t>
            </a:r>
          </a:p>
          <a:p>
            <a:pPr lvl="2">
              <a:defRPr lang="es-es"/>
            </a:pPr>
            <a:r>
              <a:t>Tercer nivel</a:t>
            </a:r>
          </a:p>
          <a:p>
            <a:pPr lvl="3">
              <a:defRPr lang="es-es"/>
            </a:pPr>
            <a:r>
              <a:t>Cuarto nivel</a:t>
            </a:r>
          </a:p>
          <a:p>
            <a:pPr lvl="4">
              <a:defRPr lang="es-es"/>
            </a:pPr>
            <a:r>
              <a:t>Quinto nivel</a:t>
            </a:r>
          </a:p>
        </p:txBody>
      </p:sp>
      <p:sp>
        <p:nvSpPr>
          <p:cNvPr id="7" name="Marcador de fecha 6"/>
          <p:cNvSpPr>
            <a:spLocks noGrp="1" noChangeArrowheads="1"/>
            <a:extLst>
              <a:ext uri="smNativeData">
                <pr:smNativeData xmlns:pr="smNativeData" val="SMDATA_13_A8J7X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mx"/>
            </a:pPr>
            <a:fld id="{745FC91C-5299-0A3F-D7E7-A46A87A921F1}" type="datetime1">
              <a:t>09/09/2019</a:t>
            </a:fld>
          </a:p>
        </p:txBody>
      </p:sp>
      <p:sp>
        <p:nvSpPr>
          <p:cNvPr id="8" name="Marcador de pie de página 7"/>
          <p:cNvSpPr>
            <a:spLocks noGrp="1" noChangeArrowheads="1"/>
            <a:extLst>
              <a:ext uri="smNativeData">
                <pr:smNativeData xmlns:pr="smNativeData" val="SMDATA_13_A8J7X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mx"/>
            </a:pPr>
          </a:p>
        </p:txBody>
      </p:sp>
      <p:sp>
        <p:nvSpPr>
          <p:cNvPr id="9" name="Marcador de número de diapositiva 8"/>
          <p:cNvSpPr>
            <a:spLocks noGrp="1" noChangeArrowheads="1"/>
            <a:extLst>
              <a:ext uri="smNativeData">
                <pr:smNativeData xmlns:pr="smNativeData" val="SMDATA_13_A8J7X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mx"/>
            </a:pPr>
            <a:fld id="{07AC1C85-CBEA-F9EA-A414-3DBF525A5268}" type="slidenum">
              <a:t>‹Nº›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val="SMDATA_13_A8J7X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oQEg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s-es"/>
            </a:pPr>
            <a:r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 noChangeArrowheads="1"/>
            <a:extLst>
              <a:ext uri="smNativeData">
                <pr:smNativeData xmlns:pr="smNativeData" val="SMDATA_13_A8J7X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mx"/>
            </a:pPr>
            <a:fld id="{2C4F8F9A-D4C1-1A79-8FF7-222CC1B97977}" type="datetime1">
              <a:t>09/09/2019</a:t>
            </a:fld>
          </a:p>
        </p:txBody>
      </p:sp>
      <p:sp>
        <p:nvSpPr>
          <p:cNvPr id="4" name="Marcador de pie de página 3"/>
          <p:cNvSpPr>
            <a:spLocks noGrp="1" noChangeArrowheads="1"/>
            <a:extLst>
              <a:ext uri="smNativeData">
                <pr:smNativeData xmlns:pr="smNativeData" val="SMDATA_13_A8J7X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mx"/>
            </a:pPr>
          </a:p>
        </p:txBody>
      </p:sp>
      <p:sp>
        <p:nvSpPr>
          <p:cNvPr id="5" name="Marcador de número de diapositiva 4"/>
          <p:cNvSpPr>
            <a:spLocks noGrp="1" noChangeArrowheads="1"/>
            <a:extLst>
              <a:ext uri="smNativeData">
                <pr:smNativeData xmlns:pr="smNativeData" val="SMDATA_13_A8J7X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mx"/>
            </a:pPr>
            <a:fld id="{584F920F-41B5-1A64-FBF7-B731DCB90DE2}" type="slidenum">
              <a:t>‹Nº›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 noChangeArrowheads="1"/>
            <a:extLst>
              <a:ext uri="smNativeData">
                <pr:smNativeData xmlns:pr="smNativeData" val="SMDATA_13_A8J7X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oQEg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mx"/>
            </a:pPr>
            <a:fld id="{79017192-DC94-5487-DAB9-2AD23FF72C7F}" type="datetime1">
              <a:t>09/09/2019</a:t>
            </a:fld>
          </a:p>
        </p:txBody>
      </p:sp>
      <p:sp>
        <p:nvSpPr>
          <p:cNvPr id="3" name="Marcador de pie de página 2"/>
          <p:cNvSpPr>
            <a:spLocks noGrp="1" noChangeArrowheads="1"/>
            <a:extLst>
              <a:ext uri="smNativeData">
                <pr:smNativeData xmlns:pr="smNativeData" val="SMDATA_13_A8J7X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mx"/>
            </a:pPr>
          </a:p>
        </p:txBody>
      </p:sp>
      <p:sp>
        <p:nvSpPr>
          <p:cNvPr id="4" name="Marcador de número de diapositiva 3"/>
          <p:cNvSpPr>
            <a:spLocks noGrp="1" noChangeArrowheads="1"/>
            <a:extLst>
              <a:ext uri="smNativeData">
                <pr:smNativeData xmlns:pr="smNativeData" val="SMDATA_13_A8J7X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mx"/>
            </a:pPr>
            <a:fld id="{5067FFEB-A5BD-3209-F3DF-535CB1910506}" type="slidenum">
              <a:t>‹Nº›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val="SMDATA_13_A8J7X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0AIAAFsdAACoDAAAEAAAACYAAAAIAAAAgYAAAAAAAAA=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s-es" sz="3200"/>
            </a:lvl1pPr>
            <a:lvl2pPr>
              <a:defRPr lang="es-mx"/>
            </a:lvl2pPr>
            <a:lvl3pPr>
              <a:defRPr lang="es-mx"/>
            </a:lvl3pPr>
            <a:lvl4pPr>
              <a:defRPr lang="es-mx"/>
            </a:lvl4pPr>
            <a:lvl5pPr>
              <a:defRPr lang="es-mx"/>
            </a:lvl5pPr>
            <a:lvl6pPr>
              <a:defRPr lang="es-mx"/>
            </a:lvl6pPr>
            <a:lvl7pPr>
              <a:defRPr lang="es-mx"/>
            </a:lvl7pPr>
            <a:lvl8pPr>
              <a:defRPr lang="es-mx"/>
            </a:lvl8pPr>
            <a:lvl9pPr>
              <a:defRPr lang="es-mx"/>
            </a:lvl9pPr>
          </a:lstStyle>
          <a:p>
            <a:pPr>
              <a:defRPr lang="es-es"/>
            </a:pPr>
            <a:r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 noChangeArrowheads="1"/>
            <a:extLst>
              <a:ext uri="smNativeData">
                <pr:smNativeData xmlns:pr="smNativeData" val="SMDATA_13_A8J7X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jHwAAEwYAANtFAAAOJAAAEAAAACYAAAAIAAAAAYAAAAAAAAA="/>
              </a:ext>
            </a:extLst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lang="es-es" sz="3200"/>
            </a:lvl1pPr>
            <a:lvl2pPr>
              <a:defRPr lang="es-es" sz="2800"/>
            </a:lvl2pPr>
            <a:lvl3pPr>
              <a:defRPr lang="es-es" sz="2400"/>
            </a:lvl3pPr>
            <a:lvl4pPr>
              <a:defRPr lang="es-es" sz="2000"/>
            </a:lvl4pPr>
            <a:lvl5pPr>
              <a:defRPr lang="es-es" sz="2000"/>
            </a:lvl5pPr>
            <a:lvl6pPr>
              <a:defRPr lang="es-mx" sz="2000"/>
            </a:lvl6pPr>
            <a:lvl7pPr>
              <a:defRPr lang="es-mx" sz="2000"/>
            </a:lvl7pPr>
            <a:lvl8pPr>
              <a:defRPr lang="es-mx" sz="2000"/>
            </a:lvl8pPr>
            <a:lvl9pPr>
              <a:defRPr lang="es-mx" sz="2000"/>
            </a:lvl9pPr>
          </a:lstStyle>
          <a:p>
            <a:pPr>
              <a:defRPr lang="es-es"/>
            </a:pPr>
            <a:r>
              <a:t>Haga clic para modificar los estilos de texto del patrón</a:t>
            </a:r>
          </a:p>
          <a:p>
            <a:pPr lvl="1">
              <a:defRPr lang="es-es"/>
            </a:pPr>
            <a:r>
              <a:t>Segundo nivel</a:t>
            </a:r>
          </a:p>
          <a:p>
            <a:pPr lvl="2">
              <a:defRPr lang="es-es"/>
            </a:pPr>
            <a:r>
              <a:t>Tercer nivel</a:t>
            </a:r>
          </a:p>
          <a:p>
            <a:pPr lvl="3">
              <a:defRPr lang="es-es"/>
            </a:pPr>
            <a:r>
              <a:t>Cuarto nivel</a:t>
            </a:r>
          </a:p>
          <a:p>
            <a:pPr lvl="4">
              <a:defRPr lang="es-es"/>
            </a:pPr>
            <a:r>
              <a:t>Quinto nivel</a:t>
            </a:r>
          </a:p>
        </p:txBody>
      </p:sp>
      <p:sp>
        <p:nvSpPr>
          <p:cNvPr id="4" name="Marcador de texto 3"/>
          <p:cNvSpPr>
            <a:spLocks noGrp="1" noChangeArrowheads="1"/>
            <a:extLst>
              <a:ext uri="smNativeData">
                <pr:smNativeData xmlns:pr="smNativeData" val="SMDATA_13_A8J7X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qAwAAFsdAAAbJAAAEAAAACYAAAAIAAAAAYAAAAAAAAA=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es-es" sz="1600"/>
            </a:lvl1pPr>
            <a:lvl2pPr marL="457200" indent="0">
              <a:buNone/>
              <a:defRPr lang="es-es" sz="1400"/>
            </a:lvl2pPr>
            <a:lvl3pPr marL="914400" indent="0">
              <a:buNone/>
              <a:defRPr lang="es-es" sz="1200"/>
            </a:lvl3pPr>
            <a:lvl4pPr marL="1371600" indent="0">
              <a:buNone/>
              <a:defRPr lang="es-es" sz="1000"/>
            </a:lvl4pPr>
            <a:lvl5pPr marL="1828800" indent="0">
              <a:buNone/>
              <a:defRPr lang="es-es" sz="1000"/>
            </a:lvl5pPr>
            <a:lvl6pPr marL="2286000" indent="0">
              <a:buNone/>
              <a:defRPr lang="es-mx" sz="1000"/>
            </a:lvl6pPr>
            <a:lvl7pPr marL="2743200" indent="0">
              <a:buNone/>
              <a:defRPr lang="es-mx" sz="1000"/>
            </a:lvl7pPr>
            <a:lvl8pPr marL="3200400" indent="0">
              <a:buNone/>
              <a:defRPr lang="es-mx" sz="1000"/>
            </a:lvl8pPr>
            <a:lvl9pPr marL="3657600" indent="0">
              <a:buNone/>
              <a:defRPr lang="es-mx" sz="1000"/>
            </a:lvl9pPr>
          </a:lstStyle>
          <a:p>
            <a:pPr>
              <a:defRPr lang="es-es"/>
            </a:pPr>
            <a:r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 noChangeArrowheads="1"/>
            <a:extLst>
              <a:ext uri="smNativeData">
                <pr:smNativeData xmlns:pr="smNativeData" val="SMDATA_13_A8J7X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mx"/>
            </a:pPr>
            <a:fld id="{2B89F5C7-89C6-DC03-8831-7F56BB7F7E2A}" type="datetime1">
              <a:t>09/09/2019</a:t>
            </a:fld>
          </a:p>
        </p:txBody>
      </p:sp>
      <p:sp>
        <p:nvSpPr>
          <p:cNvPr id="6" name="Marcador de pie de página 5"/>
          <p:cNvSpPr>
            <a:spLocks noGrp="1" noChangeArrowheads="1"/>
            <a:extLst>
              <a:ext uri="smNativeData">
                <pr:smNativeData xmlns:pr="smNativeData" val="SMDATA_13_A8J7X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mx"/>
            </a:pPr>
          </a:p>
        </p:txBody>
      </p:sp>
      <p:sp>
        <p:nvSpPr>
          <p:cNvPr id="7" name="Marcador de número de diapositiva 6"/>
          <p:cNvSpPr>
            <a:spLocks noGrp="1" noChangeArrowheads="1"/>
            <a:extLst>
              <a:ext uri="smNativeData">
                <pr:smNativeData xmlns:pr="smNativeData" val="SMDATA_13_A8J7X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mx"/>
            </a:pPr>
            <a:fld id="{53B5667B-35BE-E090-F00D-C3C528430696}" type="slidenum">
              <a:t>‹Nº›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val="SMDATA_13_A8J7X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0AIAAFsdAACoDAAAEAAAACYAAAAIAAAAgYAAAAAAAAA=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s-es" sz="3200"/>
            </a:lvl1pPr>
            <a:lvl2pPr>
              <a:defRPr lang="es-mx"/>
            </a:lvl2pPr>
            <a:lvl3pPr>
              <a:defRPr lang="es-mx"/>
            </a:lvl3pPr>
            <a:lvl4pPr>
              <a:defRPr lang="es-mx"/>
            </a:lvl4pPr>
            <a:lvl5pPr>
              <a:defRPr lang="es-mx"/>
            </a:lvl5pPr>
            <a:lvl6pPr>
              <a:defRPr lang="es-mx"/>
            </a:lvl6pPr>
            <a:lvl7pPr>
              <a:defRPr lang="es-mx"/>
            </a:lvl7pPr>
            <a:lvl8pPr>
              <a:defRPr lang="es-mx"/>
            </a:lvl8pPr>
            <a:lvl9pPr>
              <a:defRPr lang="es-mx"/>
            </a:lvl9pPr>
          </a:lstStyle>
          <a:p>
            <a:pPr>
              <a:defRPr lang="es-es"/>
            </a:pPr>
            <a:r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rrowheads="1"/>
            <a:extLst>
              <a:ext uri="smNativeData">
                <pr:smNativeData xmlns:pr="smNativeData" val="SMDATA_13_A8J7X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jHwAAEwYAANtFAAAOJAAAEAAAACYAAAAIAAAAAYAAAAAAAAA="/>
              </a:ext>
            </a:extLst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lang="es-es" sz="3200"/>
            </a:lvl1pPr>
            <a:lvl2pPr marL="457200" indent="0">
              <a:buNone/>
              <a:defRPr lang="es-es" sz="2800"/>
            </a:lvl2pPr>
            <a:lvl3pPr marL="914400" indent="0">
              <a:buNone/>
              <a:defRPr lang="es-es" sz="2400"/>
            </a:lvl3pPr>
            <a:lvl4pPr marL="1371600" indent="0">
              <a:buNone/>
              <a:defRPr lang="es-es" sz="2000"/>
            </a:lvl4pPr>
            <a:lvl5pPr marL="1828800" indent="0">
              <a:buNone/>
              <a:defRPr lang="es-es" sz="2000"/>
            </a:lvl5pPr>
            <a:lvl6pPr marL="2286000" indent="0">
              <a:buNone/>
              <a:defRPr lang="es-mx" sz="2000"/>
            </a:lvl6pPr>
            <a:lvl7pPr marL="2743200" indent="0">
              <a:buNone/>
              <a:defRPr lang="es-mx" sz="2000"/>
            </a:lvl7pPr>
            <a:lvl8pPr marL="3200400" indent="0">
              <a:buNone/>
              <a:defRPr lang="es-mx" sz="2000"/>
            </a:lvl8pPr>
            <a:lvl9pPr marL="3657600" indent="0">
              <a:buNone/>
              <a:defRPr lang="es-mx" sz="2000"/>
            </a:lvl9pPr>
          </a:lstStyle>
          <a:p>
            <a:pPr>
              <a:defRPr lang="es-es"/>
            </a:pPr>
          </a:p>
        </p:txBody>
      </p:sp>
      <p:sp>
        <p:nvSpPr>
          <p:cNvPr id="4" name="Marcador de texto 3"/>
          <p:cNvSpPr>
            <a:spLocks noGrp="1" noChangeArrowheads="1"/>
            <a:extLst>
              <a:ext uri="smNativeData">
                <pr:smNativeData xmlns:pr="smNativeData" val="SMDATA_13_A8J7X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qAwAAFsdAAAbJAAAEAAAACYAAAAIAAAAAYAAAAAAAAA=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es-es" sz="1600"/>
            </a:lvl1pPr>
            <a:lvl2pPr marL="457200" indent="0">
              <a:buNone/>
              <a:defRPr lang="es-es" sz="1400"/>
            </a:lvl2pPr>
            <a:lvl3pPr marL="914400" indent="0">
              <a:buNone/>
              <a:defRPr lang="es-es" sz="1200"/>
            </a:lvl3pPr>
            <a:lvl4pPr marL="1371600" indent="0">
              <a:buNone/>
              <a:defRPr lang="es-es" sz="1000"/>
            </a:lvl4pPr>
            <a:lvl5pPr marL="1828800" indent="0">
              <a:buNone/>
              <a:defRPr lang="es-es" sz="1000"/>
            </a:lvl5pPr>
            <a:lvl6pPr marL="2286000" indent="0">
              <a:buNone/>
              <a:defRPr lang="es-mx" sz="1000"/>
            </a:lvl6pPr>
            <a:lvl7pPr marL="2743200" indent="0">
              <a:buNone/>
              <a:defRPr lang="es-mx" sz="1000"/>
            </a:lvl7pPr>
            <a:lvl8pPr marL="3200400" indent="0">
              <a:buNone/>
              <a:defRPr lang="es-mx" sz="1000"/>
            </a:lvl8pPr>
            <a:lvl9pPr marL="3657600" indent="0">
              <a:buNone/>
              <a:defRPr lang="es-mx" sz="1000"/>
            </a:lvl9pPr>
          </a:lstStyle>
          <a:p>
            <a:pPr>
              <a:defRPr lang="es-es"/>
            </a:pPr>
            <a:r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 noChangeArrowheads="1"/>
            <a:extLst>
              <a:ext uri="smNativeData">
                <pr:smNativeData xmlns:pr="smNativeData" val="SMDATA_13_A8J7X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mx"/>
            </a:pPr>
            <a:fld id="{6A5D3025-6B87-08C6-C9E5-9D937EAB3FC8}" type="datetime1">
              <a:t>09/09/2019</a:t>
            </a:fld>
          </a:p>
        </p:txBody>
      </p:sp>
      <p:sp>
        <p:nvSpPr>
          <p:cNvPr id="6" name="Marcador de pie de página 5"/>
          <p:cNvSpPr>
            <a:spLocks noGrp="1" noChangeArrowheads="1"/>
            <a:extLst>
              <a:ext uri="smNativeData">
                <pr:smNativeData xmlns:pr="smNativeData" val="SMDATA_13_A8J7X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mx"/>
            </a:pPr>
          </a:p>
        </p:txBody>
      </p:sp>
      <p:sp>
        <p:nvSpPr>
          <p:cNvPr id="7" name="Marcador de número de diapositiva 6"/>
          <p:cNvSpPr>
            <a:spLocks noGrp="1" noChangeArrowheads="1"/>
            <a:extLst>
              <a:ext uri="smNativeData">
                <pr:smNativeData xmlns:pr="smNativeData" val="SMDATA_13_A8J7X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mx"/>
            </a:pPr>
            <a:fld id="{2E5E98D9-97C3-0B6E-8DE6-613BD6A87B34}" type="slidenum">
              <a:t>‹Nº›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 noChangeArrowheads="1"/>
            <a:extLst>
              <a:ext uri="smNativeData">
                <pr:smNativeData xmlns:pr="smNativeData" val="SMDATA_13_A8J7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EAb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PwIAANhFAABnCgAAEAAAACYAAAAIAAAAvy8AAAAAAAA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  <a:r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 noChangeArrowheads="1"/>
            <a:extLst>
              <a:ext uri="smNativeData">
                <pr:smNativeData xmlns:pr="smNativeData" val="SMDATA_13_A8J7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BxPAI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OwsAANhFAAAAJgAAEAAAACYAAAAIAAAAPy8AAAAAAAA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s-es"/>
            </a:pPr>
            <a:r>
              <a:t>Haga clic para modificar los estilos de texto del patrón</a:t>
            </a:r>
          </a:p>
          <a:p>
            <a:pPr lvl="1">
              <a:defRPr lang="es-es"/>
            </a:pPr>
            <a:r>
              <a:t>Segundo nivel</a:t>
            </a:r>
          </a:p>
          <a:p>
            <a:pPr lvl="2">
              <a:defRPr lang="es-es"/>
            </a:pPr>
            <a:r>
              <a:t>Tercer nivel</a:t>
            </a:r>
          </a:p>
          <a:p>
            <a:pPr lvl="3">
              <a:defRPr lang="es-es"/>
            </a:pPr>
            <a:r>
              <a:t>Cuarto nivel</a:t>
            </a:r>
          </a:p>
          <a:p>
            <a:pPr lvl="4">
              <a:defRPr lang="es-es"/>
            </a:pPr>
            <a:r>
              <a:t>Quinto nivel</a:t>
            </a:r>
          </a:p>
        </p:txBody>
      </p:sp>
      <p:sp>
        <p:nvSpPr>
          <p:cNvPr id="4" name="Marcador de fecha 3"/>
          <p:cNvSpPr>
            <a:spLocks noGrp="1" noChangeArrowheads="1"/>
            <a:extLst>
              <a:ext uri="smNativeData">
                <pr:smNativeData xmlns:pr="smNativeData" val="SMDATA_13_A8J7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AgWAABZKQAAEAAAACYAAAAIAAAAv48AAAAAAAA="/>
              </a:ext>
            </a:extLst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s-mx" sz="1200">
                <a:solidFill>
                  <a:srgbClr val="8C8C8C"/>
                </a:solidFill>
              </a:defRPr>
            </a:lvl1pPr>
            <a:lvl2pPr>
              <a:defRPr lang="es-mx"/>
            </a:lvl2pPr>
            <a:lvl3pPr>
              <a:defRPr lang="es-mx"/>
            </a:lvl3pPr>
            <a:lvl4pPr>
              <a:defRPr lang="es-mx"/>
            </a:lvl4pPr>
            <a:lvl5pPr>
              <a:defRPr lang="es-mx"/>
            </a:lvl5pPr>
            <a:lvl6pPr>
              <a:defRPr lang="es-mx"/>
            </a:lvl6pPr>
            <a:lvl7pPr>
              <a:defRPr lang="es-mx"/>
            </a:lvl7pPr>
            <a:lvl8pPr>
              <a:defRPr lang="es-mx"/>
            </a:lvl8pPr>
            <a:lvl9pPr>
              <a:defRPr lang="es-mx"/>
            </a:lvl9pPr>
          </a:lstStyle>
          <a:p>
            <a:pPr>
              <a:defRPr lang="es-mx"/>
            </a:pPr>
            <a:fld id="{74FF24DE-9099-AAD2-D747-66876A092133}" type="datetime1">
              <a:t/>
            </a:fld>
          </a:p>
        </p:txBody>
      </p:sp>
      <p:sp>
        <p:nvSpPr>
          <p:cNvPr id="5" name="Marcador de pie de página 4"/>
          <p:cNvSpPr>
            <a:spLocks noGrp="1" noChangeArrowheads="1"/>
            <a:extLst>
              <a:ext uri="smNativeData">
                <pr:smNativeData xmlns:pr="smNativeData" val="SMDATA_13_A8J7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A0MDI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YGAAAGicAACgyAABZKQAAEAAAACYAAAAIAAAAv48AAAAAAAA="/>
              </a:ext>
            </a:extLst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es-mx" sz="1200">
                <a:solidFill>
                  <a:srgbClr val="8C8C8C"/>
                </a:solidFill>
              </a:defRPr>
            </a:lvl1pPr>
            <a:lvl2pPr>
              <a:defRPr lang="es-mx"/>
            </a:lvl2pPr>
            <a:lvl3pPr>
              <a:defRPr lang="es-mx"/>
            </a:lvl3pPr>
            <a:lvl4pPr>
              <a:defRPr lang="es-mx"/>
            </a:lvl4pPr>
            <a:lvl5pPr>
              <a:defRPr lang="es-mx"/>
            </a:lvl5pPr>
            <a:lvl6pPr>
              <a:defRPr lang="es-mx"/>
            </a:lvl6pPr>
            <a:lvl7pPr>
              <a:defRPr lang="es-mx"/>
            </a:lvl7pPr>
            <a:lvl8pPr>
              <a:defRPr lang="es-mx"/>
            </a:lvl8pPr>
            <a:lvl9pPr>
              <a:defRPr lang="es-mx"/>
            </a:lvl9pPr>
          </a:lstStyle>
          <a:p>
            <a:pPr>
              <a:defRPr lang="es-mx"/>
            </a:pPr>
          </a:p>
        </p:txBody>
      </p:sp>
      <p:sp>
        <p:nvSpPr>
          <p:cNvPr id="6" name="Marcador de número de diapositiva 5"/>
          <p:cNvSpPr>
            <a:spLocks noGrp="1" noChangeArrowheads="1"/>
            <a:extLst>
              <a:ext uri="smNativeData">
                <pr:smNativeData xmlns:pr="smNativeData" val="SMDATA_13_A8J7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k2Nz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v48AAAAAAAA="/>
              </a:ext>
            </a:extLst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s-mx" sz="1200">
                <a:solidFill>
                  <a:srgbClr val="8C8C8C"/>
                </a:solidFill>
              </a:defRPr>
            </a:lvl1pPr>
            <a:lvl2pPr>
              <a:defRPr lang="es-mx"/>
            </a:lvl2pPr>
            <a:lvl3pPr>
              <a:defRPr lang="es-mx"/>
            </a:lvl3pPr>
            <a:lvl4pPr>
              <a:defRPr lang="es-mx"/>
            </a:lvl4pPr>
            <a:lvl5pPr>
              <a:defRPr lang="es-mx"/>
            </a:lvl5pPr>
            <a:lvl6pPr>
              <a:defRPr lang="es-mx"/>
            </a:lvl6pPr>
            <a:lvl7pPr>
              <a:defRPr lang="es-mx"/>
            </a:lvl7pPr>
            <a:lvl8pPr>
              <a:defRPr lang="es-mx"/>
            </a:lvl8pPr>
            <a:lvl9pPr>
              <a:defRPr lang="es-mx"/>
            </a:lvl9pPr>
          </a:lstStyle>
          <a:p>
            <a:pPr>
              <a:defRPr lang="es-mx"/>
            </a:pPr>
            <a:fld id="{1B14A43C-72F6-4152-B8AC-8407EAE24ED1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lang="es-es" sz="4400" b="0" i="0" u="none" strike="noStrike" kern="1" spc="0" baseline="0">
          <a:solidFill>
            <a:schemeClr val="tx1"/>
          </a:solidFill>
          <a:effectLst/>
          <a:latin typeface="Calibri Light" pitchFamily="0" charset="0"/>
          <a:ea typeface="Calibri Light" pitchFamily="0" charset="0"/>
          <a:cs typeface="Calibri Light" pitchFamily="0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mx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mx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mx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mx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mx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mx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mx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mx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itchFamily="2" charset="0"/>
        <a:buChar char="•"/>
        <a:tabLst/>
        <a:defRPr lang="es-es" sz="2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s-es" sz="24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s-es"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s-e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s-e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s-mx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s-mx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s-mx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s-mx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mx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mx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mx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mx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mx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mx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mx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mx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mx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  <a:extLst>
              <a:ext uri="smNativeData">
                <pr:smNativeData xmlns:pr="smNativeData" val="SMDATA_15_A8J7X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RHLEBf///wEAAAAAAAAAAAAAAAAAAAAAAAAAAAAAAAAAAAAAAAAAAAAAAAJ/f38A5+bmA8zMzADAwP8Af39/AAAAAAAAAAAAAAAAAP///wAAAAAAIQAAABgAAAAUAAAAAAAAADkKAAAASwAA9x8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1795"/>
            <a:ext cx="12192000" cy="353441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3"/>
          <p:cNvPicPr>
            <a:picLocks noChangeAspect="1"/>
            <a:extLst>
              <a:ext uri="smNativeData">
                <pr:smNativeData xmlns:pr="smNativeData" val="SMDATA_15_A8J7X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RHLEBf///wEAAAAAAAAAAAAAAAAAAAAAAAAAAAAAAAAAAAAAAAAAAAAAAAJ/f38A5+bmA8zMzADAwP8Af39/AAAAAAAAAAAAAAAAAP///wAAAAAAIQAAABgAAAAUAAAADAMAAHYCAAD0RwAAuic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400050"/>
            <a:ext cx="11201400" cy="60579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ObjetoTextArt1"/>
          <p:cNvSpPr>
            <a:extLst>
              <a:ext uri="smNativeData">
                <pr:smNativeData xmlns:pr="smNativeData" val="SMDATA_14_A8J7XRMAAAAlAAAAEAAAAA8BAAAAkAAAAEgAAACQAAAASAAAAAAAAAAAAAAAAAAAAAEAAABQAAAAAAAAAAAAAAAzMzMzMzPTPwAAAAAAAOA/AAAAAAAA4D8AAAAAAADgPwAAAAAAAOA/AAAAAAAA4D8AAAAAAADgPwAAAAAAAOA/AAAAAAAA4D8CAAAAjAAAAAEAAAADAAAAzADMAGYAzAAAAAAAAAAAAAAAAAAAAAAAAAAAAAAAAAAAAAAAZAAAAAEAAABAAAAAnP///5z///+HAAAAAAAAAAAAAAAAAAAAAAAAAAAAAAAAAAAAAAAAAAAAAAAAAAAAAAAAAAAAAAAAAAAAAAAAAAAAAAAAAAAAAAAAAAAAAAAAAAAAFAAAADwAAAABAAAAAAAAAMyZ/wABAAAAAQAAABQAAAAUAAAAFAAAAAEAAAAAAAAAZAAAAGQAAAAAAAAAZAAAAGQAAAAVAAAAYAAAAAAAAAAAAAAADwAAACADAAAAAAAAAAAAAAEAAACgMgAAAAAAAAAAAAABAAAAf39/AAEAAABkAAAAAAAAABQAAABAHwAAQB8AACYAAAAAAAAAwOD//wAAAAAmAAAAZAAAABYAAABMAAAAAQAAAAAAAAAEAAAAAAAAAAEAAACZmf8AAAAAACEAAAAhAAAAZAAAAGQAAAAAAAAAzMzMAAAAAABQAAAAUAAAAGQAAABkAAAAAAAAAAYAAABRAAAAQgBhAHMAaQBjACAAUwBhAG4AcwAAAAAAyB8BAAIA/f8gAAAA7C8BAAIA/f8gAAAAEEABAAIA/f8gAAAANFABABAOAAAAAAAAQGQAAABkAAAAFwAAABQAAAAAAAAAAAAAAP9/AAD/fwAAAAAAAAkAAAAEAAAAAgD9/wwAAAAQAAAAAAAAAAAAAAAAAAAAAAAAAB4AAABoAAAAAAAAAAAAAAAAAAAAAAAAAAAAAAAQJwAAECcAAAAAAAAAAAAAAAAAAAAAAAAAAAAAAAAAAAAAAAAAAAAAFAAAAAAAAADAwP8AAAAAAGQAAAAyAAAAAAAAAGQAAAAAAAAAf39/AAoAAAAfAAAAVAAAAMwAzABmAMwAAAAAAAAAAAAAAAAAAAAAAAAAAAAAAAAAAAAAAAAAAADMmf8Af39/AJmZ/wDMzMwAwMD/AH9/fwAAAAAAAAAAAAAAAAAAAAAAAAAAACEAAAAYAAAAFAAAAI4SAACrAAAAZzUAACsMAAAAAAAAJgAAAAgAAAD//////////w=="/>
              </a:ext>
            </a:extLst>
          </p:cNvSpPr>
          <p:nvPr/>
        </p:nvSpPr>
        <p:spPr>
          <a:xfrm>
            <a:off x="3016250" y="108585"/>
            <a:ext cx="5664835" cy="186944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>
                <a:ln w="635" cap="flat" cmpd="sng" algn="ctr">
                  <a:solidFill>
                    <a:srgbClr val="CC99FF"/>
                  </a:solidFill>
                  <a:prstDash val="solid"/>
                  <a:headEnd type="none"/>
                  <a:tailEnd type="none"/>
                </a:ln>
                <a:gradFill flip="none" rotWithShape="0">
                  <a:gsLst>
                    <a:gs pos="0">
                      <a:srgbClr val="CC00CC"/>
                    </a:gs>
                    <a:gs pos="100000">
                      <a:srgbClr val="6600CC"/>
                    </a:gs>
                  </a:gsLst>
                  <a:lin ang="13500000" scaled="0"/>
                  <a:tileRect/>
                </a:gradFill>
                <a:effectLst>
                  <a:outerShdw blurRad="12700" dist="29635" dir="2700000" algn="ctr">
                    <a:srgbClr val="9999FF"/>
                  </a:outerShdw>
                </a:effectLst>
                <a:latin typeface="Basic Sans"/>
              </a:rPr>
              <a:t>listo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  <a:extLst>
              <a:ext uri="smNativeData">
                <pr:smNativeData xmlns:pr="smNativeData" val="SMDATA_15_A8J7X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RHLEBf///wEAAAAAAAAAAAAAAAAAAAAAAAAAAAAAAAAAAAAAAAAAAAAAAAJ/f38A5+bmA8zMzADAwP8Af39/AAAAAAAAAAAAAAAAAP///wAAAAAAIQAAABgAAAAUAAAA5AQAAAUKAAAbRgAAKyA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95020" y="1628775"/>
            <a:ext cx="10601325" cy="36004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ObjetoTextArt1"/>
          <p:cNvSpPr>
            <a:extLst>
              <a:ext uri="smNativeData">
                <pr:smNativeData xmlns:pr="smNativeData" val="SMDATA_14_A8J7XRMAAAAlAAAAEAAAAA8BAAAAkAAAAEgAAACQAAAASAAAAAAAAAAAAAAAAAAAAAEAAABQAAAAAAAAAAAAAAAzMzMzMzPTPwAAAAAAAOA/AAAAAAAA4D8AAAAAAADgPwAAAAAAAOA/AAAAAAAA4D8AAAAAAADgPwAAAAAAAOA/AAAAAAAA4D8CAAAAjAAAAAEAAAADAAAAzADMAGYAzAAAAAAAAAAAAAAAAAAAAAAAAAAAAAAAAAAAAAAAZAAAAAEAAABAAAAAnP///5z///+HAAAAAAAAAAAAAAAAAAAAAAAAAAAAAAAAAAAAAAAAAAAAAAAAAAAAAAAAAAAAAAAAAAAAAAAAAAAAAAAAAAAAAAAAAAAAAAAAAAAAFAAAADwAAAABAAAAAAAAAMyZ/wABAAAAAQAAABQAAAAUAAAAFAAAAAEAAAAAAAAAZAAAAGQAAAAAAAAAZAAAAGQAAAAVAAAAYAAAAAAAAAAAAAAADwAAACADAAAAAAAAAAAAAAEAAACgMgAAAAAAAAAAAAABAAAAf39/AAEAAABkAAAAAAAAABQAAABAHwAAQB8AACYAAAAAAAAAwOD//wAAAAAmAAAAZAAAABYAAABMAAAAAQAAAAAAAAAEAAAAAAAAAAEAAACZmf8AAAAAACEAAAAhAAAAZAAAAGQAAAAAAAAAzMzMAAAAAABQAAAAUAAAAGQAAABkAAAAAAAAAAYAAABRAAAAQgBhAHMAaQBjACAAUwBhAG4AcwAAAAAAyB8BAAIA/f8gAAAA7C8BAAIA/f8gAAAAEEABAAIA/f8gAAAANFABABAOAAAAAAAAQGQAAABkAAAAFwAAABQAAAAAAAAAAAAAAP9/AAD/fwAAAAAAAAkAAAAEAAAAAAAAAAwAAAAQAAAAAAAAAAAAAAAAAAAAAAAAAB4AAABoAAAAAAAAAAAAAAAAAAAAAAAAAAAAAAAQJwAAECcAAAAAAAAAAAAAAAAAAAAAAAAAAAAAAAAAAAAAAAAAAAAAFAAAAAAAAADAwP8AAAAAAGQAAAAyAAAAAAAAAGQAAAAAAAAAf39/AAoAAAAfAAAAVAAAAMwAzABmAMwAAAAAAAAAAAAAAAAAAAAAAAAAAAAAAAAAAAAAAAAAAADMmf8Af39/AJmZ/wDMzMwAwMD/AH9/fwAAAAAAAAAAAAAAAAAAAAAAAAAAACEAAAAYAAAAFAAAAI4SAACrAAAAZzUAACsMAAAAAAAAJgAAAAgAAAD//////////w=="/>
              </a:ext>
            </a:extLst>
          </p:cNvSpPr>
          <p:nvPr/>
        </p:nvSpPr>
        <p:spPr>
          <a:xfrm>
            <a:off x="3016250" y="108585"/>
            <a:ext cx="5664835" cy="186944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>
                <a:ln w="635" cap="flat" cmpd="sng" algn="ctr">
                  <a:solidFill>
                    <a:srgbClr val="CC99FF"/>
                  </a:solidFill>
                  <a:prstDash val="solid"/>
                  <a:headEnd type="none"/>
                  <a:tailEnd type="none"/>
                </a:ln>
                <a:gradFill flip="none" rotWithShape="0">
                  <a:gsLst>
                    <a:gs pos="0">
                      <a:srgbClr val="CC00CC"/>
                    </a:gs>
                    <a:gs pos="100000">
                      <a:srgbClr val="6600CC"/>
                    </a:gs>
                  </a:gsLst>
                  <a:lin ang="13500000" scaled="0"/>
                  <a:tileRect/>
                </a:gradFill>
                <a:effectLst>
                  <a:outerShdw blurRad="12700" dist="29635" dir="2700000" algn="ctr">
                    <a:srgbClr val="9999FF"/>
                  </a:outerShdw>
                </a:effectLst>
                <a:latin typeface="Basic Sans"/>
              </a:rPr>
              <a:t>listo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  <a:extLst>
              <a:ext uri="smNativeData">
                <pr:smNativeData xmlns:pr="smNativeData" val="SMDATA_15_A8J7X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RHLEBf///wEAAAAAAAAAAAAAAAAAAAAAAAAAAAAAAAAAAAAAAAAAAAAAAAJ/f38A5+bmA8zMzADAwP8Af39/AAAAAAAAAAAAAAAAAP///wAAAAAAIQAAABgAAAAUAAAA+Q0AAHEHAAAGPQAAvyI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271395" y="1209675"/>
            <a:ext cx="7648575" cy="44386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ObjetoTextArt1"/>
          <p:cNvSpPr>
            <a:extLst>
              <a:ext uri="smNativeData">
                <pr:smNativeData xmlns:pr="smNativeData" val="SMDATA_14_A8J7XRMAAAAlAAAAEAAAAA8BAAAAkAAAAEgAAACQAAAASAAAAAAAAAAAAAAAAAAAAAEAAABQAAAAAAAAAAAAAAAAAAAAAADgPwAAAAAAAOA/AAAAAAAA4D8AAAAAAADgPwAAAAAAAOA/AAAAAAAA4D8AAAAAAADgPwAAAAAAAOA/AAAAAAAA4D8CAAAAjAAAAAEAAAAAAAAARHLE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AAAAAAAAAAABAAAAf39/AAEAAABkAAAAAAAAABQAAABAHwAAAAAAACYAAAAAAAAAwOD//wAAAAAmAAAAZAAAABYAAABMAAAAAAAAAAAAAAAEAAAAAAAAAAEAAADn5uYKAAAAACgAAAAoAAAAZAAAAGQAAAAAAAAAzMzMAAAAAABQAAAAUAAAAGQAAABkAAAAAAAAAAYAAABRAAAAQgBhAHMAaQBjACAAUwBhAG4AcwAAAAAAyB8BAAIA/f8gAAAA7C8BAAIA/f8gAAAAEEABAAIA/f8gAAAANFABABAOAAAAAAAAQGQAAABkAAAAFwAAABQAAAAAAAAAAAAAAP9/AAD/fwAAAAAAAAkAAAAEAAAAAAAAAAwAAAAQAAAAAAAAAAAAAAAAAAAAAAAAAB4AAABoAAAAAAAAAAAAAAAAAAAAAAAAAAAAAAAQJwAAECcAAAAAAAAAAAAAAAAAAAAAAAAAAAAAAAAAAAAAAAAAAAAAFAAAAAAAAADAwP8AAAAAAGQAAAAyAAAAAAAAAGQAAAAAAAAAf39/AAoAAAAfAAAAVAAAAERyxAX///8BAAAAAAAAAAAAAAAAAAAAAAAAAAAAAAAAAAAAAAAAAAAAAAACf39/AOfm5gPMzMwAwMD/AH9/fwAAAAAAAAAAAAAAAAAAAAAAAAAAACEAAAAYAAAAFAAAAIceAABHAgAA+i0AABcFAAAAAAAAJgAAAAgAAAD//////////w=="/>
              </a:ext>
            </a:extLst>
          </p:cNvSpPr>
          <p:nvPr/>
        </p:nvSpPr>
        <p:spPr>
          <a:xfrm>
            <a:off x="4962525" y="370205"/>
            <a:ext cx="2511425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>
                <a:ln w="12700" cap="flat" cmpd="sng" algn="ctr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solidFill>
                  <a:schemeClr val="accent1"/>
                </a:solidFill>
                <a:effectLst/>
                <a:latin typeface="Basic Sans"/>
              </a:rPr>
              <a:t>No se puede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  <a:extLst>
              <a:ext uri="smNativeData">
                <pr:smNativeData xmlns:pr="smNativeData" val="SMDATA_15_A8J7X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RHLEBf///wEAAAAAAAAAAAAAAAAAAAAAAAAAAAAAAAAAAAAAAAAAAAAAAAJ/f38A5+bmA8zMzADAwP8Af39/AAAAAAAAAAAAAAAAAP///wAAAAAAIQAAABgAAAAUAAAArgYAAH4JAABSRAAAsiA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543050"/>
            <a:ext cx="10020300" cy="37719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ObjetoTextArt1"/>
          <p:cNvSpPr>
            <a:extLst>
              <a:ext uri="smNativeData">
                <pr:smNativeData xmlns:pr="smNativeData" val="SMDATA_14_A8J7XRMAAAAlAAAAEAAAAA8BAAAAkAAAAEgAAACQAAAASAAAAAAAAAAAAAAAAAAAAAEAAABQAAAAAAAAAAAAAAAzMzMzMzPTPwAAAAAAAOA/AAAAAAAA4D8AAAAAAADgPwAAAAAAAOA/AAAAAAAA4D8AAAAAAADgPwAAAAAAAOA/AAAAAAAA4D8CAAAAjAAAAAEAAAADAAAAzADMAGYAzAAAAAAAAAAAAAAAAAAAAAAAAAAAAAAAAAAAAAAAZAAAAAEAAABAAAAAnP///5z///+HAAAAAAAAAAAAAAAAAAAAAAAAAAAAAAAAAAAAAAAAAAAAAAAAAAAAAAAAAAAAAAAAAAAAAAAAAAAAAAAAAAAAAAAAAAAAAAAAAAAAFAAAADwAAAABAAAAAAAAAMyZ/wABAAAAAQAAABQAAAAUAAAAFAAAAAEAAAAAAAAAZAAAAGQAAAAAAAAAZAAAAGQAAAAVAAAAYAAAAAAAAAAAAAAADwAAACADAAAAAAAAAAAAAAEAAACgMgAAAAAAAAAAAAABAAAAf39/AAEAAABkAAAAAAAAABQAAABAHwAAQB8AACYAAAAAAAAAwOD//wAAAAAmAAAAZAAAABYAAABMAAAAAQAAAAAAAAAEAAAAAAAAAAEAAACZmf8AAAAAACEAAAAhAAAAZAAAAGQAAAAAAAAAzMzMAAAAAABQAAAAUAAAAGQAAABkAAAAAAAAAAYAAABRAAAAQgBhAHMAaQBjACAAUwBhAG4AcwAAAAAAyB8BAAIA/f8gAAAA7C8BAAIA/f8gAAAAEEABAAIA/f8gAAAANFABABAOAAAAAAAAQGQAAABkAAAAFwAAABQAAAAAAAAAAAAAAP9/AAD/fwAAAAAAAAkAAAAEAAAAAgD9/wwAAAAQAAAAAAAAAAAAAAAAAAAAAAAAAB4AAABoAAAAAAAAAAAAAAAAAAAAAAAAAAAAAAAQJwAAECcAAAAAAAAAAAAAAAAAAAAAAAAAAAAAAAAAAAAAAAAAAAAAFAAAAAAAAADAwP8AAAAAAGQAAAAyAAAAAAAAAGQAAAAAAAAAf39/AAoAAAAfAAAAVAAAAMwAzABmAMwAAAAAAAAAAAAAAAAAAAAAAAAAAAAAAAAAAAAAAAAAAADMmf8Af39/AJmZ/wDMzMwAwMD/AH9/fwAAAAAAAAAAAAAAAAAAAAAAAAAAACEAAAAYAAAAFAAAAI4SAACrAAAAZzUAACsMAAAAAAAAJgAAAAgAAAD//////////w=="/>
              </a:ext>
            </a:extLst>
          </p:cNvSpPr>
          <p:nvPr/>
        </p:nvSpPr>
        <p:spPr>
          <a:xfrm>
            <a:off x="3016250" y="108585"/>
            <a:ext cx="5664835" cy="186944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>
                <a:ln w="635" cap="flat" cmpd="sng" algn="ctr">
                  <a:solidFill>
                    <a:srgbClr val="CC99FF"/>
                  </a:solidFill>
                  <a:prstDash val="solid"/>
                  <a:headEnd type="none"/>
                  <a:tailEnd type="none"/>
                </a:ln>
                <a:gradFill flip="none" rotWithShape="0">
                  <a:gsLst>
                    <a:gs pos="0">
                      <a:srgbClr val="CC00CC"/>
                    </a:gs>
                    <a:gs pos="100000">
                      <a:srgbClr val="6600CC"/>
                    </a:gs>
                  </a:gsLst>
                  <a:lin ang="13500000" scaled="0"/>
                  <a:tileRect/>
                </a:gradFill>
                <a:effectLst>
                  <a:outerShdw blurRad="12700" dist="29635" dir="2700000" algn="ctr">
                    <a:srgbClr val="9999FF"/>
                  </a:outerShdw>
                </a:effectLst>
                <a:latin typeface="Basic Sans"/>
              </a:rPr>
              <a:t>listo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  <a:extLst>
              <a:ext uri="smNativeData">
                <pr:smNativeData xmlns:pr="smNativeData" val="SMDATA_15_A8J7X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RHLEBf///wEAAAAAAAAAAAAAAAAAAAAAAAAAAAAAAAAAAAAAAAAAAAAAAAJ/f38A5+bmA8zMzADAwP8Af39/AAAAAAAAAAAAAAAAAP///wAAAAAAIQAAABgAAAAUAAAARwQAAEUNAAC5RgAA6hw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2157095"/>
            <a:ext cx="10801350" cy="25431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ObjetoTextArt1"/>
          <p:cNvSpPr>
            <a:extLst>
              <a:ext uri="smNativeData">
                <pr:smNativeData xmlns:pr="smNativeData" val="SMDATA_14_A8J7XRMAAAAlAAAAEAAAAA8BAAAAkAAAAEgAAACQAAAASAAAAAAAAAAAAAAAAAAAAAEAAABQAAAAAAAAAAAAAAAzMzMzMzPTPwAAAAAAAOA/AAAAAAAA4D8AAAAAAADgPwAAAAAAAOA/AAAAAAAA4D8AAAAAAADgPwAAAAAAAOA/AAAAAAAA4D8CAAAAjAAAAAEAAAADAAAAzADMAGYAzAAAAAAAAAAAAAAAAAAAAAAAAAAAAAAAAAAAAAAAZAAAAAEAAABAAAAAnP///5z///+HAAAAAAAAAAAAAAAAAAAAAAAAAAAAAAAAAAAAAAAAAAAAAAAAAAAAAAAAAAAAAAAAAAAAAAAAAAAAAAAAAAAAAAAAAAAAAAAAAAAAFAAAADwAAAABAAAAAAAAAMyZ/wABAAAAAQAAABQAAAAUAAAAFAAAAAEAAAAAAAAAZAAAAGQAAAAAAAAAZAAAAGQAAAAVAAAAYAAAAAAAAAAAAAAADwAAACADAAAAAAAAAAAAAAEAAACgMgAAAAAAAAAAAAABAAAAf39/AAEAAABkAAAAAAAAABQAAABAHwAAQB8AACYAAAAAAAAAwOD//wAAAAAmAAAAZAAAABYAAABMAAAAAQAAAAAAAAAEAAAAAAAAAAEAAACZmf8AAAAAACEAAAAhAAAAZAAAAGQAAAAAAAAAzMzMAAAAAABQAAAAUAAAAGQAAABkAAAAAAAAAAYAAABRAAAAQgBhAHMAaQBjACAAUwBhAG4AcwAAAAAAyB8BAAIA/f8gAAAA7C8BAAIA/f8gAAAAEEABAAIA/f8gAAAANFABABAOAAAAAAAAQGQAAABkAAAAFwAAABQAAAAAAAAAAAAAAP9/AAD/fwAAAAAAAAkAAAAEAAAAAgD9/wwAAAAQAAAAAAAAAAAAAAAAAAAAAAAAAB4AAABoAAAAAAAAAAAAAAAAAAAAAAAAAAAAAAAQJwAAECcAAAAAAAAAAAAAAAAAAAAAAAAAAAAAAAAAAAAAAAAAAAAAFAAAAAAAAADAwP8AAAAAAGQAAAAyAAAAAAAAAGQAAAAAAAAAf39/AAoAAAAfAAAAVAAAAMwAzABmAMwAAAAAAAAAAAAAAAAAAAAAAAAAAAAAAAAAAAAAAAAAAADMmf8Af39/AJmZ/wDMzMwAwMD/AH9/fwAAAAAAAAAAAAAAAAAAAAAAAAAAACEAAAAYAAAAFAAAAI4SAACrAAAAZzUAACsMAAAAAAAAJgAAAAgAAAD//////////w=="/>
              </a:ext>
            </a:extLst>
          </p:cNvSpPr>
          <p:nvPr/>
        </p:nvSpPr>
        <p:spPr>
          <a:xfrm>
            <a:off x="3016250" y="108585"/>
            <a:ext cx="5664835" cy="186944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>
                <a:ln w="635" cap="flat" cmpd="sng" algn="ctr">
                  <a:solidFill>
                    <a:srgbClr val="CC99FF"/>
                  </a:solidFill>
                  <a:prstDash val="solid"/>
                  <a:headEnd type="none"/>
                  <a:tailEnd type="none"/>
                </a:ln>
                <a:gradFill flip="none" rotWithShape="0">
                  <a:gsLst>
                    <a:gs pos="0">
                      <a:srgbClr val="CC00CC"/>
                    </a:gs>
                    <a:gs pos="100000">
                      <a:srgbClr val="6600CC"/>
                    </a:gs>
                  </a:gsLst>
                  <a:lin ang="13500000" scaled="0"/>
                  <a:tileRect/>
                </a:gradFill>
                <a:effectLst>
                  <a:outerShdw blurRad="12700" dist="29635" dir="2700000" algn="ctr">
                    <a:srgbClr val="9999FF"/>
                  </a:outerShdw>
                </a:effectLst>
                <a:latin typeface="Basic Sans"/>
              </a:rPr>
              <a:t>listo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Eric Esponda</dc:creator>
  <cp:keywords/>
  <dc:description/>
  <cp:lastModifiedBy>omar</cp:lastModifiedBy>
  <cp:revision>0</cp:revision>
  <dcterms:created xsi:type="dcterms:W3CDTF">2019-09-10T04:32:46Z</dcterms:created>
  <dcterms:modified xsi:type="dcterms:W3CDTF">2019-09-13T16:21:23Z</dcterms:modified>
</cp:coreProperties>
</file>