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Esponda" initials="EE" lastIdx="1" clrIdx="0">
    <p:extLst>
      <p:ext uri="{19B8F6BF-5375-455C-9EA6-DF929625EA0E}">
        <p15:presenceInfo xmlns:p15="http://schemas.microsoft.com/office/powerpoint/2012/main" userId="865abb51ff2510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4CDF7-00B3-48F4-8837-57362899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3E440-DA38-4F3C-B753-F41E5A46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B39E8-B015-4B2B-86B5-73F1BD93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D9A9F-6BCE-4A4E-9F04-9E01873A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1055E-7B3D-4D4A-89DB-B64C5F73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6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C6C01-050A-4F32-85B7-86B8A97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EBA463-E3CA-4EE1-81FF-45AD7230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3D1D8-BBB6-4697-B487-204325CC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F14B0-ABAC-4AB7-A3B1-5CB1A0C2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0E6E4-F3B7-4647-A07D-B6B65C1C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2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0457-DC3E-4E80-9317-63CE3A84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56FAC0-5FB1-478F-822E-4C7C17EC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F4840-136C-4762-96F2-8BF75652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2527F-FA80-45F1-A2FF-E0B76871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13698-E944-4A59-958D-1F9F6F6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78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CB3B-B950-49E1-A92A-DD2D4382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137FA-F2C4-41BC-B2B9-33FFA178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78596-A395-4104-A016-633C27A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9A22E-0A48-42D6-9F28-0D1828C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3F628-AA52-4F48-9659-83376762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3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E644-BCD0-40D5-8C09-F1633A4E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88192-6928-4C0D-97BA-E6906517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D5492-4340-41EE-86B3-3E5F8AC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01E66-973B-45C5-8E12-0E217BFC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0AF2-C1AC-4C3F-86EE-1434C6CF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68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1C41A-5722-4EB5-93EF-9EFA1160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A10CD-5B69-44D3-B3BC-29E874F1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A52C3-C1F3-4E9A-A555-0765D67C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AA911-A24A-4067-A5C7-EF10D203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5DF051-7BF0-440B-9E51-05C7BB14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35417-4E08-452E-9A9A-C81F325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96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FB70-F855-4751-A3BA-C6F39FA6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EFBB4-EE68-4510-A504-64461E62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FF1D26-959D-420E-BA6D-C268DA3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0542C0-62CE-4468-819F-8206DDE23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8AF2BB-334A-4974-801A-AA1047472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D01548-0EB2-435C-8A6D-9A2C6CDC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2A2D2F-C5B1-4AE1-B48B-255C626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7A3B6-F51D-49B6-A7D8-89A2FD95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5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3758-D329-4CB9-A360-72833BCA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89E093-0E5E-4B88-ABEF-FC43EE95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E0CAD7-0825-4E78-803A-99AD6A60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2ABBB4-AA74-4AEC-B603-E0908FAC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5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0D4A5A-589E-49F9-A897-CBC36F0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E2CF88-DFD1-4611-8FBC-87ABEEF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BACFA-4729-41AA-AD04-3751A30E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3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AC70B-9EF8-4BEC-A1DC-4408D969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0BC16-5B4D-4426-982D-FE10A54D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2E015A-B4C4-4B70-8974-43E941DB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AE587-47F8-4827-93D4-B43CD6A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2DD1A-2698-4C83-9504-58484178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D958A-C7CF-48F9-9B11-0A1EFAB6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8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3FB4-1AB8-4E9A-A1AF-B4235CC4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EBBA0B-AFB1-476A-A0E4-8491ABD4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2EED2A-BAB6-4A7D-A3B3-9462434E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FD02A-8260-4A46-B107-2BA34187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05517B-A760-441D-AC6B-37AC208D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0D2D5-17BD-41C5-9A73-A2AC4C39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9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B862BF-0CE7-4E4C-B075-5173D7B5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5FDD7-4D0E-4751-80DE-590FF16C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28EB6-9440-4E6C-963F-96FC1EFD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F79F-DDE7-4232-84B9-55AD7873D46B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485F3-51F3-4CCC-B160-B223541D1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FE8A9-09D1-4C27-92B0-CFEC4414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6A36-2CDF-4D98-B527-801EE3DF2D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F50BDA-98EA-43F0-A7F0-BD1CE6B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418"/>
            <a:ext cx="12192000" cy="35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76A03A6-C1B2-41EF-802E-F188FB6C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70"/>
            <a:ext cx="12192000" cy="61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39416E-1F2F-480C-9E7E-AEDAF029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552" y="0"/>
            <a:ext cx="3000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648D65-9E0A-46B4-86E8-F41209FA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19075"/>
            <a:ext cx="11982450" cy="6419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364A3E-C845-4D3B-B6C8-C8D3E3C1AAA3}"/>
              </a:ext>
            </a:extLst>
          </p:cNvPr>
          <p:cNvSpPr txBox="1"/>
          <p:nvPr/>
        </p:nvSpPr>
        <p:spPr>
          <a:xfrm>
            <a:off x="7860145" y="3152001"/>
            <a:ext cx="343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0000"/>
                </a:solidFill>
              </a:rPr>
              <a:t>sorry</a:t>
            </a:r>
            <a:r>
              <a:rPr lang="es-MX" sz="1200" dirty="0">
                <a:solidFill>
                  <a:srgbClr val="FF0000"/>
                </a:solidFill>
              </a:rPr>
              <a:t>, se escribe: Debido y no </a:t>
            </a:r>
            <a:r>
              <a:rPr lang="es-MX" sz="1200" dirty="0" err="1">
                <a:solidFill>
                  <a:srgbClr val="FF0000"/>
                </a:solidFill>
              </a:rPr>
              <a:t>devido</a:t>
            </a:r>
            <a:r>
              <a:rPr lang="es-MX" sz="1200" dirty="0">
                <a:solidFill>
                  <a:srgbClr val="FF0000"/>
                </a:solidFill>
              </a:rPr>
              <a:t>.. tengo sueño..</a:t>
            </a:r>
          </a:p>
        </p:txBody>
      </p:sp>
    </p:spTree>
    <p:extLst>
      <p:ext uri="{BB962C8B-B14F-4D97-AF65-F5344CB8AC3E}">
        <p14:creationId xmlns:p14="http://schemas.microsoft.com/office/powerpoint/2010/main" val="20278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569375-2C27-4403-816F-5B8272DC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2887"/>
            <a:ext cx="121824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000025-73ED-4C89-ABDA-B9987A2B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159"/>
            <a:ext cx="12192000" cy="53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F60ADF-E0CF-4295-A02B-93077DB7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63"/>
            <a:ext cx="12192000" cy="46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7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5</cp:revision>
  <dcterms:created xsi:type="dcterms:W3CDTF">2019-11-06T04:21:44Z</dcterms:created>
  <dcterms:modified xsi:type="dcterms:W3CDTF">2019-11-13T06:41:53Z</dcterms:modified>
</cp:coreProperties>
</file>