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866EA-E699-440C-BBCE-E13AFB49D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569FCE-1280-4C50-9265-73867227C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AFBDD-9F9C-451F-B420-F847961E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C7116-AF44-4D12-95D3-5285B891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F9377-57C0-4862-8505-7728B249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11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4194E-B0FF-4105-BB52-E7995921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82F5B3-451E-4BEB-91D0-97329879C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41EEE-8D93-4650-BA0C-F317118C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13E3C-B6C0-4257-AE7F-1BC77509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51D85-1E42-4724-80D3-88064A4C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67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F32E81-7DCA-40B9-AD2F-CAEFE131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B465BA-47F6-48D9-80D7-993A6E495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96DC9-D9D9-45CD-AE31-D52EA101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C71783-B662-45C6-8DB9-B37F6CAF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71337-5257-43AC-B659-6449403C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30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4742E-B9F7-453D-99FA-F4A5124C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52F11-05BE-467E-9933-25A4BE6E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AB2A6E-A2B4-4D67-B933-AF5569B6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F7A67F-1DCA-4ADC-AA98-62235437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3EC0E-35A0-45B9-9300-84937599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9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AF72A-4C84-4AFC-8225-3A5B0F46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0D6B7B-ACDD-4347-9588-C17F6B5D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A72AB-E92A-4205-A633-1AA690A6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423B8-48CF-4783-9CEB-9FDE6528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28BB2-37FC-4381-B547-6277B44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4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3FEC1-6909-4726-A0CE-779674CD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C31DC-6A8C-47B4-BF75-2CC510197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69F6B-D81B-4B9E-A830-A186C517A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093A01-9BCE-43AC-983B-B4E52647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C348C-EB8B-43F9-B89A-16B0DD8B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088D0D-8B0F-4C73-8D27-5EB868B6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8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4BA8D-C794-4573-B929-536D1B69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5F3502-06C5-4210-BDBA-69B9CFB5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AE1527-1CAB-4556-B3A0-BB81283EA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D625AB-57C6-46F5-98D2-12A4DCBCB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869685-D308-4A43-BF8F-6B04F33A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4501EA-B7E3-464D-B7C2-3A627B4C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8A0CD4-C3ED-4D89-B468-6A0980E8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7AC290-02F4-496A-9503-81A242EB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9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243BC-1916-4DE0-903D-4040695C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0ABBE9-7FA6-4227-B6F2-5F0ACF13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80685A-492A-4C44-9166-76D0616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301E86-045F-4023-94DE-D9AAB11E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63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18B403-52FA-4471-B183-784EE6A8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96EA65-9575-4897-AA9B-81942132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AC0F89-D8AD-4A4C-B80F-8109FFC8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69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2806A-0D21-4A69-8761-AC332F8F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4B31A-B8C5-4B3E-BF41-06532852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408D46-E443-4C07-92EA-5577E84C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73184-86D2-4735-ABCC-05254595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6E4BF7-BCA8-4499-8C6F-09563400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AB646D-506F-4B85-BC00-E71E0122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99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770D5-AB85-48A6-9AC5-3520450C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D95348-84F9-484A-A2C7-0BE337BF2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71DFE5-E623-4979-A4CE-563ADC9B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ECBB80-C317-4FBB-903B-96102DE6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45EF3-F927-42C2-BC2E-CE61B90C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4FBAFB-1BD4-43D5-82FF-2F1F8A6D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55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BFE657-D6DD-4DEF-82C0-9D4333EA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F09CB0-C4A0-47E5-B800-5084A3213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C2113D-7E13-4B6D-9663-DE36532CD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4F25-EB47-4D5D-A219-47E87E577920}" type="datetimeFigureOut">
              <a:rPr lang="es-MX" smtClean="0"/>
              <a:t>25/10/2019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FFD26-8B94-40EE-83B6-E8BF002C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B93D7-84E9-4483-9E6A-99DEC9170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D905-DCB8-4B0B-9CA0-E36D04DB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682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EA83DE-E0E6-460F-B98F-00D30B57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75"/>
            <a:ext cx="12192000" cy="66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81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Esponda</dc:creator>
  <cp:lastModifiedBy>Eric Esponda</cp:lastModifiedBy>
  <cp:revision>2</cp:revision>
  <dcterms:created xsi:type="dcterms:W3CDTF">2019-10-25T07:10:01Z</dcterms:created>
  <dcterms:modified xsi:type="dcterms:W3CDTF">2019-10-25T07:23:50Z</dcterms:modified>
</cp:coreProperties>
</file>