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0A46E-393C-4D15-B455-CEA1B36D5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9E7028-5CE6-4B84-AEC8-C4ED5CA82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BDC2C-A553-4458-842C-BF12D78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98BCD-0821-4F0C-B6B4-B224D94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8A55E-D2B9-4F87-8E2F-C4A291C6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3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76953-7B8C-4E9F-8DFC-CCF4B165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EA6CBF-9833-4136-A87D-2B2F597E0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8C17B-A305-49AF-98C3-CBA2C65F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182BC1-DB64-4B41-A0E7-0BFBF821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2C12F-9F35-45F7-B874-C5DACC3C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9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31AB6F-D05E-48F1-87D1-EA58BC8E1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7950D-F627-4218-814F-1FBC46B0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B3089-2C3A-4B41-935F-48859879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780FA-5709-45F0-8858-93ACA854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09D2D-F504-4EAB-B7AD-5A9B2B7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7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A3EAC-3B45-4555-B438-195FE96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86747-7DCF-4F34-9B74-E2C8CC1D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1BA24-1E9B-4654-BF6E-02F0E1F0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607BD-D507-45F5-B6F2-C37C7749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B33B8-D971-4D7C-A9C5-E9226AE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0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5C9DB-744A-4BF0-A1B9-F7A24C3E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71B7E-24F3-4DF9-B1B2-E61FC0741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B2B72-3D0F-42CA-859E-9C6F3AA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BD14-A10D-414F-BE37-5714368B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41100-9171-4110-9515-BD3B9D52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57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E095B-01CC-41AF-B047-0907F0A0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2F1B0-987D-4D71-9E48-4A2717A3C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3ED4A0-CA57-4260-8525-F24B9630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FB934B-D53C-4A97-B1A2-6F9BECF4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1D4DD-0086-40C6-B037-4D451D5A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EA8F2-BBA2-4387-B912-7A144356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0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4CB55-435A-4BBB-8A78-F90E5010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D5CE2-86B1-4075-9D40-DA57C1F2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E70ED-E784-4214-9BC3-FDA922A6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598561-0274-4F87-ABB8-B3E7735F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C19855-2108-466E-AA91-513B05F01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CE791C-01DA-4577-8B4E-94D083C7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B2BF0C-45E5-4180-95D1-2A640CA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8022E6-A613-4EF3-9CF7-CC49CD01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27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29A79-C2BD-46D4-A3CA-832BAAC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D10D03-AB88-42A5-BA90-17315102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9C584E-C5AD-42E3-BBBD-81273E2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EBF0FD-B75D-475A-9122-6F100817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6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779CBB-5A4D-4D11-B8A3-60F6FF95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0B68EC-C4C4-4D3B-B581-BE07F5F9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E89235-85DA-42FE-96FB-DC83DFA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16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07AB8-CB36-4CD1-867F-31E3DCA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A534E-FD03-4C19-A159-1E02A7AA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4D868-9D9C-49A9-B9E4-D3E0970C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9C2E68-3676-4C51-BB9F-F5DAA792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8ADB93-399C-4606-BC9A-75F0B8D4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DED729-B14C-4673-A76A-637C85BA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1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60CC3-86E8-4E06-9BC7-77631D07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E09BCB-C85C-45A1-A536-ADEDC41B0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F0E086-EA65-4BCD-B9C2-009FF2C2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25660A-68D9-43BB-92AF-CB9805C9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5CB2A1-5086-4BC0-A797-C907EC61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76488-20A2-4781-84D4-CE2D05DA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2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B16B90-D37B-4E63-8E0F-62BEDF4F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627E49-75DE-4F56-B203-C9175A8D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9D5E3-8867-409A-8FDA-76D8D3020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4A26-3017-44D0-BC5A-242F6789CB22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C741A-A0C9-4387-919E-ACB120527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45922-35BA-45A4-9F8F-5866B8511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2964-8CA3-4282-A972-5D06EE467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A74253-FC8D-45AD-B906-808059B6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972"/>
            <a:ext cx="12192000" cy="40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7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0775E12-775B-4875-A9AD-A1370F43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742"/>
            <a:ext cx="12192000" cy="48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Usuario de Windows</cp:lastModifiedBy>
  <cp:revision>6</cp:revision>
  <dcterms:created xsi:type="dcterms:W3CDTF">2019-11-21T04:18:16Z</dcterms:created>
  <dcterms:modified xsi:type="dcterms:W3CDTF">2019-11-21T17:06:37Z</dcterms:modified>
</cp:coreProperties>
</file>