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04056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908720"/>
            <a:ext cx="2133600" cy="149101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AE0BEA19-5258-4C58-8833-64DD6663E2D3}" type="slidenum">
              <a:rPr lang="es-CO" smtClean="0"/>
              <a:pPr/>
              <a:t>‹Nr.›</a:t>
            </a:fld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9628-2848-4078-8DD7-4FE286AD4B8F}" type="datetimeFigureOut">
              <a:rPr lang="es-CO" smtClean="0"/>
              <a:pPr/>
              <a:t>6/13/14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EA19-5258-4C58-8833-64DD6663E2D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4294967295"/>
          </p:nvPr>
        </p:nvSpPr>
        <p:spPr>
          <a:xfrm>
            <a:off x="1371600" y="5157192"/>
            <a:ext cx="6400800" cy="1080120"/>
          </a:xfrm>
        </p:spPr>
        <p:txBody>
          <a:bodyPr>
            <a:normAutofit fontScale="25000" lnSpcReduction="20000"/>
          </a:bodyPr>
          <a:lstStyle/>
          <a:p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371600" y="5157192"/>
            <a:ext cx="6400800" cy="1080120"/>
          </a:xfrm>
        </p:spPr>
        <p:txBody>
          <a:bodyPr>
            <a:normAutofit fontScale="25000" lnSpcReduction="20000"/>
          </a:bodyPr>
          <a:lstStyle/>
          <a:p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jmgilz</dc:creator>
  <cp:lastModifiedBy>Tyler Durden</cp:lastModifiedBy>
  <cp:revision>4</cp:revision>
  <dcterms:created xsi:type="dcterms:W3CDTF">2013-02-26T16:28:30Z</dcterms:created>
  <dcterms:modified xsi:type="dcterms:W3CDTF">2014-06-14T01:59:19Z</dcterms:modified>
</cp:coreProperties>
</file>