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2" r:id="rId5"/>
    <p:sldId id="260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04056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908720"/>
            <a:ext cx="2133600" cy="149101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AE0BEA19-5258-4C58-8833-64DD6663E2D3}" type="slidenum">
              <a:rPr lang="es-CO" smtClean="0"/>
              <a:pPr/>
              <a:t>‹Nr.›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9628-2848-4078-8DD7-4FE286AD4B8F}" type="datetimeFigureOut">
              <a:rPr lang="es-CO" smtClean="0"/>
              <a:pPr/>
              <a:t>6/13/14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EA19-5258-4C58-8833-64DD6663E2D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4294967295"/>
          </p:nvPr>
        </p:nvSpPr>
        <p:spPr>
          <a:xfrm>
            <a:off x="1371600" y="5157192"/>
            <a:ext cx="6400800" cy="1080120"/>
          </a:xfrm>
        </p:spPr>
        <p:txBody>
          <a:bodyPr>
            <a:normAutofit/>
          </a:bodyPr>
          <a:lstStyle/>
          <a:p>
            <a:r>
              <a:rPr lang="es-CO" dirty="0" smtClean="0"/>
              <a:t>Porque </a:t>
            </a:r>
            <a:r>
              <a:rPr lang="es-CO" smtClean="0"/>
              <a:t>aprender </a:t>
            </a:r>
            <a:r>
              <a:rPr lang="es-CO" smtClean="0"/>
              <a:t>Objective-C?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3744416"/>
          </a:xfrm>
        </p:spPr>
        <p:txBody>
          <a:bodyPr/>
          <a:lstStyle/>
          <a:p>
            <a:r>
              <a:rPr lang="es-CO" dirty="0" smtClean="0"/>
              <a:t>Mac vs PC (Érase una vez)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2095008" cy="2455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88840"/>
            <a:ext cx="3456384" cy="25024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91680" y="4941168"/>
            <a:ext cx="2309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Mac OS (Propietario)</a:t>
            </a:r>
          </a:p>
          <a:p>
            <a:r>
              <a:rPr lang="es-ES" dirty="0" smtClean="0"/>
              <a:t>Arquitectura Motorola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364088" y="4941168"/>
            <a:ext cx="231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DOS ( </a:t>
            </a:r>
            <a:r>
              <a:rPr lang="es-ES" dirty="0" err="1" smtClean="0"/>
              <a:t>Licenciable</a:t>
            </a:r>
            <a:r>
              <a:rPr lang="es-ES" dirty="0" smtClean="0"/>
              <a:t> )</a:t>
            </a:r>
          </a:p>
          <a:p>
            <a:r>
              <a:rPr lang="es-ES" dirty="0" err="1" smtClean="0"/>
              <a:t>Arqutectura</a:t>
            </a:r>
            <a:r>
              <a:rPr lang="es-ES" dirty="0" smtClean="0"/>
              <a:t> Intel 8086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3744416"/>
          </a:xfrm>
        </p:spPr>
        <p:txBody>
          <a:bodyPr/>
          <a:lstStyle/>
          <a:p>
            <a:r>
              <a:rPr lang="es-CO" dirty="0" smtClean="0"/>
              <a:t>Mac vs PC ( Adolescencia 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691680" y="494116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Mac OS (</a:t>
            </a:r>
            <a:r>
              <a:rPr lang="es-ES" dirty="0" err="1" smtClean="0"/>
              <a:t>Licenciable</a:t>
            </a:r>
            <a:r>
              <a:rPr lang="es-ES" dirty="0" smtClean="0"/>
              <a:t>)</a:t>
            </a:r>
          </a:p>
          <a:p>
            <a:r>
              <a:rPr lang="es-ES" dirty="0" smtClean="0"/>
              <a:t>Arquitectura </a:t>
            </a:r>
            <a:r>
              <a:rPr lang="es-ES" dirty="0" err="1" smtClean="0"/>
              <a:t>PowerPC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932040" y="4941168"/>
            <a:ext cx="325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Windows ( </a:t>
            </a:r>
            <a:r>
              <a:rPr lang="es-ES" dirty="0" err="1" smtClean="0"/>
              <a:t>Licenciable</a:t>
            </a:r>
            <a:r>
              <a:rPr lang="es-ES" dirty="0" smtClean="0"/>
              <a:t> )</a:t>
            </a:r>
          </a:p>
          <a:p>
            <a:r>
              <a:rPr lang="es-ES" dirty="0" smtClean="0"/>
              <a:t>Arquitectura Intel Pentium o </a:t>
            </a:r>
            <a:r>
              <a:rPr lang="es-ES" dirty="0" err="1" smtClean="0"/>
              <a:t>sup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3456384" cy="23064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16832"/>
            <a:ext cx="298505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3744416"/>
          </a:xfrm>
        </p:spPr>
        <p:txBody>
          <a:bodyPr/>
          <a:lstStyle/>
          <a:p>
            <a:r>
              <a:rPr lang="es-CO" dirty="0" smtClean="0"/>
              <a:t>Mac vs PC ( Madurez 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691680" y="4941168"/>
            <a:ext cx="18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OSX (Propietario)</a:t>
            </a:r>
          </a:p>
          <a:p>
            <a:r>
              <a:rPr lang="es-ES" dirty="0" smtClean="0"/>
              <a:t>Arquitectura Intel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932040" y="4941168"/>
            <a:ext cx="218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Windows 7+</a:t>
            </a:r>
          </a:p>
          <a:p>
            <a:r>
              <a:rPr lang="es-ES" dirty="0" smtClean="0"/>
              <a:t>Arquitectura Intel i3+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4864"/>
            <a:ext cx="1872208" cy="21558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204864"/>
            <a:ext cx="303158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Screen Shot 2014-06-13 at 9.2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904656" cy="48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5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6126956" cy="42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Screen Shot 2014-06-13 at 9.34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 b="3261"/>
          <a:stretch>
            <a:fillRect/>
          </a:stretch>
        </p:blipFill>
        <p:spPr>
          <a:xfrm>
            <a:off x="251520" y="1268760"/>
            <a:ext cx="8424936" cy="4833980"/>
          </a:xfrm>
        </p:spPr>
      </p:pic>
    </p:spTree>
    <p:extLst>
      <p:ext uri="{BB962C8B-B14F-4D97-AF65-F5344CB8AC3E}">
        <p14:creationId xmlns:p14="http://schemas.microsoft.com/office/powerpoint/2010/main" val="40098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Screen Shot 2014-06-13 at 9.42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" b="2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914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</Words>
  <Application>Microsoft Macintosh PowerPoint</Application>
  <PresentationFormat>Presentación en pantalla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jmgilz</dc:creator>
  <cp:lastModifiedBy>Tyler Durden</cp:lastModifiedBy>
  <cp:revision>15</cp:revision>
  <dcterms:created xsi:type="dcterms:W3CDTF">2013-02-26T16:28:30Z</dcterms:created>
  <dcterms:modified xsi:type="dcterms:W3CDTF">2014-06-14T02:46:27Z</dcterms:modified>
</cp:coreProperties>
</file>