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34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13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6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19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90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82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65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76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88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6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2F60-F03B-EA48-BCD6-126951406D4A}" type="datetimeFigureOut">
              <a:t>4/10/12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76BF-5F38-7D4B-B7C2-5E68FB3C145D}" type="slidenum"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3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Protocolos en Objective-C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10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/>
              <a:t>Separan el protocolo ( como me comunico con ) y el mecanismo ( la implementación del comportamineto )</a:t>
            </a:r>
          </a:p>
        </p:txBody>
      </p:sp>
      <p:pic>
        <p:nvPicPr>
          <p:cNvPr id="4" name="Imagen 3" descr="clases-contra-interfaces-java_interface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57" y="2539401"/>
            <a:ext cx="3895401" cy="38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0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Protocolos en Objective-c</a:t>
            </a:r>
          </a:p>
        </p:txBody>
      </p:sp>
      <p:pic>
        <p:nvPicPr>
          <p:cNvPr id="4" name="Imagen 3" descr="Screen Shot 2012-04-10 at 1.36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2984500" cy="1422400"/>
          </a:xfrm>
          <a:prstGeom prst="rect">
            <a:avLst/>
          </a:prstGeom>
        </p:spPr>
      </p:pic>
      <p:pic>
        <p:nvPicPr>
          <p:cNvPr id="5" name="Imagen 4" descr="Screen Shot 2012-04-10 at 1.38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44" y="1311209"/>
            <a:ext cx="2995337" cy="5133231"/>
          </a:xfrm>
          <a:prstGeom prst="rect">
            <a:avLst/>
          </a:prstGeom>
        </p:spPr>
      </p:pic>
      <p:pic>
        <p:nvPicPr>
          <p:cNvPr id="6" name="Imagen 5" descr="Screen Shot 2012-04-10 at 1.41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07610"/>
            <a:ext cx="5050904" cy="22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Propiedades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657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30</Words>
  <Application>Microsoft Macintosh PowerPoint</Application>
  <PresentationFormat>Presentación en pantalla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Protocolos en Objective-C</vt:lpstr>
      <vt:lpstr>Interfaces</vt:lpstr>
      <vt:lpstr>Protocolos en Objective-c</vt:lpstr>
      <vt:lpstr>Propiedades</vt:lpstr>
    </vt:vector>
  </TitlesOfParts>
  <Company>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en Objective-C</dc:title>
  <dc:creator>Omar Gomez</dc:creator>
  <cp:lastModifiedBy>Omar Gomez</cp:lastModifiedBy>
  <cp:revision>5</cp:revision>
  <dcterms:created xsi:type="dcterms:W3CDTF">2012-04-10T18:18:24Z</dcterms:created>
  <dcterms:modified xsi:type="dcterms:W3CDTF">2012-04-11T03:58:05Z</dcterms:modified>
</cp:coreProperties>
</file>