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9BACB-EDD2-E049-9827-679A2522A0DD}" type="datetimeFigureOut">
              <a:t>4/10/12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44CB2-5DF7-DE45-A2DF-EBD50CE59214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6477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http://developer.apple.com/library/ios/#featuredarticles/ViewControllerPGforiPhoneOS/AboutViewControllers/AboutViewControllers.html#//apple_ref/doc/uid/TP40007457-CH112-SW12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44CB2-5DF7-DE45-A2DF-EBD50CE59214}" type="slidenum"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767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A945-8879-A548-BD16-B3497893F6D5}" type="datetimeFigureOut">
              <a:t>4/10/12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75FD-435F-434D-90D2-7CF24746F6AA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503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A945-8879-A548-BD16-B3497893F6D5}" type="datetimeFigureOut">
              <a:t>4/10/12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75FD-435F-434D-90D2-7CF24746F6AA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53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A945-8879-A548-BD16-B3497893F6D5}" type="datetimeFigureOut">
              <a:t>4/10/12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75FD-435F-434D-90D2-7CF24746F6AA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23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A945-8879-A548-BD16-B3497893F6D5}" type="datetimeFigureOut">
              <a:t>4/10/12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75FD-435F-434D-90D2-7CF24746F6AA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550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A945-8879-A548-BD16-B3497893F6D5}" type="datetimeFigureOut">
              <a:t>4/10/12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75FD-435F-434D-90D2-7CF24746F6AA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301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A945-8879-A548-BD16-B3497893F6D5}" type="datetimeFigureOut">
              <a:t>4/10/12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75FD-435F-434D-90D2-7CF24746F6AA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891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A945-8879-A548-BD16-B3497893F6D5}" type="datetimeFigureOut">
              <a:t>4/10/12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75FD-435F-434D-90D2-7CF24746F6AA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001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A945-8879-A548-BD16-B3497893F6D5}" type="datetimeFigureOut">
              <a:t>4/10/12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75FD-435F-434D-90D2-7CF24746F6AA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987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A945-8879-A548-BD16-B3497893F6D5}" type="datetimeFigureOut">
              <a:t>4/10/12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75FD-435F-434D-90D2-7CF24746F6AA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620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A945-8879-A548-BD16-B3497893F6D5}" type="datetimeFigureOut">
              <a:t>4/10/12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75FD-435F-434D-90D2-7CF24746F6AA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933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CA945-8879-A548-BD16-B3497893F6D5}" type="datetimeFigureOut">
              <a:t>4/10/12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75FD-435F-434D-90D2-7CF24746F6AA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844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CA945-8879-A548-BD16-B3497893F6D5}" type="datetimeFigureOut">
              <a:t>4/10/12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875FD-435F-434D-90D2-7CF24746F6AA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174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Vistas y Controladores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951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Ventana, Pantalla, Vistas </a:t>
            </a:r>
          </a:p>
        </p:txBody>
      </p:sp>
      <p:pic>
        <p:nvPicPr>
          <p:cNvPr id="4" name="Imagen 3" descr="Screen Shot 2012-04-10 at 10.58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1417638"/>
            <a:ext cx="7213600" cy="33274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59111" y="5080541"/>
            <a:ext cx="7664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/>
              <a:t>La instancia de </a:t>
            </a:r>
            <a:r>
              <a:rPr lang="es-ES" i="1"/>
              <a:t>UIScreen</a:t>
            </a:r>
            <a:r>
              <a:rPr lang="es-ES"/>
              <a:t> representa el dispositivo pantalla conectado</a:t>
            </a:r>
          </a:p>
          <a:p>
            <a:pPr marL="285750" indent="-285750">
              <a:buFont typeface="Arial"/>
              <a:buChar char="•"/>
            </a:pPr>
            <a:r>
              <a:rPr lang="es-ES"/>
              <a:t>La instancia de </a:t>
            </a:r>
            <a:r>
              <a:rPr lang="es-ES" i="1"/>
              <a:t>UIWindow</a:t>
            </a:r>
            <a:r>
              <a:rPr lang="es-ES"/>
              <a:t> permite dibujar a la pantalla</a:t>
            </a:r>
          </a:p>
          <a:p>
            <a:pPr marL="285750" indent="-285750">
              <a:buFont typeface="Arial"/>
              <a:buChar char="•"/>
            </a:pPr>
            <a:r>
              <a:rPr lang="es-ES"/>
              <a:t>Cada elemento </a:t>
            </a:r>
            <a:r>
              <a:rPr lang="es-ES" i="1"/>
              <a:t>UIView</a:t>
            </a:r>
            <a:r>
              <a:rPr lang="es-ES"/>
              <a:t> dibuja partes individuales en la ventana</a:t>
            </a:r>
          </a:p>
        </p:txBody>
      </p:sp>
    </p:spTree>
    <p:extLst>
      <p:ext uri="{BB962C8B-B14F-4D97-AF65-F5344CB8AC3E}">
        <p14:creationId xmlns:p14="http://schemas.microsoft.com/office/powerpoint/2010/main" val="310769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Controladores</a:t>
            </a:r>
          </a:p>
        </p:txBody>
      </p:sp>
      <p:pic>
        <p:nvPicPr>
          <p:cNvPr id="4" name="Imagen 3" descr="Screen Shot 2012-04-10 at 11.05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338131"/>
            <a:ext cx="7226300" cy="32766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59111" y="4861556"/>
            <a:ext cx="76640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/>
              <a:t>La ventana tiene un view controller que 'Administra' la jerarqu</a:t>
            </a:r>
            <a:r>
              <a:rPr lang="es-ES"/>
              <a:t>ía de vistas que la ventana posee</a:t>
            </a:r>
            <a:r>
              <a:rPr lang="es-ES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s-ES"/>
              <a:t>El controlador es el lugar de la app donde va la mayor</a:t>
            </a:r>
            <a:r>
              <a:rPr lang="es-ES"/>
              <a:t>ía de la lógica, ya que conecta los datos (el modelo) con sus vistas.</a:t>
            </a:r>
            <a:endParaRPr lang="es-ES"/>
          </a:p>
          <a:p>
            <a:pPr marL="285750" indent="-285750">
              <a:buFont typeface="Arial"/>
              <a:buChar char="•"/>
            </a:pPr>
            <a:r>
              <a:rPr lang="es-ES"/>
              <a:t>En una aplicaci</a:t>
            </a:r>
            <a:r>
              <a:rPr lang="es-ES"/>
              <a:t>ón completa los controladores interactúan entre ellos.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5774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126</Words>
  <Application>Microsoft Macintosh PowerPoint</Application>
  <PresentationFormat>Presentación en pantalla (4:3)</PresentationFormat>
  <Paragraphs>11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Vistas y Controladores</vt:lpstr>
      <vt:lpstr>Ventana, Pantalla, Vistas </vt:lpstr>
      <vt:lpstr>Controladores</vt:lpstr>
    </vt:vector>
  </TitlesOfParts>
  <Company>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Vistas y Controladores</dc:title>
  <dc:creator>Omar Gomez</dc:creator>
  <cp:lastModifiedBy>Omar Gomez</cp:lastModifiedBy>
  <cp:revision>3</cp:revision>
  <dcterms:created xsi:type="dcterms:W3CDTF">2012-04-11T03:58:06Z</dcterms:created>
  <dcterms:modified xsi:type="dcterms:W3CDTF">2012-04-11T04:11:28Z</dcterms:modified>
</cp:coreProperties>
</file>