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07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76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6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2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79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93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85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92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7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8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72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80B3-3D9B-F04D-9F1C-588169748C78}" type="datetimeFigureOut">
              <a:t>4/11/12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09EB-005B-1246-997F-1B6A019915A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7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Tipos de Controladores</a:t>
            </a:r>
            <a:br>
              <a:rPr lang="es-ES"/>
            </a:br>
            <a:r>
              <a:rPr lang="es-ES"/>
              <a:t>en Cocoa Touch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1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Content View Controllers</a:t>
            </a:r>
          </a:p>
        </p:txBody>
      </p:sp>
      <p:pic>
        <p:nvPicPr>
          <p:cNvPr id="5" name="Imagen 4" descr="Screen Shot 2012-04-11 at 10.58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" y="1417638"/>
            <a:ext cx="7531956" cy="331544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0506" y="5334002"/>
            <a:ext cx="753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Un view controller ( UIViewController ) maneja una jerarqu</a:t>
            </a:r>
            <a:r>
              <a:rPr lang="es-ES"/>
              <a:t>ía de vistas subordinadas a una vista común ( su raíz )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Es el coordinador entre los eventos generados por estas vistas y los datos que las soportan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3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Table View Controllers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95" y="1417638"/>
            <a:ext cx="5277224" cy="36615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545352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Similar a un Content View Controller, pero especializada para vistas tabulares ( UITableView ) 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Provee la fuente de datos de la tabla y los m</a:t>
            </a:r>
            <a:r>
              <a:rPr lang="es-ES"/>
              <a:t>étodos que responden a la selección de las celdas, etc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71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Navigation Controllers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18" y="1298108"/>
            <a:ext cx="5229411" cy="37990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54535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Es un agregado de controladores que permite navegar entre ellos a manera de pila.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Se encarga de presentar la barra de navegaci</a:t>
            </a:r>
            <a:r>
              <a:rPr lang="es-ES"/>
              <a:t>ón en el tope de la ventana.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48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Tab Bar Controllers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46" y="1305859"/>
            <a:ext cx="5473014" cy="398331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5453529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Otro agregador de controladores que permite dividir la fucionalidad de la aplicación entre diferentes maneras de interacci</a:t>
            </a:r>
            <a:r>
              <a:rPr lang="es-ES"/>
              <a:t>ón</a:t>
            </a:r>
            <a:r>
              <a:rPr lang="es-E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Se encarga de presentar la barra de navegaci</a:t>
            </a:r>
            <a:r>
              <a:rPr lang="es-ES"/>
              <a:t>ón en el tope de la ventana.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7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Split View Controllers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1" y="1298110"/>
            <a:ext cx="6544984" cy="36361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5333999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Divide la pantalla en diferentes areas las cuales son actualizadas de manera separada.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Se configura autom</a:t>
            </a:r>
            <a:r>
              <a:rPr lang="es-ES"/>
              <a:t>áticamente según la pantalla se encuentre en modo portrait lo landscape.</a:t>
            </a:r>
            <a:endParaRPr lang="es-ES"/>
          </a:p>
          <a:p>
            <a:pPr marL="285750" indent="-285750">
              <a:buFont typeface="Arial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266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180</Words>
  <Application>Microsoft Macintosh PowerPoint</Application>
  <PresentationFormat>Presentación en pantalla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Tipos de Controladores en Cocoa Touch</vt:lpstr>
      <vt:lpstr>Content View Controllers</vt:lpstr>
      <vt:lpstr>Table View Controllers</vt:lpstr>
      <vt:lpstr>Navigation Controllers</vt:lpstr>
      <vt:lpstr>Tab Bar Controllers</vt:lpstr>
      <vt:lpstr>Split View Controllers</vt:lpstr>
    </vt:vector>
  </TitlesOfParts>
  <Company>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Controladores</dc:title>
  <dc:creator>Omar Gomez</dc:creator>
  <cp:lastModifiedBy>Omar Gomez</cp:lastModifiedBy>
  <cp:revision>11</cp:revision>
  <dcterms:created xsi:type="dcterms:W3CDTF">2012-04-12T03:52:41Z</dcterms:created>
  <dcterms:modified xsi:type="dcterms:W3CDTF">2012-04-12T05:05:46Z</dcterms:modified>
</cp:coreProperties>
</file>