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CA936-1A19-C44C-B044-CB07984329BD}" type="datetimeFigureOut">
              <a:t>4/13/12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3CD1B-2CEB-7D47-8DE7-522DDB58B64B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3004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2B44E-CED8-674C-8BBE-BA54DA777AE8}" type="datetimeFigureOut">
              <a:t>4/13/12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2CFC-290F-594D-BCD5-3D2077E6D703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9298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2B44E-CED8-674C-8BBE-BA54DA777AE8}" type="datetimeFigureOut">
              <a:t>4/13/12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2CFC-290F-594D-BCD5-3D2077E6D703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754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2B44E-CED8-674C-8BBE-BA54DA777AE8}" type="datetimeFigureOut">
              <a:t>4/13/12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2CFC-290F-594D-BCD5-3D2077E6D703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0518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2B44E-CED8-674C-8BBE-BA54DA777AE8}" type="datetimeFigureOut">
              <a:t>4/13/12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2CFC-290F-594D-BCD5-3D2077E6D703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440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2B44E-CED8-674C-8BBE-BA54DA777AE8}" type="datetimeFigureOut">
              <a:t>4/13/12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2CFC-290F-594D-BCD5-3D2077E6D703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7364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2B44E-CED8-674C-8BBE-BA54DA777AE8}" type="datetimeFigureOut">
              <a:t>4/13/12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2CFC-290F-594D-BCD5-3D2077E6D703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6612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2B44E-CED8-674C-8BBE-BA54DA777AE8}" type="datetimeFigureOut">
              <a:t>4/13/12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2CFC-290F-594D-BCD5-3D2077E6D703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6715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2B44E-CED8-674C-8BBE-BA54DA777AE8}" type="datetimeFigureOut">
              <a:t>4/13/12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2CFC-290F-594D-BCD5-3D2077E6D703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7186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2B44E-CED8-674C-8BBE-BA54DA777AE8}" type="datetimeFigureOut">
              <a:t>4/13/12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2CFC-290F-594D-BCD5-3D2077E6D703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4594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2B44E-CED8-674C-8BBE-BA54DA777AE8}" type="datetimeFigureOut">
              <a:t>4/13/12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2CFC-290F-594D-BCD5-3D2077E6D703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7761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2B44E-CED8-674C-8BBE-BA54DA777AE8}" type="datetimeFigureOut">
              <a:t>4/13/12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2CFC-290F-594D-BCD5-3D2077E6D703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8635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2B44E-CED8-674C-8BBE-BA54DA777AE8}" type="datetimeFigureOut">
              <a:t>4/13/12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12CFC-290F-594D-BCD5-3D2077E6D703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5514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/>
              <a:t>Bloques en Objective-C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8555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El concepto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45565"/>
          </a:xfrm>
        </p:spPr>
        <p:txBody>
          <a:bodyPr>
            <a:normAutofit/>
          </a:bodyPr>
          <a:lstStyle/>
          <a:p>
            <a:r>
              <a:rPr lang="es-ES" sz="1800"/>
              <a:t>Los bloques nos permiten que podamos pasar par</a:t>
            </a:r>
            <a:r>
              <a:rPr lang="es-ES" sz="1800"/>
              <a:t>ámetros no sólo como primitivos u objetos, sino también como unidades de código:</a:t>
            </a:r>
            <a:endParaRPr lang="es-ES" sz="1800"/>
          </a:p>
        </p:txBody>
      </p:sp>
      <p:pic>
        <p:nvPicPr>
          <p:cNvPr id="4" name="Imagen 3" descr="Screen Shot 2012-04-13 at 1.45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723" y="2345765"/>
            <a:ext cx="6169839" cy="413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95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29</Words>
  <Application>Microsoft Macintosh PowerPoint</Application>
  <PresentationFormat>Presentación en pantalla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Bloques en Objective-C</vt:lpstr>
      <vt:lpstr>El concepto</vt:lpstr>
    </vt:vector>
  </TitlesOfParts>
  <Company>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Bloques en Objective-C</dc:title>
  <dc:creator>Omar Gomez</dc:creator>
  <cp:lastModifiedBy>Omar Gomez</cp:lastModifiedBy>
  <cp:revision>5</cp:revision>
  <dcterms:created xsi:type="dcterms:W3CDTF">2012-04-13T18:31:03Z</dcterms:created>
  <dcterms:modified xsi:type="dcterms:W3CDTF">2012-04-13T20:49:23Z</dcterms:modified>
</cp:coreProperties>
</file>