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6" r:id="rId14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53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A72C4-921C-47BA-B8D8-A630EB6FBEE5}" type="doc">
      <dgm:prSet loTypeId="urn:microsoft.com/office/officeart/2005/8/layout/orgChart1" loCatId="hierarchy" qsTypeId="urn:microsoft.com/office/officeart/2005/8/quickstyle/3d1" qsCatId="3D" csTypeId="urn:microsoft.com/office/officeart/2005/8/colors/accent0_2" csCatId="mainScheme" phldr="1"/>
      <dgm:spPr/>
      <dgm:t>
        <a:bodyPr/>
        <a:lstStyle/>
        <a:p>
          <a:endParaRPr lang="es-ES"/>
        </a:p>
      </dgm:t>
    </dgm:pt>
    <dgm:pt modelId="{A3D93A90-B35C-4F50-A55F-B8915C08A633}">
      <dgm:prSet phldrT="[Texto]"/>
      <dgm:spPr/>
      <dgm:t>
        <a:bodyPr/>
        <a:lstStyle/>
        <a:p>
          <a:r>
            <a:rPr lang="es-ES"/>
            <a:t>Asamblea de Socios</a:t>
          </a:r>
        </a:p>
      </dgm:t>
    </dgm:pt>
    <dgm:pt modelId="{8020B8E9-E576-4900-8B78-F79F3F6D3E8C}" type="parTrans" cxnId="{BB0C3528-B80E-4EB8-AD61-09BD98B2D6B9}">
      <dgm:prSet/>
      <dgm:spPr/>
      <dgm:t>
        <a:bodyPr/>
        <a:lstStyle/>
        <a:p>
          <a:endParaRPr lang="es-ES"/>
        </a:p>
      </dgm:t>
    </dgm:pt>
    <dgm:pt modelId="{19D8DB20-03F3-4FF2-9E54-F950C7F228AA}" type="sibTrans" cxnId="{BB0C3528-B80E-4EB8-AD61-09BD98B2D6B9}">
      <dgm:prSet/>
      <dgm:spPr/>
      <dgm:t>
        <a:bodyPr/>
        <a:lstStyle/>
        <a:p>
          <a:endParaRPr lang="es-ES"/>
        </a:p>
      </dgm:t>
    </dgm:pt>
    <dgm:pt modelId="{86DBB510-9113-45CC-AC10-3039EFB09640}">
      <dgm:prSet phldrT="[Texto]"/>
      <dgm:spPr/>
      <dgm:t>
        <a:bodyPr/>
        <a:lstStyle/>
        <a:p>
          <a:r>
            <a:rPr lang="es-ES"/>
            <a:t>Presidente</a:t>
          </a:r>
        </a:p>
      </dgm:t>
    </dgm:pt>
    <dgm:pt modelId="{F0CD7B44-5D64-4DA7-B224-490360C8A5BD}" type="parTrans" cxnId="{15EBFE86-7383-48A5-9EA4-3C0C27CF03A7}">
      <dgm:prSet/>
      <dgm:spPr/>
      <dgm:t>
        <a:bodyPr/>
        <a:lstStyle/>
        <a:p>
          <a:endParaRPr lang="es-ES"/>
        </a:p>
      </dgm:t>
    </dgm:pt>
    <dgm:pt modelId="{30A646C7-CA0F-4003-8DD9-F5A3AF1FB7F4}" type="sibTrans" cxnId="{15EBFE86-7383-48A5-9EA4-3C0C27CF03A7}">
      <dgm:prSet/>
      <dgm:spPr/>
      <dgm:t>
        <a:bodyPr/>
        <a:lstStyle/>
        <a:p>
          <a:endParaRPr lang="es-ES"/>
        </a:p>
      </dgm:t>
    </dgm:pt>
    <dgm:pt modelId="{6488DDD5-5014-4806-87A1-B15406181584}">
      <dgm:prSet phldrT="[Texto]"/>
      <dgm:spPr/>
      <dgm:t>
        <a:bodyPr/>
        <a:lstStyle/>
        <a:p>
          <a:r>
            <a:rPr lang="es-ES"/>
            <a:t>Dirección Financiera</a:t>
          </a:r>
        </a:p>
      </dgm:t>
    </dgm:pt>
    <dgm:pt modelId="{47FC0543-7471-476A-A022-2D8A41A96F1C}" type="parTrans" cxnId="{B60D337B-A0A5-4C91-B87F-E635AF510CE3}">
      <dgm:prSet/>
      <dgm:spPr/>
      <dgm:t>
        <a:bodyPr/>
        <a:lstStyle/>
        <a:p>
          <a:endParaRPr lang="es-ES"/>
        </a:p>
      </dgm:t>
    </dgm:pt>
    <dgm:pt modelId="{A3F88A55-4D39-4486-BA8A-442BC752B302}" type="sibTrans" cxnId="{B60D337B-A0A5-4C91-B87F-E635AF510CE3}">
      <dgm:prSet/>
      <dgm:spPr/>
      <dgm:t>
        <a:bodyPr/>
        <a:lstStyle/>
        <a:p>
          <a:endParaRPr lang="es-ES"/>
        </a:p>
      </dgm:t>
    </dgm:pt>
    <dgm:pt modelId="{7B7E6582-68E0-4758-A615-640AE76742D4}" type="asst">
      <dgm:prSet phldrT="[Texto]"/>
      <dgm:spPr/>
      <dgm:t>
        <a:bodyPr/>
        <a:lstStyle/>
        <a:p>
          <a:r>
            <a:rPr lang="es-ES"/>
            <a:t>Junta Directiva</a:t>
          </a:r>
        </a:p>
      </dgm:t>
    </dgm:pt>
    <dgm:pt modelId="{859DE2FD-A1E3-4B61-A349-558AFDA2C6CC}" type="parTrans" cxnId="{C312A705-01F0-4004-BEBA-5B66EB514CF7}">
      <dgm:prSet/>
      <dgm:spPr/>
      <dgm:t>
        <a:bodyPr/>
        <a:lstStyle/>
        <a:p>
          <a:endParaRPr lang="es-ES"/>
        </a:p>
      </dgm:t>
    </dgm:pt>
    <dgm:pt modelId="{77EFD38B-490F-40BF-A2F7-C2BB124A0B3E}" type="sibTrans" cxnId="{C312A705-01F0-4004-BEBA-5B66EB514CF7}">
      <dgm:prSet/>
      <dgm:spPr/>
      <dgm:t>
        <a:bodyPr/>
        <a:lstStyle/>
        <a:p>
          <a:endParaRPr lang="es-ES"/>
        </a:p>
      </dgm:t>
    </dgm:pt>
    <dgm:pt modelId="{5001C844-9B55-4205-959F-33094A8A3748}">
      <dgm:prSet phldrT="[Texto]"/>
      <dgm:spPr/>
      <dgm:t>
        <a:bodyPr/>
        <a:lstStyle/>
        <a:p>
          <a:r>
            <a:rPr lang="es-ES"/>
            <a:t>Dirección de Recursos Humanos</a:t>
          </a:r>
        </a:p>
      </dgm:t>
    </dgm:pt>
    <dgm:pt modelId="{3F0602C5-4E4B-4387-B4DB-CE6D236C92E3}" type="parTrans" cxnId="{98D3705E-39D7-4757-B1AE-158F57B9D8C5}">
      <dgm:prSet/>
      <dgm:spPr/>
      <dgm:t>
        <a:bodyPr/>
        <a:lstStyle/>
        <a:p>
          <a:endParaRPr lang="es-ES"/>
        </a:p>
      </dgm:t>
    </dgm:pt>
    <dgm:pt modelId="{C540FC3A-6432-41F4-A5A1-7DA6C64B744B}" type="sibTrans" cxnId="{98D3705E-39D7-4757-B1AE-158F57B9D8C5}">
      <dgm:prSet/>
      <dgm:spPr/>
      <dgm:t>
        <a:bodyPr/>
        <a:lstStyle/>
        <a:p>
          <a:endParaRPr lang="es-ES"/>
        </a:p>
      </dgm:t>
    </dgm:pt>
    <dgm:pt modelId="{76CCC9BD-AD28-439A-B9F6-67E5EFEAB933}">
      <dgm:prSet phldrT="[Texto]"/>
      <dgm:spPr/>
      <dgm:t>
        <a:bodyPr/>
        <a:lstStyle/>
        <a:p>
          <a:r>
            <a:rPr lang="es-ES"/>
            <a:t>Dirección de Servicos </a:t>
          </a:r>
        </a:p>
      </dgm:t>
    </dgm:pt>
    <dgm:pt modelId="{38BF5C3C-CC00-4F3D-BB38-ABA58DC3A294}" type="parTrans" cxnId="{89AC2BEC-BB38-41C1-89F7-0E1113C95B9E}">
      <dgm:prSet/>
      <dgm:spPr/>
      <dgm:t>
        <a:bodyPr/>
        <a:lstStyle/>
        <a:p>
          <a:endParaRPr lang="es-ES"/>
        </a:p>
      </dgm:t>
    </dgm:pt>
    <dgm:pt modelId="{4E8916C7-D6E6-4854-BE8A-457CE8EA1BA6}" type="sibTrans" cxnId="{89AC2BEC-BB38-41C1-89F7-0E1113C95B9E}">
      <dgm:prSet/>
      <dgm:spPr/>
      <dgm:t>
        <a:bodyPr/>
        <a:lstStyle/>
        <a:p>
          <a:endParaRPr lang="es-ES"/>
        </a:p>
      </dgm:t>
    </dgm:pt>
    <dgm:pt modelId="{81BE4821-252B-401D-897F-666A5B506EFF}">
      <dgm:prSet phldrT="[Texto]"/>
      <dgm:spPr/>
      <dgm:t>
        <a:bodyPr/>
        <a:lstStyle/>
        <a:p>
          <a:r>
            <a:rPr lang="es-ES"/>
            <a:t>Dirección de Mercadeo y Ventas</a:t>
          </a:r>
        </a:p>
      </dgm:t>
    </dgm:pt>
    <dgm:pt modelId="{D830F13E-0E9E-4AF0-A490-619EDF4A2DC3}" type="parTrans" cxnId="{C30AC7D4-6D2C-4EED-A03B-27264948D14E}">
      <dgm:prSet/>
      <dgm:spPr/>
      <dgm:t>
        <a:bodyPr/>
        <a:lstStyle/>
        <a:p>
          <a:endParaRPr lang="es-ES"/>
        </a:p>
      </dgm:t>
    </dgm:pt>
    <dgm:pt modelId="{157E0988-5FA0-4081-BA04-B81EAC80FC37}" type="sibTrans" cxnId="{C30AC7D4-6D2C-4EED-A03B-27264948D14E}">
      <dgm:prSet/>
      <dgm:spPr/>
      <dgm:t>
        <a:bodyPr/>
        <a:lstStyle/>
        <a:p>
          <a:endParaRPr lang="es-ES"/>
        </a:p>
      </dgm:t>
    </dgm:pt>
    <dgm:pt modelId="{DF724063-EDF9-45F4-A16F-32739D7AFEA5}">
      <dgm:prSet phldrT="[Texto]"/>
      <dgm:spPr/>
      <dgm:t>
        <a:bodyPr/>
        <a:lstStyle/>
        <a:p>
          <a:r>
            <a:rPr lang="es-ES"/>
            <a:t>Contabilidad</a:t>
          </a:r>
        </a:p>
      </dgm:t>
    </dgm:pt>
    <dgm:pt modelId="{7364B048-57D7-4776-9F40-497CD650FAB4}" type="parTrans" cxnId="{8B22B557-E622-44B9-B2AF-DD226E7C2FD3}">
      <dgm:prSet/>
      <dgm:spPr/>
      <dgm:t>
        <a:bodyPr/>
        <a:lstStyle/>
        <a:p>
          <a:endParaRPr lang="es-ES"/>
        </a:p>
      </dgm:t>
    </dgm:pt>
    <dgm:pt modelId="{B479ED60-931C-48AC-9FAB-76EDDB8EC1E2}" type="sibTrans" cxnId="{8B22B557-E622-44B9-B2AF-DD226E7C2FD3}">
      <dgm:prSet/>
      <dgm:spPr/>
      <dgm:t>
        <a:bodyPr/>
        <a:lstStyle/>
        <a:p>
          <a:endParaRPr lang="es-ES"/>
        </a:p>
      </dgm:t>
    </dgm:pt>
    <dgm:pt modelId="{C7363D9F-9296-4DC8-8C9A-E5BDCA3AFBA9}">
      <dgm:prSet phldrT="[Texto]"/>
      <dgm:spPr/>
      <dgm:t>
        <a:bodyPr/>
        <a:lstStyle/>
        <a:p>
          <a:r>
            <a:rPr lang="es-ES"/>
            <a:t>Planeacion</a:t>
          </a:r>
        </a:p>
      </dgm:t>
    </dgm:pt>
    <dgm:pt modelId="{1D5EB969-F0C4-4A03-9AC3-91E5E9C82270}" type="parTrans" cxnId="{0A0DA482-CD42-472F-A1E0-70899DD89A86}">
      <dgm:prSet/>
      <dgm:spPr/>
      <dgm:t>
        <a:bodyPr/>
        <a:lstStyle/>
        <a:p>
          <a:endParaRPr lang="es-ES"/>
        </a:p>
      </dgm:t>
    </dgm:pt>
    <dgm:pt modelId="{544B57DB-60BA-4EA9-A8E2-B36CC19A40C0}" type="sibTrans" cxnId="{0A0DA482-CD42-472F-A1E0-70899DD89A86}">
      <dgm:prSet/>
      <dgm:spPr/>
      <dgm:t>
        <a:bodyPr/>
        <a:lstStyle/>
        <a:p>
          <a:endParaRPr lang="es-ES"/>
        </a:p>
      </dgm:t>
    </dgm:pt>
    <dgm:pt modelId="{6DA17ED0-5728-40AB-B34D-2A53E44E992A}">
      <dgm:prSet phldrT="[Texto]"/>
      <dgm:spPr/>
      <dgm:t>
        <a:bodyPr/>
        <a:lstStyle/>
        <a:p>
          <a:r>
            <a:rPr lang="es-ES"/>
            <a:t>Internos</a:t>
          </a:r>
        </a:p>
      </dgm:t>
    </dgm:pt>
    <dgm:pt modelId="{CF346207-8BDF-42DB-9344-C92C499048BE}" type="parTrans" cxnId="{1308DC83-A488-4026-825F-CD436E687FCB}">
      <dgm:prSet/>
      <dgm:spPr/>
      <dgm:t>
        <a:bodyPr/>
        <a:lstStyle/>
        <a:p>
          <a:endParaRPr lang="es-ES"/>
        </a:p>
      </dgm:t>
    </dgm:pt>
    <dgm:pt modelId="{5AE46F65-D404-4464-B510-F1D953AB8576}" type="sibTrans" cxnId="{1308DC83-A488-4026-825F-CD436E687FCB}">
      <dgm:prSet/>
      <dgm:spPr/>
      <dgm:t>
        <a:bodyPr/>
        <a:lstStyle/>
        <a:p>
          <a:endParaRPr lang="es-ES"/>
        </a:p>
      </dgm:t>
    </dgm:pt>
    <dgm:pt modelId="{5A0521F9-BA04-4CE0-9E61-EE4D7AE387C3}">
      <dgm:prSet phldrT="[Texto]"/>
      <dgm:spPr/>
      <dgm:t>
        <a:bodyPr/>
        <a:lstStyle/>
        <a:p>
          <a:r>
            <a:rPr lang="es-ES"/>
            <a:t>Empleados</a:t>
          </a:r>
        </a:p>
      </dgm:t>
    </dgm:pt>
    <dgm:pt modelId="{0434529A-7947-46DA-A793-87379AB744F5}" type="parTrans" cxnId="{C544D028-AF52-4858-9814-4B0A28B30AAD}">
      <dgm:prSet/>
      <dgm:spPr/>
      <dgm:t>
        <a:bodyPr/>
        <a:lstStyle/>
        <a:p>
          <a:endParaRPr lang="es-ES"/>
        </a:p>
      </dgm:t>
    </dgm:pt>
    <dgm:pt modelId="{95D0D9B0-CC2B-483A-B8A8-8779E05AF0CF}" type="sibTrans" cxnId="{C544D028-AF52-4858-9814-4B0A28B30AAD}">
      <dgm:prSet/>
      <dgm:spPr/>
      <dgm:t>
        <a:bodyPr/>
        <a:lstStyle/>
        <a:p>
          <a:endParaRPr lang="es-ES"/>
        </a:p>
      </dgm:t>
    </dgm:pt>
    <dgm:pt modelId="{09101C80-A36E-4325-A737-51755D6E7BD6}">
      <dgm:prSet phldrT="[Texto]"/>
      <dgm:spPr/>
      <dgm:t>
        <a:bodyPr/>
        <a:lstStyle/>
        <a:p>
          <a:r>
            <a:rPr lang="es-ES"/>
            <a:t>1</a:t>
          </a:r>
        </a:p>
      </dgm:t>
    </dgm:pt>
    <dgm:pt modelId="{3D0FC2E4-B367-472E-B997-E4FD586749D8}" type="parTrans" cxnId="{5DDE63F7-9534-4874-BA66-F21B689BC536}">
      <dgm:prSet/>
      <dgm:spPr/>
      <dgm:t>
        <a:bodyPr/>
        <a:lstStyle/>
        <a:p>
          <a:endParaRPr lang="es-ES"/>
        </a:p>
      </dgm:t>
    </dgm:pt>
    <dgm:pt modelId="{AD3809D7-E320-4666-869F-B7B520DF5391}" type="sibTrans" cxnId="{5DDE63F7-9534-4874-BA66-F21B689BC536}">
      <dgm:prSet/>
      <dgm:spPr/>
      <dgm:t>
        <a:bodyPr/>
        <a:lstStyle/>
        <a:p>
          <a:endParaRPr lang="es-ES"/>
        </a:p>
      </dgm:t>
    </dgm:pt>
    <dgm:pt modelId="{6765C2BB-254B-412A-BF4A-2E703657820E}">
      <dgm:prSet phldrT="[Texto]"/>
      <dgm:spPr/>
      <dgm:t>
        <a:bodyPr/>
        <a:lstStyle/>
        <a:p>
          <a:r>
            <a:rPr lang="es-ES"/>
            <a:t>2</a:t>
          </a:r>
        </a:p>
      </dgm:t>
    </dgm:pt>
    <dgm:pt modelId="{285FDD0D-EF61-4678-96D6-83B31C4C3C91}" type="parTrans" cxnId="{8687C1B5-10F4-494E-83B6-DD44621A5EE7}">
      <dgm:prSet/>
      <dgm:spPr/>
      <dgm:t>
        <a:bodyPr/>
        <a:lstStyle/>
        <a:p>
          <a:endParaRPr lang="es-ES"/>
        </a:p>
      </dgm:t>
    </dgm:pt>
    <dgm:pt modelId="{5F61B33D-189D-4618-A473-151D04F34A03}" type="sibTrans" cxnId="{8687C1B5-10F4-494E-83B6-DD44621A5EE7}">
      <dgm:prSet/>
      <dgm:spPr/>
      <dgm:t>
        <a:bodyPr/>
        <a:lstStyle/>
        <a:p>
          <a:endParaRPr lang="es-ES"/>
        </a:p>
      </dgm:t>
    </dgm:pt>
    <dgm:pt modelId="{86B71379-1B95-42EE-A04D-2E5277CA83FF}">
      <dgm:prSet phldrT="[Texto]"/>
      <dgm:spPr/>
      <dgm:t>
        <a:bodyPr/>
        <a:lstStyle/>
        <a:p>
          <a:r>
            <a:rPr lang="es-ES"/>
            <a:t>Desarrollo</a:t>
          </a:r>
        </a:p>
      </dgm:t>
    </dgm:pt>
    <dgm:pt modelId="{F3A84E77-A1BA-4AA2-89CD-4A5922A5154E}" type="parTrans" cxnId="{808B9906-8B84-4C10-BE7B-45A573820836}">
      <dgm:prSet/>
      <dgm:spPr/>
      <dgm:t>
        <a:bodyPr/>
        <a:lstStyle/>
        <a:p>
          <a:endParaRPr lang="es-ES"/>
        </a:p>
      </dgm:t>
    </dgm:pt>
    <dgm:pt modelId="{B8C9CC73-830D-4896-8691-2B895CC5A19A}" type="sibTrans" cxnId="{808B9906-8B84-4C10-BE7B-45A573820836}">
      <dgm:prSet/>
      <dgm:spPr/>
      <dgm:t>
        <a:bodyPr/>
        <a:lstStyle/>
        <a:p>
          <a:endParaRPr lang="es-ES"/>
        </a:p>
      </dgm:t>
    </dgm:pt>
    <dgm:pt modelId="{6FE88255-E2A8-419A-B7DC-F00882E48CCA}">
      <dgm:prSet phldrT="[Texto]"/>
      <dgm:spPr/>
      <dgm:t>
        <a:bodyPr/>
        <a:lstStyle/>
        <a:p>
          <a:r>
            <a:rPr lang="es-ES"/>
            <a:t>Auditoria</a:t>
          </a:r>
        </a:p>
      </dgm:t>
    </dgm:pt>
    <dgm:pt modelId="{C9A7D149-2931-4EBD-82CF-A9620CC81622}" type="parTrans" cxnId="{094BA66A-985F-4737-A67E-5FEE298C5F92}">
      <dgm:prSet/>
      <dgm:spPr/>
      <dgm:t>
        <a:bodyPr/>
        <a:lstStyle/>
        <a:p>
          <a:endParaRPr lang="es-ES"/>
        </a:p>
      </dgm:t>
    </dgm:pt>
    <dgm:pt modelId="{B4CC2C80-F70E-4170-9DA5-5013144C58BF}" type="sibTrans" cxnId="{094BA66A-985F-4737-A67E-5FEE298C5F92}">
      <dgm:prSet/>
      <dgm:spPr/>
      <dgm:t>
        <a:bodyPr/>
        <a:lstStyle/>
        <a:p>
          <a:endParaRPr lang="es-ES"/>
        </a:p>
      </dgm:t>
    </dgm:pt>
    <dgm:pt modelId="{0F19F017-4FD7-447F-85FB-E07FD8AE891B}">
      <dgm:prSet phldrT="[Texto]"/>
      <dgm:spPr/>
      <dgm:t>
        <a:bodyPr/>
        <a:lstStyle/>
        <a:p>
          <a:r>
            <a:rPr lang="es-ES"/>
            <a:t>Dirección de Informatica</a:t>
          </a:r>
        </a:p>
      </dgm:t>
    </dgm:pt>
    <dgm:pt modelId="{5701A938-A909-4260-9252-EE5A25A83F7A}" type="sibTrans" cxnId="{C0A69523-FBC8-4D35-A291-7368A5A29BE5}">
      <dgm:prSet/>
      <dgm:spPr/>
      <dgm:t>
        <a:bodyPr/>
        <a:lstStyle/>
        <a:p>
          <a:endParaRPr lang="es-ES"/>
        </a:p>
      </dgm:t>
    </dgm:pt>
    <dgm:pt modelId="{02580599-F0F7-4A64-8B89-762C3E4B52FA}" type="parTrans" cxnId="{C0A69523-FBC8-4D35-A291-7368A5A29BE5}">
      <dgm:prSet/>
      <dgm:spPr/>
      <dgm:t>
        <a:bodyPr/>
        <a:lstStyle/>
        <a:p>
          <a:endParaRPr lang="es-ES"/>
        </a:p>
      </dgm:t>
    </dgm:pt>
    <dgm:pt modelId="{03102BE0-DC48-45E4-97B9-8715CFC0C4E3}">
      <dgm:prSet phldrT="[Texto]"/>
      <dgm:spPr/>
      <dgm:t>
        <a:bodyPr/>
        <a:lstStyle/>
        <a:p>
          <a:r>
            <a:rPr lang="es-ES"/>
            <a:t>Ventas</a:t>
          </a:r>
        </a:p>
      </dgm:t>
    </dgm:pt>
    <dgm:pt modelId="{756E7101-14A3-48B2-B592-1B4A8CC9928B}" type="parTrans" cxnId="{B44855D6-F3B7-4FB3-AE6E-D7A998639338}">
      <dgm:prSet/>
      <dgm:spPr/>
      <dgm:t>
        <a:bodyPr/>
        <a:lstStyle/>
        <a:p>
          <a:endParaRPr lang="es-ES"/>
        </a:p>
      </dgm:t>
    </dgm:pt>
    <dgm:pt modelId="{E485496E-2494-4B02-B7A2-1F63792474AF}" type="sibTrans" cxnId="{B44855D6-F3B7-4FB3-AE6E-D7A998639338}">
      <dgm:prSet/>
      <dgm:spPr/>
      <dgm:t>
        <a:bodyPr/>
        <a:lstStyle/>
        <a:p>
          <a:endParaRPr lang="es-ES"/>
        </a:p>
      </dgm:t>
    </dgm:pt>
    <dgm:pt modelId="{A3F3E963-E46E-46E4-A9AF-4E18F1A719C9}">
      <dgm:prSet phldrT="[Texto]"/>
      <dgm:spPr/>
      <dgm:t>
        <a:bodyPr/>
        <a:lstStyle/>
        <a:p>
          <a:r>
            <a:rPr lang="es-ES"/>
            <a:t>Publicidad</a:t>
          </a:r>
        </a:p>
      </dgm:t>
    </dgm:pt>
    <dgm:pt modelId="{802C74E8-6C51-409B-96DF-52217D91F9B9}" type="parTrans" cxnId="{8FCF80E9-9192-4E7C-A80B-8F4E8CDE9102}">
      <dgm:prSet/>
      <dgm:spPr/>
      <dgm:t>
        <a:bodyPr/>
        <a:lstStyle/>
        <a:p>
          <a:endParaRPr lang="es-ES"/>
        </a:p>
      </dgm:t>
    </dgm:pt>
    <dgm:pt modelId="{1557C8F6-B39F-4933-8DB7-086EF1B14BC2}" type="sibTrans" cxnId="{8FCF80E9-9192-4E7C-A80B-8F4E8CDE9102}">
      <dgm:prSet/>
      <dgm:spPr/>
      <dgm:t>
        <a:bodyPr/>
        <a:lstStyle/>
        <a:p>
          <a:endParaRPr lang="es-ES"/>
        </a:p>
      </dgm:t>
    </dgm:pt>
    <dgm:pt modelId="{28DE4FD7-93AA-4042-AC66-44483BDD3CF9}" type="pres">
      <dgm:prSet presAssocID="{EACA72C4-921C-47BA-B8D8-A630EB6FBEE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F2D8547E-19B9-4667-9921-690A3CC730EE}" type="pres">
      <dgm:prSet presAssocID="{A3D93A90-B35C-4F50-A55F-B8915C08A633}" presName="hierRoot1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245BF7B5-D642-4E7F-9FB4-3ABC8F7E8997}" type="pres">
      <dgm:prSet presAssocID="{A3D93A90-B35C-4F50-A55F-B8915C08A633}" presName="rootComposite1" presStyleCnt="0"/>
      <dgm:spPr/>
      <dgm:t>
        <a:bodyPr/>
        <a:lstStyle/>
        <a:p>
          <a:endParaRPr lang="es-ES"/>
        </a:p>
      </dgm:t>
    </dgm:pt>
    <dgm:pt modelId="{A8DE2349-C342-49F6-9564-0BEBC5C21456}" type="pres">
      <dgm:prSet presAssocID="{A3D93A90-B35C-4F50-A55F-B8915C08A63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70FCDE9-35D5-436D-8A25-2FCD2EBD1EBE}" type="pres">
      <dgm:prSet presAssocID="{A3D93A90-B35C-4F50-A55F-B8915C08A633}" presName="rootConnector1" presStyleLbl="node1" presStyleIdx="0" presStyleCnt="0"/>
      <dgm:spPr/>
      <dgm:t>
        <a:bodyPr/>
        <a:lstStyle/>
        <a:p>
          <a:endParaRPr lang="es-ES"/>
        </a:p>
      </dgm:t>
    </dgm:pt>
    <dgm:pt modelId="{AA7DF0F5-8DF2-48C0-A232-E29855825690}" type="pres">
      <dgm:prSet presAssocID="{A3D93A90-B35C-4F50-A55F-B8915C08A633}" presName="hierChild2" presStyleCnt="0"/>
      <dgm:spPr/>
      <dgm:t>
        <a:bodyPr/>
        <a:lstStyle/>
        <a:p>
          <a:endParaRPr lang="es-ES"/>
        </a:p>
      </dgm:t>
    </dgm:pt>
    <dgm:pt modelId="{C39E618D-0EEB-4405-A9B8-160A5E78C036}" type="pres">
      <dgm:prSet presAssocID="{F0CD7B44-5D64-4DA7-B224-490360C8A5BD}" presName="Name37" presStyleLbl="parChTrans1D2" presStyleIdx="0" presStyleCnt="2"/>
      <dgm:spPr/>
      <dgm:t>
        <a:bodyPr/>
        <a:lstStyle/>
        <a:p>
          <a:endParaRPr lang="es-ES"/>
        </a:p>
      </dgm:t>
    </dgm:pt>
    <dgm:pt modelId="{FCEAADD9-F0ED-4698-965B-D8DC3C786A4A}" type="pres">
      <dgm:prSet presAssocID="{86DBB510-9113-45CC-AC10-3039EFB09640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6462543F-4C35-49AD-A972-90C14CDB18ED}" type="pres">
      <dgm:prSet presAssocID="{86DBB510-9113-45CC-AC10-3039EFB09640}" presName="rootComposite" presStyleCnt="0"/>
      <dgm:spPr/>
      <dgm:t>
        <a:bodyPr/>
        <a:lstStyle/>
        <a:p>
          <a:endParaRPr lang="es-ES"/>
        </a:p>
      </dgm:t>
    </dgm:pt>
    <dgm:pt modelId="{A5CB6526-049F-4D6E-9FA9-E18BB4A2DBAE}" type="pres">
      <dgm:prSet presAssocID="{86DBB510-9113-45CC-AC10-3039EFB09640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A9F86EA-60AE-491E-8D04-7FB39AF840CF}" type="pres">
      <dgm:prSet presAssocID="{86DBB510-9113-45CC-AC10-3039EFB09640}" presName="rootConnector" presStyleLbl="node2" presStyleIdx="0" presStyleCnt="1"/>
      <dgm:spPr/>
      <dgm:t>
        <a:bodyPr/>
        <a:lstStyle/>
        <a:p>
          <a:endParaRPr lang="es-ES"/>
        </a:p>
      </dgm:t>
    </dgm:pt>
    <dgm:pt modelId="{04C9F8AD-A7B8-4D25-BE50-D41EE90D4E1B}" type="pres">
      <dgm:prSet presAssocID="{86DBB510-9113-45CC-AC10-3039EFB09640}" presName="hierChild4" presStyleCnt="0"/>
      <dgm:spPr/>
      <dgm:t>
        <a:bodyPr/>
        <a:lstStyle/>
        <a:p>
          <a:endParaRPr lang="es-ES"/>
        </a:p>
      </dgm:t>
    </dgm:pt>
    <dgm:pt modelId="{4AD33E73-0A24-44BB-BA6D-0F55E71690CE}" type="pres">
      <dgm:prSet presAssocID="{47FC0543-7471-476A-A022-2D8A41A96F1C}" presName="Name37" presStyleLbl="parChTrans1D3" presStyleIdx="0" presStyleCnt="5"/>
      <dgm:spPr/>
      <dgm:t>
        <a:bodyPr/>
        <a:lstStyle/>
        <a:p>
          <a:endParaRPr lang="es-ES"/>
        </a:p>
      </dgm:t>
    </dgm:pt>
    <dgm:pt modelId="{4E79FA56-EDFF-4AD9-A6B8-D8183C68F4F8}" type="pres">
      <dgm:prSet presAssocID="{6488DDD5-5014-4806-87A1-B15406181584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0EF8B1DD-624A-4799-B898-19668208E039}" type="pres">
      <dgm:prSet presAssocID="{6488DDD5-5014-4806-87A1-B15406181584}" presName="rootComposite" presStyleCnt="0"/>
      <dgm:spPr/>
      <dgm:t>
        <a:bodyPr/>
        <a:lstStyle/>
        <a:p>
          <a:endParaRPr lang="es-ES"/>
        </a:p>
      </dgm:t>
    </dgm:pt>
    <dgm:pt modelId="{9ADED69F-F991-44E5-88D7-8F831B803970}" type="pres">
      <dgm:prSet presAssocID="{6488DDD5-5014-4806-87A1-B15406181584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8580001-2237-41DA-99E6-C26D793D889B}" type="pres">
      <dgm:prSet presAssocID="{6488DDD5-5014-4806-87A1-B15406181584}" presName="rootConnector" presStyleLbl="node3" presStyleIdx="0" presStyleCnt="5"/>
      <dgm:spPr/>
      <dgm:t>
        <a:bodyPr/>
        <a:lstStyle/>
        <a:p>
          <a:endParaRPr lang="es-ES"/>
        </a:p>
      </dgm:t>
    </dgm:pt>
    <dgm:pt modelId="{5D5EACD4-FB58-452D-9378-1A0CDFBB1930}" type="pres">
      <dgm:prSet presAssocID="{6488DDD5-5014-4806-87A1-B15406181584}" presName="hierChild4" presStyleCnt="0"/>
      <dgm:spPr/>
      <dgm:t>
        <a:bodyPr/>
        <a:lstStyle/>
        <a:p>
          <a:endParaRPr lang="es-ES"/>
        </a:p>
      </dgm:t>
    </dgm:pt>
    <dgm:pt modelId="{661ACA33-7E7E-4C47-9815-738F96E517CE}" type="pres">
      <dgm:prSet presAssocID="{7364B048-57D7-4776-9F40-497CD650FAB4}" presName="Name37" presStyleLbl="parChTrans1D4" presStyleIdx="0" presStyleCnt="10"/>
      <dgm:spPr/>
      <dgm:t>
        <a:bodyPr/>
        <a:lstStyle/>
        <a:p>
          <a:endParaRPr lang="es-ES"/>
        </a:p>
      </dgm:t>
    </dgm:pt>
    <dgm:pt modelId="{FA388213-A52A-4AAC-AB0D-9A4122F27F26}" type="pres">
      <dgm:prSet presAssocID="{DF724063-EDF9-45F4-A16F-32739D7AFEA5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62EED8AD-DA41-438B-9C16-DFBBB3DCE2FC}" type="pres">
      <dgm:prSet presAssocID="{DF724063-EDF9-45F4-A16F-32739D7AFEA5}" presName="rootComposite" presStyleCnt="0"/>
      <dgm:spPr/>
      <dgm:t>
        <a:bodyPr/>
        <a:lstStyle/>
        <a:p>
          <a:endParaRPr lang="es-ES"/>
        </a:p>
      </dgm:t>
    </dgm:pt>
    <dgm:pt modelId="{40C2245B-253A-41FA-B3C8-E70CB0E85EAA}" type="pres">
      <dgm:prSet presAssocID="{DF724063-EDF9-45F4-A16F-32739D7AFEA5}" presName="rootText" presStyleLbl="node4" presStyleIdx="0" presStyleCnt="1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7150C3A-F8F0-45CA-9821-0C6548D6BE19}" type="pres">
      <dgm:prSet presAssocID="{DF724063-EDF9-45F4-A16F-32739D7AFEA5}" presName="rootConnector" presStyleLbl="node4" presStyleIdx="0" presStyleCnt="10"/>
      <dgm:spPr/>
      <dgm:t>
        <a:bodyPr/>
        <a:lstStyle/>
        <a:p>
          <a:endParaRPr lang="es-ES"/>
        </a:p>
      </dgm:t>
    </dgm:pt>
    <dgm:pt modelId="{00D20996-46F3-457A-96CF-8284312D6302}" type="pres">
      <dgm:prSet presAssocID="{DF724063-EDF9-45F4-A16F-32739D7AFEA5}" presName="hierChild4" presStyleCnt="0"/>
      <dgm:spPr/>
      <dgm:t>
        <a:bodyPr/>
        <a:lstStyle/>
        <a:p>
          <a:endParaRPr lang="es-ES"/>
        </a:p>
      </dgm:t>
    </dgm:pt>
    <dgm:pt modelId="{7ED7B19F-9457-4313-BB51-A76B32302799}" type="pres">
      <dgm:prSet presAssocID="{DF724063-EDF9-45F4-A16F-32739D7AFEA5}" presName="hierChild5" presStyleCnt="0"/>
      <dgm:spPr/>
      <dgm:t>
        <a:bodyPr/>
        <a:lstStyle/>
        <a:p>
          <a:endParaRPr lang="es-ES"/>
        </a:p>
      </dgm:t>
    </dgm:pt>
    <dgm:pt modelId="{2FB9ED92-A7FD-40DE-933D-4E17558966EB}" type="pres">
      <dgm:prSet presAssocID="{1D5EB969-F0C4-4A03-9AC3-91E5E9C82270}" presName="Name37" presStyleLbl="parChTrans1D4" presStyleIdx="1" presStyleCnt="10"/>
      <dgm:spPr/>
      <dgm:t>
        <a:bodyPr/>
        <a:lstStyle/>
        <a:p>
          <a:endParaRPr lang="es-ES"/>
        </a:p>
      </dgm:t>
    </dgm:pt>
    <dgm:pt modelId="{22AE4F4B-7786-4820-8E6F-1C95E59C8392}" type="pres">
      <dgm:prSet presAssocID="{C7363D9F-9296-4DC8-8C9A-E5BDCA3AFBA9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9A3CF4DC-FBD3-4C1F-8200-97C8F29C78E3}" type="pres">
      <dgm:prSet presAssocID="{C7363D9F-9296-4DC8-8C9A-E5BDCA3AFBA9}" presName="rootComposite" presStyleCnt="0"/>
      <dgm:spPr/>
      <dgm:t>
        <a:bodyPr/>
        <a:lstStyle/>
        <a:p>
          <a:endParaRPr lang="es-ES"/>
        </a:p>
      </dgm:t>
    </dgm:pt>
    <dgm:pt modelId="{99EDC828-0355-4567-8419-1BA4246EE088}" type="pres">
      <dgm:prSet presAssocID="{C7363D9F-9296-4DC8-8C9A-E5BDCA3AFBA9}" presName="rootText" presStyleLbl="node4" presStyleIdx="1" presStyleCnt="1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8CAB4AE-3702-408B-97AA-38D6D7CEFEE2}" type="pres">
      <dgm:prSet presAssocID="{C7363D9F-9296-4DC8-8C9A-E5BDCA3AFBA9}" presName="rootConnector" presStyleLbl="node4" presStyleIdx="1" presStyleCnt="10"/>
      <dgm:spPr/>
      <dgm:t>
        <a:bodyPr/>
        <a:lstStyle/>
        <a:p>
          <a:endParaRPr lang="es-ES"/>
        </a:p>
      </dgm:t>
    </dgm:pt>
    <dgm:pt modelId="{E972E2F3-7465-4BB4-8CA2-4C1B5442C5D0}" type="pres">
      <dgm:prSet presAssocID="{C7363D9F-9296-4DC8-8C9A-E5BDCA3AFBA9}" presName="hierChild4" presStyleCnt="0"/>
      <dgm:spPr/>
      <dgm:t>
        <a:bodyPr/>
        <a:lstStyle/>
        <a:p>
          <a:endParaRPr lang="es-ES"/>
        </a:p>
      </dgm:t>
    </dgm:pt>
    <dgm:pt modelId="{3A32AB9D-D8F1-4B2F-9301-22E7A5356778}" type="pres">
      <dgm:prSet presAssocID="{C7363D9F-9296-4DC8-8C9A-E5BDCA3AFBA9}" presName="hierChild5" presStyleCnt="0"/>
      <dgm:spPr/>
      <dgm:t>
        <a:bodyPr/>
        <a:lstStyle/>
        <a:p>
          <a:endParaRPr lang="es-ES"/>
        </a:p>
      </dgm:t>
    </dgm:pt>
    <dgm:pt modelId="{76DAF3CD-C76C-41AC-B9CA-F8427CCB233A}" type="pres">
      <dgm:prSet presAssocID="{6488DDD5-5014-4806-87A1-B15406181584}" presName="hierChild5" presStyleCnt="0"/>
      <dgm:spPr/>
      <dgm:t>
        <a:bodyPr/>
        <a:lstStyle/>
        <a:p>
          <a:endParaRPr lang="es-ES"/>
        </a:p>
      </dgm:t>
    </dgm:pt>
    <dgm:pt modelId="{7CB79FE3-C5F4-4394-86FB-13044A7618C7}" type="pres">
      <dgm:prSet presAssocID="{3F0602C5-4E4B-4387-B4DB-CE6D236C92E3}" presName="Name37" presStyleLbl="parChTrans1D3" presStyleIdx="1" presStyleCnt="5"/>
      <dgm:spPr/>
      <dgm:t>
        <a:bodyPr/>
        <a:lstStyle/>
        <a:p>
          <a:endParaRPr lang="es-ES"/>
        </a:p>
      </dgm:t>
    </dgm:pt>
    <dgm:pt modelId="{DC5AA5F1-C653-44D6-8D2F-F0E4466E9C00}" type="pres">
      <dgm:prSet presAssocID="{5001C844-9B55-4205-959F-33094A8A3748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EBC4890E-3F4A-4415-B5B6-D05D11722E8D}" type="pres">
      <dgm:prSet presAssocID="{5001C844-9B55-4205-959F-33094A8A3748}" presName="rootComposite" presStyleCnt="0"/>
      <dgm:spPr/>
      <dgm:t>
        <a:bodyPr/>
        <a:lstStyle/>
        <a:p>
          <a:endParaRPr lang="es-ES"/>
        </a:p>
      </dgm:t>
    </dgm:pt>
    <dgm:pt modelId="{4776BC7C-E2C2-4E0C-AC8E-FA01322D7138}" type="pres">
      <dgm:prSet presAssocID="{5001C844-9B55-4205-959F-33094A8A3748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6F6428C-12E8-45F4-B3B6-05CF48A03D5F}" type="pres">
      <dgm:prSet presAssocID="{5001C844-9B55-4205-959F-33094A8A3748}" presName="rootConnector" presStyleLbl="node3" presStyleIdx="1" presStyleCnt="5"/>
      <dgm:spPr/>
      <dgm:t>
        <a:bodyPr/>
        <a:lstStyle/>
        <a:p>
          <a:endParaRPr lang="es-ES"/>
        </a:p>
      </dgm:t>
    </dgm:pt>
    <dgm:pt modelId="{D0C93583-51B2-4DE2-8989-540CEAD872B6}" type="pres">
      <dgm:prSet presAssocID="{5001C844-9B55-4205-959F-33094A8A3748}" presName="hierChild4" presStyleCnt="0"/>
      <dgm:spPr/>
      <dgm:t>
        <a:bodyPr/>
        <a:lstStyle/>
        <a:p>
          <a:endParaRPr lang="es-ES"/>
        </a:p>
      </dgm:t>
    </dgm:pt>
    <dgm:pt modelId="{A48D9053-AEE2-4F16-A7C3-3485DA101B73}" type="pres">
      <dgm:prSet presAssocID="{CF346207-8BDF-42DB-9344-C92C499048BE}" presName="Name37" presStyleLbl="parChTrans1D4" presStyleIdx="2" presStyleCnt="10"/>
      <dgm:spPr/>
      <dgm:t>
        <a:bodyPr/>
        <a:lstStyle/>
        <a:p>
          <a:endParaRPr lang="es-ES"/>
        </a:p>
      </dgm:t>
    </dgm:pt>
    <dgm:pt modelId="{05F8DEDA-124F-4FAF-BE14-83DB003A07D2}" type="pres">
      <dgm:prSet presAssocID="{6DA17ED0-5728-40AB-B34D-2A53E44E992A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AAC76A2F-8B3E-49F3-A067-F9890C8ACC1E}" type="pres">
      <dgm:prSet presAssocID="{6DA17ED0-5728-40AB-B34D-2A53E44E992A}" presName="rootComposite" presStyleCnt="0"/>
      <dgm:spPr/>
      <dgm:t>
        <a:bodyPr/>
        <a:lstStyle/>
        <a:p>
          <a:endParaRPr lang="es-ES"/>
        </a:p>
      </dgm:t>
    </dgm:pt>
    <dgm:pt modelId="{75D83C2D-86D0-43BA-9E5D-54D5B6504841}" type="pres">
      <dgm:prSet presAssocID="{6DA17ED0-5728-40AB-B34D-2A53E44E992A}" presName="rootText" presStyleLbl="node4" presStyleIdx="2" presStyleCnt="1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4E9D2E2-827B-474B-A067-EE7903671A99}" type="pres">
      <dgm:prSet presAssocID="{6DA17ED0-5728-40AB-B34D-2A53E44E992A}" presName="rootConnector" presStyleLbl="node4" presStyleIdx="2" presStyleCnt="10"/>
      <dgm:spPr/>
      <dgm:t>
        <a:bodyPr/>
        <a:lstStyle/>
        <a:p>
          <a:endParaRPr lang="es-ES"/>
        </a:p>
      </dgm:t>
    </dgm:pt>
    <dgm:pt modelId="{1BC8FF7C-8A24-4B20-82F3-F2485B7F0DA8}" type="pres">
      <dgm:prSet presAssocID="{6DA17ED0-5728-40AB-B34D-2A53E44E992A}" presName="hierChild4" presStyleCnt="0"/>
      <dgm:spPr/>
      <dgm:t>
        <a:bodyPr/>
        <a:lstStyle/>
        <a:p>
          <a:endParaRPr lang="es-ES"/>
        </a:p>
      </dgm:t>
    </dgm:pt>
    <dgm:pt modelId="{C2223C81-FBCC-4645-9895-95DD9586FC5A}" type="pres">
      <dgm:prSet presAssocID="{6DA17ED0-5728-40AB-B34D-2A53E44E992A}" presName="hierChild5" presStyleCnt="0"/>
      <dgm:spPr/>
      <dgm:t>
        <a:bodyPr/>
        <a:lstStyle/>
        <a:p>
          <a:endParaRPr lang="es-ES"/>
        </a:p>
      </dgm:t>
    </dgm:pt>
    <dgm:pt modelId="{8E1F43CB-9873-427B-8311-CE8629601A7C}" type="pres">
      <dgm:prSet presAssocID="{0434529A-7947-46DA-A793-87379AB744F5}" presName="Name37" presStyleLbl="parChTrans1D4" presStyleIdx="3" presStyleCnt="10"/>
      <dgm:spPr/>
      <dgm:t>
        <a:bodyPr/>
        <a:lstStyle/>
        <a:p>
          <a:endParaRPr lang="es-ES"/>
        </a:p>
      </dgm:t>
    </dgm:pt>
    <dgm:pt modelId="{8B0C93DE-7120-41E7-875C-D879AE7FD733}" type="pres">
      <dgm:prSet presAssocID="{5A0521F9-BA04-4CE0-9E61-EE4D7AE387C3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E4E49FAF-BDEC-4F53-BE3F-71CDDE7030C3}" type="pres">
      <dgm:prSet presAssocID="{5A0521F9-BA04-4CE0-9E61-EE4D7AE387C3}" presName="rootComposite" presStyleCnt="0"/>
      <dgm:spPr/>
      <dgm:t>
        <a:bodyPr/>
        <a:lstStyle/>
        <a:p>
          <a:endParaRPr lang="es-ES"/>
        </a:p>
      </dgm:t>
    </dgm:pt>
    <dgm:pt modelId="{16351B13-26F7-4DBE-B9CF-2E9BB8479EE4}" type="pres">
      <dgm:prSet presAssocID="{5A0521F9-BA04-4CE0-9E61-EE4D7AE387C3}" presName="rootText" presStyleLbl="node4" presStyleIdx="3" presStyleCnt="1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036D57A-9487-46C3-8DEF-022CB3338A3C}" type="pres">
      <dgm:prSet presAssocID="{5A0521F9-BA04-4CE0-9E61-EE4D7AE387C3}" presName="rootConnector" presStyleLbl="node4" presStyleIdx="3" presStyleCnt="10"/>
      <dgm:spPr/>
      <dgm:t>
        <a:bodyPr/>
        <a:lstStyle/>
        <a:p>
          <a:endParaRPr lang="es-ES"/>
        </a:p>
      </dgm:t>
    </dgm:pt>
    <dgm:pt modelId="{E52E4120-ED37-41FE-9D0F-044E60AB6060}" type="pres">
      <dgm:prSet presAssocID="{5A0521F9-BA04-4CE0-9E61-EE4D7AE387C3}" presName="hierChild4" presStyleCnt="0"/>
      <dgm:spPr/>
      <dgm:t>
        <a:bodyPr/>
        <a:lstStyle/>
        <a:p>
          <a:endParaRPr lang="es-ES"/>
        </a:p>
      </dgm:t>
    </dgm:pt>
    <dgm:pt modelId="{87A7DA42-9223-4F6A-98C3-6F6C98870E17}" type="pres">
      <dgm:prSet presAssocID="{5A0521F9-BA04-4CE0-9E61-EE4D7AE387C3}" presName="hierChild5" presStyleCnt="0"/>
      <dgm:spPr/>
      <dgm:t>
        <a:bodyPr/>
        <a:lstStyle/>
        <a:p>
          <a:endParaRPr lang="es-ES"/>
        </a:p>
      </dgm:t>
    </dgm:pt>
    <dgm:pt modelId="{E15866AB-8CA2-4A24-8DE5-0126CD9251B0}" type="pres">
      <dgm:prSet presAssocID="{5001C844-9B55-4205-959F-33094A8A3748}" presName="hierChild5" presStyleCnt="0"/>
      <dgm:spPr/>
      <dgm:t>
        <a:bodyPr/>
        <a:lstStyle/>
        <a:p>
          <a:endParaRPr lang="es-ES"/>
        </a:p>
      </dgm:t>
    </dgm:pt>
    <dgm:pt modelId="{4F6048AE-B35E-4D17-9D82-0AE870967425}" type="pres">
      <dgm:prSet presAssocID="{38BF5C3C-CC00-4F3D-BB38-ABA58DC3A294}" presName="Name37" presStyleLbl="parChTrans1D3" presStyleIdx="2" presStyleCnt="5"/>
      <dgm:spPr/>
      <dgm:t>
        <a:bodyPr/>
        <a:lstStyle/>
        <a:p>
          <a:endParaRPr lang="es-ES"/>
        </a:p>
      </dgm:t>
    </dgm:pt>
    <dgm:pt modelId="{3DABB1EC-8314-4AD1-8884-E637CFE06E0A}" type="pres">
      <dgm:prSet presAssocID="{76CCC9BD-AD28-439A-B9F6-67E5EFEAB933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E8EDF5BF-0B14-42FD-AAE4-336BBA4CF4D4}" type="pres">
      <dgm:prSet presAssocID="{76CCC9BD-AD28-439A-B9F6-67E5EFEAB933}" presName="rootComposite" presStyleCnt="0"/>
      <dgm:spPr/>
      <dgm:t>
        <a:bodyPr/>
        <a:lstStyle/>
        <a:p>
          <a:endParaRPr lang="es-ES"/>
        </a:p>
      </dgm:t>
    </dgm:pt>
    <dgm:pt modelId="{EB4D99C7-3E4D-4472-9C08-0C7082EBF93A}" type="pres">
      <dgm:prSet presAssocID="{76CCC9BD-AD28-439A-B9F6-67E5EFEAB933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2058102-E33C-4177-9CF3-AEB2AF650794}" type="pres">
      <dgm:prSet presAssocID="{76CCC9BD-AD28-439A-B9F6-67E5EFEAB933}" presName="rootConnector" presStyleLbl="node3" presStyleIdx="2" presStyleCnt="5"/>
      <dgm:spPr/>
      <dgm:t>
        <a:bodyPr/>
        <a:lstStyle/>
        <a:p>
          <a:endParaRPr lang="es-ES"/>
        </a:p>
      </dgm:t>
    </dgm:pt>
    <dgm:pt modelId="{910DDBB0-825D-4A70-9C72-14155F6342E3}" type="pres">
      <dgm:prSet presAssocID="{76CCC9BD-AD28-439A-B9F6-67E5EFEAB933}" presName="hierChild4" presStyleCnt="0"/>
      <dgm:spPr/>
      <dgm:t>
        <a:bodyPr/>
        <a:lstStyle/>
        <a:p>
          <a:endParaRPr lang="es-ES"/>
        </a:p>
      </dgm:t>
    </dgm:pt>
    <dgm:pt modelId="{257A8AB3-515F-4FCE-AAA8-48E1B690B649}" type="pres">
      <dgm:prSet presAssocID="{3D0FC2E4-B367-472E-B997-E4FD586749D8}" presName="Name37" presStyleLbl="parChTrans1D4" presStyleIdx="4" presStyleCnt="10"/>
      <dgm:spPr/>
      <dgm:t>
        <a:bodyPr/>
        <a:lstStyle/>
        <a:p>
          <a:endParaRPr lang="es-ES"/>
        </a:p>
      </dgm:t>
    </dgm:pt>
    <dgm:pt modelId="{022F1E2B-9AA4-4DB1-967B-562AF53B3C4E}" type="pres">
      <dgm:prSet presAssocID="{09101C80-A36E-4325-A737-51755D6E7BD6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67CFEAEF-AF42-4A0C-8B95-A421C2C8F77F}" type="pres">
      <dgm:prSet presAssocID="{09101C80-A36E-4325-A737-51755D6E7BD6}" presName="rootComposite" presStyleCnt="0"/>
      <dgm:spPr/>
      <dgm:t>
        <a:bodyPr/>
        <a:lstStyle/>
        <a:p>
          <a:endParaRPr lang="es-ES"/>
        </a:p>
      </dgm:t>
    </dgm:pt>
    <dgm:pt modelId="{9D6331FC-EFDA-419A-945E-2DB4D0ABA0DB}" type="pres">
      <dgm:prSet presAssocID="{09101C80-A36E-4325-A737-51755D6E7BD6}" presName="rootText" presStyleLbl="node4" presStyleIdx="4" presStyleCnt="1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6C307F4-44E1-4356-9C2B-AE9052800300}" type="pres">
      <dgm:prSet presAssocID="{09101C80-A36E-4325-A737-51755D6E7BD6}" presName="rootConnector" presStyleLbl="node4" presStyleIdx="4" presStyleCnt="10"/>
      <dgm:spPr/>
      <dgm:t>
        <a:bodyPr/>
        <a:lstStyle/>
        <a:p>
          <a:endParaRPr lang="es-ES"/>
        </a:p>
      </dgm:t>
    </dgm:pt>
    <dgm:pt modelId="{7B8118DE-F5E8-4018-8028-4A088AE6D37A}" type="pres">
      <dgm:prSet presAssocID="{09101C80-A36E-4325-A737-51755D6E7BD6}" presName="hierChild4" presStyleCnt="0"/>
      <dgm:spPr/>
      <dgm:t>
        <a:bodyPr/>
        <a:lstStyle/>
        <a:p>
          <a:endParaRPr lang="es-ES"/>
        </a:p>
      </dgm:t>
    </dgm:pt>
    <dgm:pt modelId="{165D9542-D06A-4B7A-B4D6-026859505695}" type="pres">
      <dgm:prSet presAssocID="{09101C80-A36E-4325-A737-51755D6E7BD6}" presName="hierChild5" presStyleCnt="0"/>
      <dgm:spPr/>
      <dgm:t>
        <a:bodyPr/>
        <a:lstStyle/>
        <a:p>
          <a:endParaRPr lang="es-ES"/>
        </a:p>
      </dgm:t>
    </dgm:pt>
    <dgm:pt modelId="{6117DF3B-E4F7-47B7-A3A3-A0CE9786E8D8}" type="pres">
      <dgm:prSet presAssocID="{285FDD0D-EF61-4678-96D6-83B31C4C3C91}" presName="Name37" presStyleLbl="parChTrans1D4" presStyleIdx="5" presStyleCnt="10"/>
      <dgm:spPr/>
      <dgm:t>
        <a:bodyPr/>
        <a:lstStyle/>
        <a:p>
          <a:endParaRPr lang="es-ES"/>
        </a:p>
      </dgm:t>
    </dgm:pt>
    <dgm:pt modelId="{AA550FE8-C2C8-4B3A-B817-155FA8EAACE8}" type="pres">
      <dgm:prSet presAssocID="{6765C2BB-254B-412A-BF4A-2E703657820E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2FED62B1-E843-43E6-AF87-110A3A97515A}" type="pres">
      <dgm:prSet presAssocID="{6765C2BB-254B-412A-BF4A-2E703657820E}" presName="rootComposite" presStyleCnt="0"/>
      <dgm:spPr/>
      <dgm:t>
        <a:bodyPr/>
        <a:lstStyle/>
        <a:p>
          <a:endParaRPr lang="es-ES"/>
        </a:p>
      </dgm:t>
    </dgm:pt>
    <dgm:pt modelId="{8FA482FC-9463-487B-A17F-4D1269FD229E}" type="pres">
      <dgm:prSet presAssocID="{6765C2BB-254B-412A-BF4A-2E703657820E}" presName="rootText" presStyleLbl="node4" presStyleIdx="5" presStyleCnt="1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DCD95E6-C342-4B3B-8776-E4D633FECCE8}" type="pres">
      <dgm:prSet presAssocID="{6765C2BB-254B-412A-BF4A-2E703657820E}" presName="rootConnector" presStyleLbl="node4" presStyleIdx="5" presStyleCnt="10"/>
      <dgm:spPr/>
      <dgm:t>
        <a:bodyPr/>
        <a:lstStyle/>
        <a:p>
          <a:endParaRPr lang="es-ES"/>
        </a:p>
      </dgm:t>
    </dgm:pt>
    <dgm:pt modelId="{B57DD407-C05C-47E9-8667-3EF89C904DF7}" type="pres">
      <dgm:prSet presAssocID="{6765C2BB-254B-412A-BF4A-2E703657820E}" presName="hierChild4" presStyleCnt="0"/>
      <dgm:spPr/>
      <dgm:t>
        <a:bodyPr/>
        <a:lstStyle/>
        <a:p>
          <a:endParaRPr lang="es-ES"/>
        </a:p>
      </dgm:t>
    </dgm:pt>
    <dgm:pt modelId="{5283FEDA-BB71-42A8-A31D-786C096A97BA}" type="pres">
      <dgm:prSet presAssocID="{6765C2BB-254B-412A-BF4A-2E703657820E}" presName="hierChild5" presStyleCnt="0"/>
      <dgm:spPr/>
      <dgm:t>
        <a:bodyPr/>
        <a:lstStyle/>
        <a:p>
          <a:endParaRPr lang="es-ES"/>
        </a:p>
      </dgm:t>
    </dgm:pt>
    <dgm:pt modelId="{629C4552-43E8-495E-9893-937B4D5A4E37}" type="pres">
      <dgm:prSet presAssocID="{76CCC9BD-AD28-439A-B9F6-67E5EFEAB933}" presName="hierChild5" presStyleCnt="0"/>
      <dgm:spPr/>
      <dgm:t>
        <a:bodyPr/>
        <a:lstStyle/>
        <a:p>
          <a:endParaRPr lang="es-ES"/>
        </a:p>
      </dgm:t>
    </dgm:pt>
    <dgm:pt modelId="{48A054A6-61F0-4924-9137-216EB65452B2}" type="pres">
      <dgm:prSet presAssocID="{02580599-F0F7-4A64-8B89-762C3E4B52FA}" presName="Name37" presStyleLbl="parChTrans1D3" presStyleIdx="3" presStyleCnt="5"/>
      <dgm:spPr/>
      <dgm:t>
        <a:bodyPr/>
        <a:lstStyle/>
        <a:p>
          <a:endParaRPr lang="es-ES"/>
        </a:p>
      </dgm:t>
    </dgm:pt>
    <dgm:pt modelId="{F6999D13-FF76-4630-BB62-AB3D66966404}" type="pres">
      <dgm:prSet presAssocID="{0F19F017-4FD7-447F-85FB-E07FD8AE891B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F1D82C8B-C331-4908-93CB-AD61D3F4C37D}" type="pres">
      <dgm:prSet presAssocID="{0F19F017-4FD7-447F-85FB-E07FD8AE891B}" presName="rootComposite" presStyleCnt="0"/>
      <dgm:spPr/>
      <dgm:t>
        <a:bodyPr/>
        <a:lstStyle/>
        <a:p>
          <a:endParaRPr lang="es-ES"/>
        </a:p>
      </dgm:t>
    </dgm:pt>
    <dgm:pt modelId="{8E791CBC-2246-4F95-8877-4534803E397B}" type="pres">
      <dgm:prSet presAssocID="{0F19F017-4FD7-447F-85FB-E07FD8AE891B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1CB3057-F016-4009-9898-B6EA2BB95ADE}" type="pres">
      <dgm:prSet presAssocID="{0F19F017-4FD7-447F-85FB-E07FD8AE891B}" presName="rootConnector" presStyleLbl="node3" presStyleIdx="3" presStyleCnt="5"/>
      <dgm:spPr/>
      <dgm:t>
        <a:bodyPr/>
        <a:lstStyle/>
        <a:p>
          <a:endParaRPr lang="es-ES"/>
        </a:p>
      </dgm:t>
    </dgm:pt>
    <dgm:pt modelId="{EE90AFFD-FCDB-4419-87CA-DF2565DABC81}" type="pres">
      <dgm:prSet presAssocID="{0F19F017-4FD7-447F-85FB-E07FD8AE891B}" presName="hierChild4" presStyleCnt="0"/>
      <dgm:spPr/>
      <dgm:t>
        <a:bodyPr/>
        <a:lstStyle/>
        <a:p>
          <a:endParaRPr lang="es-ES"/>
        </a:p>
      </dgm:t>
    </dgm:pt>
    <dgm:pt modelId="{FD7E6975-45E2-43AE-BBEB-44CF9F0F7976}" type="pres">
      <dgm:prSet presAssocID="{F3A84E77-A1BA-4AA2-89CD-4A5922A5154E}" presName="Name37" presStyleLbl="parChTrans1D4" presStyleIdx="6" presStyleCnt="10"/>
      <dgm:spPr/>
      <dgm:t>
        <a:bodyPr/>
        <a:lstStyle/>
        <a:p>
          <a:endParaRPr lang="es-ES"/>
        </a:p>
      </dgm:t>
    </dgm:pt>
    <dgm:pt modelId="{BF685491-1473-4080-9E7E-343F18549FAF}" type="pres">
      <dgm:prSet presAssocID="{86B71379-1B95-42EE-A04D-2E5277CA83FF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7396D992-578A-4D11-A98F-5D89BCD1D7A1}" type="pres">
      <dgm:prSet presAssocID="{86B71379-1B95-42EE-A04D-2E5277CA83FF}" presName="rootComposite" presStyleCnt="0"/>
      <dgm:spPr/>
      <dgm:t>
        <a:bodyPr/>
        <a:lstStyle/>
        <a:p>
          <a:endParaRPr lang="es-ES"/>
        </a:p>
      </dgm:t>
    </dgm:pt>
    <dgm:pt modelId="{3128F8DD-800D-4F9F-95F0-74EB69694D7A}" type="pres">
      <dgm:prSet presAssocID="{86B71379-1B95-42EE-A04D-2E5277CA83FF}" presName="rootText" presStyleLbl="node4" presStyleIdx="6" presStyleCnt="1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ED1AEF8-FFA2-4BCC-94F1-16638938EA45}" type="pres">
      <dgm:prSet presAssocID="{86B71379-1B95-42EE-A04D-2E5277CA83FF}" presName="rootConnector" presStyleLbl="node4" presStyleIdx="6" presStyleCnt="10"/>
      <dgm:spPr/>
      <dgm:t>
        <a:bodyPr/>
        <a:lstStyle/>
        <a:p>
          <a:endParaRPr lang="es-ES"/>
        </a:p>
      </dgm:t>
    </dgm:pt>
    <dgm:pt modelId="{57CCB9B1-6AFF-4BFF-B3EA-E77F2FD4F73B}" type="pres">
      <dgm:prSet presAssocID="{86B71379-1B95-42EE-A04D-2E5277CA83FF}" presName="hierChild4" presStyleCnt="0"/>
      <dgm:spPr/>
      <dgm:t>
        <a:bodyPr/>
        <a:lstStyle/>
        <a:p>
          <a:endParaRPr lang="es-ES"/>
        </a:p>
      </dgm:t>
    </dgm:pt>
    <dgm:pt modelId="{C98AD7DD-F266-47AC-98D5-6028DB5CCBFD}" type="pres">
      <dgm:prSet presAssocID="{86B71379-1B95-42EE-A04D-2E5277CA83FF}" presName="hierChild5" presStyleCnt="0"/>
      <dgm:spPr/>
      <dgm:t>
        <a:bodyPr/>
        <a:lstStyle/>
        <a:p>
          <a:endParaRPr lang="es-ES"/>
        </a:p>
      </dgm:t>
    </dgm:pt>
    <dgm:pt modelId="{9D1438DA-83CD-425E-B7F3-8C22C419A995}" type="pres">
      <dgm:prSet presAssocID="{C9A7D149-2931-4EBD-82CF-A9620CC81622}" presName="Name37" presStyleLbl="parChTrans1D4" presStyleIdx="7" presStyleCnt="10"/>
      <dgm:spPr/>
      <dgm:t>
        <a:bodyPr/>
        <a:lstStyle/>
        <a:p>
          <a:endParaRPr lang="es-ES"/>
        </a:p>
      </dgm:t>
    </dgm:pt>
    <dgm:pt modelId="{7B5E2DFD-5C0F-4A67-83BC-157D8141898B}" type="pres">
      <dgm:prSet presAssocID="{6FE88255-E2A8-419A-B7DC-F00882E48CCA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AEFF7684-F724-4ACE-8EBE-F3E79DFFD9C2}" type="pres">
      <dgm:prSet presAssocID="{6FE88255-E2A8-419A-B7DC-F00882E48CCA}" presName="rootComposite" presStyleCnt="0"/>
      <dgm:spPr/>
      <dgm:t>
        <a:bodyPr/>
        <a:lstStyle/>
        <a:p>
          <a:endParaRPr lang="es-ES"/>
        </a:p>
      </dgm:t>
    </dgm:pt>
    <dgm:pt modelId="{F58F5BE0-0842-4FC2-A1CC-B710E3A91598}" type="pres">
      <dgm:prSet presAssocID="{6FE88255-E2A8-419A-B7DC-F00882E48CCA}" presName="rootText" presStyleLbl="node4" presStyleIdx="7" presStyleCnt="1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BF76EB2-1FB0-4D47-9BCF-2CD2FE53D1B6}" type="pres">
      <dgm:prSet presAssocID="{6FE88255-E2A8-419A-B7DC-F00882E48CCA}" presName="rootConnector" presStyleLbl="node4" presStyleIdx="7" presStyleCnt="10"/>
      <dgm:spPr/>
      <dgm:t>
        <a:bodyPr/>
        <a:lstStyle/>
        <a:p>
          <a:endParaRPr lang="es-ES"/>
        </a:p>
      </dgm:t>
    </dgm:pt>
    <dgm:pt modelId="{E468967B-950D-446A-BA21-28FAC9C1731A}" type="pres">
      <dgm:prSet presAssocID="{6FE88255-E2A8-419A-B7DC-F00882E48CCA}" presName="hierChild4" presStyleCnt="0"/>
      <dgm:spPr/>
      <dgm:t>
        <a:bodyPr/>
        <a:lstStyle/>
        <a:p>
          <a:endParaRPr lang="es-ES"/>
        </a:p>
      </dgm:t>
    </dgm:pt>
    <dgm:pt modelId="{30285269-C932-4EAA-A7B6-42A56F50C783}" type="pres">
      <dgm:prSet presAssocID="{6FE88255-E2A8-419A-B7DC-F00882E48CCA}" presName="hierChild5" presStyleCnt="0"/>
      <dgm:spPr/>
      <dgm:t>
        <a:bodyPr/>
        <a:lstStyle/>
        <a:p>
          <a:endParaRPr lang="es-ES"/>
        </a:p>
      </dgm:t>
    </dgm:pt>
    <dgm:pt modelId="{83403251-F08D-4FD2-81B6-892E0BFBBACE}" type="pres">
      <dgm:prSet presAssocID="{0F19F017-4FD7-447F-85FB-E07FD8AE891B}" presName="hierChild5" presStyleCnt="0"/>
      <dgm:spPr/>
      <dgm:t>
        <a:bodyPr/>
        <a:lstStyle/>
        <a:p>
          <a:endParaRPr lang="es-ES"/>
        </a:p>
      </dgm:t>
    </dgm:pt>
    <dgm:pt modelId="{73FE2738-9522-4BA5-9099-BBE0CF928DD7}" type="pres">
      <dgm:prSet presAssocID="{D830F13E-0E9E-4AF0-A490-619EDF4A2DC3}" presName="Name37" presStyleLbl="parChTrans1D3" presStyleIdx="4" presStyleCnt="5"/>
      <dgm:spPr/>
      <dgm:t>
        <a:bodyPr/>
        <a:lstStyle/>
        <a:p>
          <a:endParaRPr lang="es-ES"/>
        </a:p>
      </dgm:t>
    </dgm:pt>
    <dgm:pt modelId="{B5BEE49A-6C84-40CA-83FC-A7C62CE2D58E}" type="pres">
      <dgm:prSet presAssocID="{81BE4821-252B-401D-897F-666A5B506EFF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23EA322B-A6A6-4EB9-8CAC-2C9B47FD82BE}" type="pres">
      <dgm:prSet presAssocID="{81BE4821-252B-401D-897F-666A5B506EFF}" presName="rootComposite" presStyleCnt="0"/>
      <dgm:spPr/>
      <dgm:t>
        <a:bodyPr/>
        <a:lstStyle/>
        <a:p>
          <a:endParaRPr lang="es-ES"/>
        </a:p>
      </dgm:t>
    </dgm:pt>
    <dgm:pt modelId="{0A09AF67-FCF5-44DD-A9BE-F528DA7D054D}" type="pres">
      <dgm:prSet presAssocID="{81BE4821-252B-401D-897F-666A5B506EFF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1A76540-ABDA-4347-B310-DCFD549B5D58}" type="pres">
      <dgm:prSet presAssocID="{81BE4821-252B-401D-897F-666A5B506EFF}" presName="rootConnector" presStyleLbl="node3" presStyleIdx="4" presStyleCnt="5"/>
      <dgm:spPr/>
      <dgm:t>
        <a:bodyPr/>
        <a:lstStyle/>
        <a:p>
          <a:endParaRPr lang="es-ES"/>
        </a:p>
      </dgm:t>
    </dgm:pt>
    <dgm:pt modelId="{858BA110-AE53-4B54-8CB4-FFB07EF73E7F}" type="pres">
      <dgm:prSet presAssocID="{81BE4821-252B-401D-897F-666A5B506EFF}" presName="hierChild4" presStyleCnt="0"/>
      <dgm:spPr/>
      <dgm:t>
        <a:bodyPr/>
        <a:lstStyle/>
        <a:p>
          <a:endParaRPr lang="es-ES"/>
        </a:p>
      </dgm:t>
    </dgm:pt>
    <dgm:pt modelId="{E1881D37-3356-44CB-8775-8691B91106A0}" type="pres">
      <dgm:prSet presAssocID="{756E7101-14A3-48B2-B592-1B4A8CC9928B}" presName="Name37" presStyleLbl="parChTrans1D4" presStyleIdx="8" presStyleCnt="10"/>
      <dgm:spPr/>
      <dgm:t>
        <a:bodyPr/>
        <a:lstStyle/>
        <a:p>
          <a:endParaRPr lang="es-ES"/>
        </a:p>
      </dgm:t>
    </dgm:pt>
    <dgm:pt modelId="{10AE0A4F-9615-469C-925A-240174C04020}" type="pres">
      <dgm:prSet presAssocID="{03102BE0-DC48-45E4-97B9-8715CFC0C4E3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66298E79-D4B1-4810-8391-BC4C27465071}" type="pres">
      <dgm:prSet presAssocID="{03102BE0-DC48-45E4-97B9-8715CFC0C4E3}" presName="rootComposite" presStyleCnt="0"/>
      <dgm:spPr/>
      <dgm:t>
        <a:bodyPr/>
        <a:lstStyle/>
        <a:p>
          <a:endParaRPr lang="es-ES"/>
        </a:p>
      </dgm:t>
    </dgm:pt>
    <dgm:pt modelId="{6446F139-7EB3-48D1-B02A-8A65779CCDCD}" type="pres">
      <dgm:prSet presAssocID="{03102BE0-DC48-45E4-97B9-8715CFC0C4E3}" presName="rootText" presStyleLbl="node4" presStyleIdx="8" presStyleCnt="1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8C287A0-4136-43DA-8DDB-16245DADF849}" type="pres">
      <dgm:prSet presAssocID="{03102BE0-DC48-45E4-97B9-8715CFC0C4E3}" presName="rootConnector" presStyleLbl="node4" presStyleIdx="8" presStyleCnt="10"/>
      <dgm:spPr/>
      <dgm:t>
        <a:bodyPr/>
        <a:lstStyle/>
        <a:p>
          <a:endParaRPr lang="es-ES"/>
        </a:p>
      </dgm:t>
    </dgm:pt>
    <dgm:pt modelId="{1822C5CE-22D3-455D-B6A9-1F913754DBA8}" type="pres">
      <dgm:prSet presAssocID="{03102BE0-DC48-45E4-97B9-8715CFC0C4E3}" presName="hierChild4" presStyleCnt="0"/>
      <dgm:spPr/>
      <dgm:t>
        <a:bodyPr/>
        <a:lstStyle/>
        <a:p>
          <a:endParaRPr lang="es-ES"/>
        </a:p>
      </dgm:t>
    </dgm:pt>
    <dgm:pt modelId="{E4351B0F-C40C-4D54-BC7A-9CE32EF33E58}" type="pres">
      <dgm:prSet presAssocID="{03102BE0-DC48-45E4-97B9-8715CFC0C4E3}" presName="hierChild5" presStyleCnt="0"/>
      <dgm:spPr/>
      <dgm:t>
        <a:bodyPr/>
        <a:lstStyle/>
        <a:p>
          <a:endParaRPr lang="es-ES"/>
        </a:p>
      </dgm:t>
    </dgm:pt>
    <dgm:pt modelId="{A8FCD020-63E8-476A-8286-0CA18FBCFD93}" type="pres">
      <dgm:prSet presAssocID="{802C74E8-6C51-409B-96DF-52217D91F9B9}" presName="Name37" presStyleLbl="parChTrans1D4" presStyleIdx="9" presStyleCnt="10"/>
      <dgm:spPr/>
      <dgm:t>
        <a:bodyPr/>
        <a:lstStyle/>
        <a:p>
          <a:endParaRPr lang="es-ES"/>
        </a:p>
      </dgm:t>
    </dgm:pt>
    <dgm:pt modelId="{620ED107-17B1-4551-8E38-9DE6F8C8C95D}" type="pres">
      <dgm:prSet presAssocID="{A3F3E963-E46E-46E4-A9AF-4E18F1A719C9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114F693C-69F6-4A2A-8BC4-0F3CA5C3ECC2}" type="pres">
      <dgm:prSet presAssocID="{A3F3E963-E46E-46E4-A9AF-4E18F1A719C9}" presName="rootComposite" presStyleCnt="0"/>
      <dgm:spPr/>
      <dgm:t>
        <a:bodyPr/>
        <a:lstStyle/>
        <a:p>
          <a:endParaRPr lang="es-ES"/>
        </a:p>
      </dgm:t>
    </dgm:pt>
    <dgm:pt modelId="{B5D94705-3523-4777-BB19-B7DD74D2DD17}" type="pres">
      <dgm:prSet presAssocID="{A3F3E963-E46E-46E4-A9AF-4E18F1A719C9}" presName="rootText" presStyleLbl="node4" presStyleIdx="9" presStyleCnt="1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445546C-7F9D-4F5F-BF33-1C88487E84DB}" type="pres">
      <dgm:prSet presAssocID="{A3F3E963-E46E-46E4-A9AF-4E18F1A719C9}" presName="rootConnector" presStyleLbl="node4" presStyleIdx="9" presStyleCnt="10"/>
      <dgm:spPr/>
      <dgm:t>
        <a:bodyPr/>
        <a:lstStyle/>
        <a:p>
          <a:endParaRPr lang="es-ES"/>
        </a:p>
      </dgm:t>
    </dgm:pt>
    <dgm:pt modelId="{E2A29452-887E-48E7-B51B-AF98BE0D8E36}" type="pres">
      <dgm:prSet presAssocID="{A3F3E963-E46E-46E4-A9AF-4E18F1A719C9}" presName="hierChild4" presStyleCnt="0"/>
      <dgm:spPr/>
      <dgm:t>
        <a:bodyPr/>
        <a:lstStyle/>
        <a:p>
          <a:endParaRPr lang="es-ES"/>
        </a:p>
      </dgm:t>
    </dgm:pt>
    <dgm:pt modelId="{D2373ADB-505E-485B-BAB9-ABAE317F6E99}" type="pres">
      <dgm:prSet presAssocID="{A3F3E963-E46E-46E4-A9AF-4E18F1A719C9}" presName="hierChild5" presStyleCnt="0"/>
      <dgm:spPr/>
      <dgm:t>
        <a:bodyPr/>
        <a:lstStyle/>
        <a:p>
          <a:endParaRPr lang="es-ES"/>
        </a:p>
      </dgm:t>
    </dgm:pt>
    <dgm:pt modelId="{B64DA092-B458-47FA-A9B9-58EFAD531CA4}" type="pres">
      <dgm:prSet presAssocID="{81BE4821-252B-401D-897F-666A5B506EFF}" presName="hierChild5" presStyleCnt="0"/>
      <dgm:spPr/>
      <dgm:t>
        <a:bodyPr/>
        <a:lstStyle/>
        <a:p>
          <a:endParaRPr lang="es-ES"/>
        </a:p>
      </dgm:t>
    </dgm:pt>
    <dgm:pt modelId="{0407606D-81FD-4A06-B59F-C571D600F780}" type="pres">
      <dgm:prSet presAssocID="{86DBB510-9113-45CC-AC10-3039EFB09640}" presName="hierChild5" presStyleCnt="0"/>
      <dgm:spPr/>
      <dgm:t>
        <a:bodyPr/>
        <a:lstStyle/>
        <a:p>
          <a:endParaRPr lang="es-ES"/>
        </a:p>
      </dgm:t>
    </dgm:pt>
    <dgm:pt modelId="{6780E753-8CA1-4D74-ADBC-AD498E7A6871}" type="pres">
      <dgm:prSet presAssocID="{A3D93A90-B35C-4F50-A55F-B8915C08A633}" presName="hierChild3" presStyleCnt="0"/>
      <dgm:spPr/>
      <dgm:t>
        <a:bodyPr/>
        <a:lstStyle/>
        <a:p>
          <a:endParaRPr lang="es-ES"/>
        </a:p>
      </dgm:t>
    </dgm:pt>
    <dgm:pt modelId="{7EB22836-1F55-4942-B223-A742B1523E69}" type="pres">
      <dgm:prSet presAssocID="{859DE2FD-A1E3-4B61-A349-558AFDA2C6CC}" presName="Name111" presStyleLbl="parChTrans1D2" presStyleIdx="1" presStyleCnt="2"/>
      <dgm:spPr/>
      <dgm:t>
        <a:bodyPr/>
        <a:lstStyle/>
        <a:p>
          <a:endParaRPr lang="es-ES"/>
        </a:p>
      </dgm:t>
    </dgm:pt>
    <dgm:pt modelId="{672C0CB6-4738-49F5-B3C7-EF24637A4A7B}" type="pres">
      <dgm:prSet presAssocID="{7B7E6582-68E0-4758-A615-640AE76742D4}" presName="hierRoot3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6CF6BFD9-3F86-427E-81AC-1DC16EE77A7E}" type="pres">
      <dgm:prSet presAssocID="{7B7E6582-68E0-4758-A615-640AE76742D4}" presName="rootComposite3" presStyleCnt="0"/>
      <dgm:spPr/>
      <dgm:t>
        <a:bodyPr/>
        <a:lstStyle/>
        <a:p>
          <a:endParaRPr lang="es-ES"/>
        </a:p>
      </dgm:t>
    </dgm:pt>
    <dgm:pt modelId="{7216C7CC-D03D-4035-8BB2-6DABD0688FFD}" type="pres">
      <dgm:prSet presAssocID="{7B7E6582-68E0-4758-A615-640AE76742D4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E85AEA8-6BBF-45B6-99DD-5C6DEF565249}" type="pres">
      <dgm:prSet presAssocID="{7B7E6582-68E0-4758-A615-640AE76742D4}" presName="rootConnector3" presStyleLbl="asst1" presStyleIdx="0" presStyleCnt="1"/>
      <dgm:spPr/>
      <dgm:t>
        <a:bodyPr/>
        <a:lstStyle/>
        <a:p>
          <a:endParaRPr lang="es-ES"/>
        </a:p>
      </dgm:t>
    </dgm:pt>
    <dgm:pt modelId="{EC53B490-A1B3-49B9-89F7-3C203BCCD308}" type="pres">
      <dgm:prSet presAssocID="{7B7E6582-68E0-4758-A615-640AE76742D4}" presName="hierChild6" presStyleCnt="0"/>
      <dgm:spPr/>
      <dgm:t>
        <a:bodyPr/>
        <a:lstStyle/>
        <a:p>
          <a:endParaRPr lang="es-ES"/>
        </a:p>
      </dgm:t>
    </dgm:pt>
    <dgm:pt modelId="{56350A7E-EAEB-4F07-AC65-5ACAF6104754}" type="pres">
      <dgm:prSet presAssocID="{7B7E6582-68E0-4758-A615-640AE76742D4}" presName="hierChild7" presStyleCnt="0"/>
      <dgm:spPr/>
      <dgm:t>
        <a:bodyPr/>
        <a:lstStyle/>
        <a:p>
          <a:endParaRPr lang="es-ES"/>
        </a:p>
      </dgm:t>
    </dgm:pt>
  </dgm:ptLst>
  <dgm:cxnLst>
    <dgm:cxn modelId="{757B6764-7D2B-4C5A-8C03-D35897F6A3B6}" type="presOf" srcId="{5A0521F9-BA04-4CE0-9E61-EE4D7AE387C3}" destId="{16351B13-26F7-4DBE-B9CF-2E9BB8479EE4}" srcOrd="0" destOrd="0" presId="urn:microsoft.com/office/officeart/2005/8/layout/orgChart1"/>
    <dgm:cxn modelId="{5DDE63F7-9534-4874-BA66-F21B689BC536}" srcId="{76CCC9BD-AD28-439A-B9F6-67E5EFEAB933}" destId="{09101C80-A36E-4325-A737-51755D6E7BD6}" srcOrd="0" destOrd="0" parTransId="{3D0FC2E4-B367-472E-B997-E4FD586749D8}" sibTransId="{AD3809D7-E320-4666-869F-B7B520DF5391}"/>
    <dgm:cxn modelId="{AE9C7D85-C7FC-451D-9A79-842032399E3B}" type="presOf" srcId="{86DBB510-9113-45CC-AC10-3039EFB09640}" destId="{A5CB6526-049F-4D6E-9FA9-E18BB4A2DBAE}" srcOrd="0" destOrd="0" presId="urn:microsoft.com/office/officeart/2005/8/layout/orgChart1"/>
    <dgm:cxn modelId="{8B22B557-E622-44B9-B2AF-DD226E7C2FD3}" srcId="{6488DDD5-5014-4806-87A1-B15406181584}" destId="{DF724063-EDF9-45F4-A16F-32739D7AFEA5}" srcOrd="0" destOrd="0" parTransId="{7364B048-57D7-4776-9F40-497CD650FAB4}" sibTransId="{B479ED60-931C-48AC-9FAB-76EDDB8EC1E2}"/>
    <dgm:cxn modelId="{B60D337B-A0A5-4C91-B87F-E635AF510CE3}" srcId="{86DBB510-9113-45CC-AC10-3039EFB09640}" destId="{6488DDD5-5014-4806-87A1-B15406181584}" srcOrd="0" destOrd="0" parTransId="{47FC0543-7471-476A-A022-2D8A41A96F1C}" sibTransId="{A3F88A55-4D39-4486-BA8A-442BC752B302}"/>
    <dgm:cxn modelId="{3C7969CC-F4BC-41EB-BB23-C7F190F954C2}" type="presOf" srcId="{C7363D9F-9296-4DC8-8C9A-E5BDCA3AFBA9}" destId="{99EDC828-0355-4567-8419-1BA4246EE088}" srcOrd="0" destOrd="0" presId="urn:microsoft.com/office/officeart/2005/8/layout/orgChart1"/>
    <dgm:cxn modelId="{C61B2C14-1115-4036-B856-5D4B9EE76F2E}" type="presOf" srcId="{5001C844-9B55-4205-959F-33094A8A3748}" destId="{4776BC7C-E2C2-4E0C-AC8E-FA01322D7138}" srcOrd="0" destOrd="0" presId="urn:microsoft.com/office/officeart/2005/8/layout/orgChart1"/>
    <dgm:cxn modelId="{20DE7A63-AB89-469F-A633-8565F7184B24}" type="presOf" srcId="{76CCC9BD-AD28-439A-B9F6-67E5EFEAB933}" destId="{92058102-E33C-4177-9CF3-AEB2AF650794}" srcOrd="1" destOrd="0" presId="urn:microsoft.com/office/officeart/2005/8/layout/orgChart1"/>
    <dgm:cxn modelId="{6BC45B10-17F0-43A2-9B92-F8F984D69CCF}" type="presOf" srcId="{5A0521F9-BA04-4CE0-9E61-EE4D7AE387C3}" destId="{B036D57A-9487-46C3-8DEF-022CB3338A3C}" srcOrd="1" destOrd="0" presId="urn:microsoft.com/office/officeart/2005/8/layout/orgChart1"/>
    <dgm:cxn modelId="{CBA4488C-0D20-40B5-808F-4244B5DD300C}" type="presOf" srcId="{86B71379-1B95-42EE-A04D-2E5277CA83FF}" destId="{3128F8DD-800D-4F9F-95F0-74EB69694D7A}" srcOrd="0" destOrd="0" presId="urn:microsoft.com/office/officeart/2005/8/layout/orgChart1"/>
    <dgm:cxn modelId="{F1A28D44-9A95-4F9D-8B40-97596B6069AF}" type="presOf" srcId="{6DA17ED0-5728-40AB-B34D-2A53E44E992A}" destId="{24E9D2E2-827B-474B-A067-EE7903671A99}" srcOrd="1" destOrd="0" presId="urn:microsoft.com/office/officeart/2005/8/layout/orgChart1"/>
    <dgm:cxn modelId="{6AD4352F-3B0F-413B-813B-CE42D6EC8975}" type="presOf" srcId="{03102BE0-DC48-45E4-97B9-8715CFC0C4E3}" destId="{48C287A0-4136-43DA-8DDB-16245DADF849}" srcOrd="1" destOrd="0" presId="urn:microsoft.com/office/officeart/2005/8/layout/orgChart1"/>
    <dgm:cxn modelId="{54D0831B-45D9-4E15-83D7-FCE8A0158E88}" type="presOf" srcId="{C7363D9F-9296-4DC8-8C9A-E5BDCA3AFBA9}" destId="{38CAB4AE-3702-408B-97AA-38D6D7CEFEE2}" srcOrd="1" destOrd="0" presId="urn:microsoft.com/office/officeart/2005/8/layout/orgChart1"/>
    <dgm:cxn modelId="{33805B66-E045-46B3-8A7B-D2DC3397D5A7}" type="presOf" srcId="{DF724063-EDF9-45F4-A16F-32739D7AFEA5}" destId="{40C2245B-253A-41FA-B3C8-E70CB0E85EAA}" srcOrd="0" destOrd="0" presId="urn:microsoft.com/office/officeart/2005/8/layout/orgChart1"/>
    <dgm:cxn modelId="{5E21C6EB-8045-4D1D-882D-5872F2DBAC78}" type="presOf" srcId="{A3F3E963-E46E-46E4-A9AF-4E18F1A719C9}" destId="{B5D94705-3523-4777-BB19-B7DD74D2DD17}" srcOrd="0" destOrd="0" presId="urn:microsoft.com/office/officeart/2005/8/layout/orgChart1"/>
    <dgm:cxn modelId="{73C4D78D-B73F-46C8-B2C5-F7DDF05E38B1}" type="presOf" srcId="{6765C2BB-254B-412A-BF4A-2E703657820E}" destId="{EDCD95E6-C342-4B3B-8776-E4D633FECCE8}" srcOrd="1" destOrd="0" presId="urn:microsoft.com/office/officeart/2005/8/layout/orgChart1"/>
    <dgm:cxn modelId="{C30AC7D4-6D2C-4EED-A03B-27264948D14E}" srcId="{86DBB510-9113-45CC-AC10-3039EFB09640}" destId="{81BE4821-252B-401D-897F-666A5B506EFF}" srcOrd="4" destOrd="0" parTransId="{D830F13E-0E9E-4AF0-A490-619EDF4A2DC3}" sibTransId="{157E0988-5FA0-4081-BA04-B81EAC80FC37}"/>
    <dgm:cxn modelId="{F8F037F6-F385-4311-90E6-A65A46765185}" type="presOf" srcId="{81BE4821-252B-401D-897F-666A5B506EFF}" destId="{0A09AF67-FCF5-44DD-A9BE-F528DA7D054D}" srcOrd="0" destOrd="0" presId="urn:microsoft.com/office/officeart/2005/8/layout/orgChart1"/>
    <dgm:cxn modelId="{D38C4D85-C155-43E5-8692-945052688FF3}" type="presOf" srcId="{02580599-F0F7-4A64-8B89-762C3E4B52FA}" destId="{48A054A6-61F0-4924-9137-216EB65452B2}" srcOrd="0" destOrd="0" presId="urn:microsoft.com/office/officeart/2005/8/layout/orgChart1"/>
    <dgm:cxn modelId="{01BFB531-26EE-4B22-A429-76F932A53273}" type="presOf" srcId="{81BE4821-252B-401D-897F-666A5B506EFF}" destId="{71A76540-ABDA-4347-B310-DCFD549B5D58}" srcOrd="1" destOrd="0" presId="urn:microsoft.com/office/officeart/2005/8/layout/orgChart1"/>
    <dgm:cxn modelId="{6297B35D-EA1E-4281-8C85-94B5EBCBAEE4}" type="presOf" srcId="{09101C80-A36E-4325-A737-51755D6E7BD6}" destId="{9D6331FC-EFDA-419A-945E-2DB4D0ABA0DB}" srcOrd="0" destOrd="0" presId="urn:microsoft.com/office/officeart/2005/8/layout/orgChart1"/>
    <dgm:cxn modelId="{F5FD7E52-A226-437C-9B71-5CE61264DD66}" type="presOf" srcId="{0F19F017-4FD7-447F-85FB-E07FD8AE891B}" destId="{8E791CBC-2246-4F95-8877-4534803E397B}" srcOrd="0" destOrd="0" presId="urn:microsoft.com/office/officeart/2005/8/layout/orgChart1"/>
    <dgm:cxn modelId="{13BE603A-28A0-493D-AF40-0BCA2264776E}" type="presOf" srcId="{6488DDD5-5014-4806-87A1-B15406181584}" destId="{9ADED69F-F991-44E5-88D7-8F831B803970}" srcOrd="0" destOrd="0" presId="urn:microsoft.com/office/officeart/2005/8/layout/orgChart1"/>
    <dgm:cxn modelId="{EDD34290-9DEA-48DD-9ABD-6BA9E91E4349}" type="presOf" srcId="{F0CD7B44-5D64-4DA7-B224-490360C8A5BD}" destId="{C39E618D-0EEB-4405-A9B8-160A5E78C036}" srcOrd="0" destOrd="0" presId="urn:microsoft.com/office/officeart/2005/8/layout/orgChart1"/>
    <dgm:cxn modelId="{C8FE7F14-57FF-4BA0-83D8-DE7F86A2AF64}" type="presOf" srcId="{D830F13E-0E9E-4AF0-A490-619EDF4A2DC3}" destId="{73FE2738-9522-4BA5-9099-BBE0CF928DD7}" srcOrd="0" destOrd="0" presId="urn:microsoft.com/office/officeart/2005/8/layout/orgChart1"/>
    <dgm:cxn modelId="{02E278DE-A350-40B1-B051-C5B1676FE892}" type="presOf" srcId="{802C74E8-6C51-409B-96DF-52217D91F9B9}" destId="{A8FCD020-63E8-476A-8286-0CA18FBCFD93}" srcOrd="0" destOrd="0" presId="urn:microsoft.com/office/officeart/2005/8/layout/orgChart1"/>
    <dgm:cxn modelId="{C544D028-AF52-4858-9814-4B0A28B30AAD}" srcId="{5001C844-9B55-4205-959F-33094A8A3748}" destId="{5A0521F9-BA04-4CE0-9E61-EE4D7AE387C3}" srcOrd="1" destOrd="0" parTransId="{0434529A-7947-46DA-A793-87379AB744F5}" sibTransId="{95D0D9B0-CC2B-483A-B8A8-8779E05AF0CF}"/>
    <dgm:cxn modelId="{685943BC-C447-48F3-839B-F2C2B14FD9EF}" type="presOf" srcId="{86DBB510-9113-45CC-AC10-3039EFB09640}" destId="{CA9F86EA-60AE-491E-8D04-7FB39AF840CF}" srcOrd="1" destOrd="0" presId="urn:microsoft.com/office/officeart/2005/8/layout/orgChart1"/>
    <dgm:cxn modelId="{F4DE611D-5C6D-458E-A8BC-01308CDD13FF}" type="presOf" srcId="{F3A84E77-A1BA-4AA2-89CD-4A5922A5154E}" destId="{FD7E6975-45E2-43AE-BBEB-44CF9F0F7976}" srcOrd="0" destOrd="0" presId="urn:microsoft.com/office/officeart/2005/8/layout/orgChart1"/>
    <dgm:cxn modelId="{15EBFE86-7383-48A5-9EA4-3C0C27CF03A7}" srcId="{A3D93A90-B35C-4F50-A55F-B8915C08A633}" destId="{86DBB510-9113-45CC-AC10-3039EFB09640}" srcOrd="1" destOrd="0" parTransId="{F0CD7B44-5D64-4DA7-B224-490360C8A5BD}" sibTransId="{30A646C7-CA0F-4003-8DD9-F5A3AF1FB7F4}"/>
    <dgm:cxn modelId="{BB923BD1-BAC2-4DD5-BE3A-06EF4201AF90}" type="presOf" srcId="{285FDD0D-EF61-4678-96D6-83B31C4C3C91}" destId="{6117DF3B-E4F7-47B7-A3A3-A0CE9786E8D8}" srcOrd="0" destOrd="0" presId="urn:microsoft.com/office/officeart/2005/8/layout/orgChart1"/>
    <dgm:cxn modelId="{094BA66A-985F-4737-A67E-5FEE298C5F92}" srcId="{0F19F017-4FD7-447F-85FB-E07FD8AE891B}" destId="{6FE88255-E2A8-419A-B7DC-F00882E48CCA}" srcOrd="1" destOrd="0" parTransId="{C9A7D149-2931-4EBD-82CF-A9620CC81622}" sibTransId="{B4CC2C80-F70E-4170-9DA5-5013144C58BF}"/>
    <dgm:cxn modelId="{695F29B5-6F2A-4587-9E8C-5C0A48A91005}" type="presOf" srcId="{7B7E6582-68E0-4758-A615-640AE76742D4}" destId="{DE85AEA8-6BBF-45B6-99DD-5C6DEF565249}" srcOrd="1" destOrd="0" presId="urn:microsoft.com/office/officeart/2005/8/layout/orgChart1"/>
    <dgm:cxn modelId="{157B82EF-A898-4BB4-9BCE-028E64E8F827}" type="presOf" srcId="{756E7101-14A3-48B2-B592-1B4A8CC9928B}" destId="{E1881D37-3356-44CB-8775-8691B91106A0}" srcOrd="0" destOrd="0" presId="urn:microsoft.com/office/officeart/2005/8/layout/orgChart1"/>
    <dgm:cxn modelId="{0A0DA482-CD42-472F-A1E0-70899DD89A86}" srcId="{6488DDD5-5014-4806-87A1-B15406181584}" destId="{C7363D9F-9296-4DC8-8C9A-E5BDCA3AFBA9}" srcOrd="1" destOrd="0" parTransId="{1D5EB969-F0C4-4A03-9AC3-91E5E9C82270}" sibTransId="{544B57DB-60BA-4EA9-A8E2-B36CC19A40C0}"/>
    <dgm:cxn modelId="{39B74DF9-8354-4680-9618-6296CED768FC}" type="presOf" srcId="{EACA72C4-921C-47BA-B8D8-A630EB6FBEE5}" destId="{28DE4FD7-93AA-4042-AC66-44483BDD3CF9}" srcOrd="0" destOrd="0" presId="urn:microsoft.com/office/officeart/2005/8/layout/orgChart1"/>
    <dgm:cxn modelId="{34E96988-81AC-458D-8478-7FC33B75E7B0}" type="presOf" srcId="{6488DDD5-5014-4806-87A1-B15406181584}" destId="{B8580001-2237-41DA-99E6-C26D793D889B}" srcOrd="1" destOrd="0" presId="urn:microsoft.com/office/officeart/2005/8/layout/orgChart1"/>
    <dgm:cxn modelId="{ABF5B140-BAA5-4A56-B1B8-950058DF96B3}" type="presOf" srcId="{3D0FC2E4-B367-472E-B997-E4FD586749D8}" destId="{257A8AB3-515F-4FCE-AAA8-48E1B690B649}" srcOrd="0" destOrd="0" presId="urn:microsoft.com/office/officeart/2005/8/layout/orgChart1"/>
    <dgm:cxn modelId="{8A3B6E09-237E-49B8-977D-29EAE897BE10}" type="presOf" srcId="{CF346207-8BDF-42DB-9344-C92C499048BE}" destId="{A48D9053-AEE2-4F16-A7C3-3485DA101B73}" srcOrd="0" destOrd="0" presId="urn:microsoft.com/office/officeart/2005/8/layout/orgChart1"/>
    <dgm:cxn modelId="{D26CE299-8223-47E8-B681-7A5BD621F42F}" type="presOf" srcId="{0434529A-7947-46DA-A793-87379AB744F5}" destId="{8E1F43CB-9873-427B-8311-CE8629601A7C}" srcOrd="0" destOrd="0" presId="urn:microsoft.com/office/officeart/2005/8/layout/orgChart1"/>
    <dgm:cxn modelId="{8687C1B5-10F4-494E-83B6-DD44621A5EE7}" srcId="{76CCC9BD-AD28-439A-B9F6-67E5EFEAB933}" destId="{6765C2BB-254B-412A-BF4A-2E703657820E}" srcOrd="1" destOrd="0" parTransId="{285FDD0D-EF61-4678-96D6-83B31C4C3C91}" sibTransId="{5F61B33D-189D-4618-A473-151D04F34A03}"/>
    <dgm:cxn modelId="{4CC4E5CB-CA51-47FB-B352-1C36844EC97A}" type="presOf" srcId="{3F0602C5-4E4B-4387-B4DB-CE6D236C92E3}" destId="{7CB79FE3-C5F4-4394-86FB-13044A7618C7}" srcOrd="0" destOrd="0" presId="urn:microsoft.com/office/officeart/2005/8/layout/orgChart1"/>
    <dgm:cxn modelId="{E651F409-052D-466B-A788-021570158E54}" type="presOf" srcId="{03102BE0-DC48-45E4-97B9-8715CFC0C4E3}" destId="{6446F139-7EB3-48D1-B02A-8A65779CCDCD}" srcOrd="0" destOrd="0" presId="urn:microsoft.com/office/officeart/2005/8/layout/orgChart1"/>
    <dgm:cxn modelId="{BB0C3528-B80E-4EB8-AD61-09BD98B2D6B9}" srcId="{EACA72C4-921C-47BA-B8D8-A630EB6FBEE5}" destId="{A3D93A90-B35C-4F50-A55F-B8915C08A633}" srcOrd="0" destOrd="0" parTransId="{8020B8E9-E576-4900-8B78-F79F3F6D3E8C}" sibTransId="{19D8DB20-03F3-4FF2-9E54-F950C7F228AA}"/>
    <dgm:cxn modelId="{4191A070-7A41-4246-B225-CAE05BD68F7A}" type="presOf" srcId="{76CCC9BD-AD28-439A-B9F6-67E5EFEAB933}" destId="{EB4D99C7-3E4D-4472-9C08-0C7082EBF93A}" srcOrd="0" destOrd="0" presId="urn:microsoft.com/office/officeart/2005/8/layout/orgChart1"/>
    <dgm:cxn modelId="{C312A705-01F0-4004-BEBA-5B66EB514CF7}" srcId="{A3D93A90-B35C-4F50-A55F-B8915C08A633}" destId="{7B7E6582-68E0-4758-A615-640AE76742D4}" srcOrd="0" destOrd="0" parTransId="{859DE2FD-A1E3-4B61-A349-558AFDA2C6CC}" sibTransId="{77EFD38B-490F-40BF-A2F7-C2BB124A0B3E}"/>
    <dgm:cxn modelId="{DAB1795C-2624-42D7-8BD9-60853D88EE8C}" type="presOf" srcId="{7364B048-57D7-4776-9F40-497CD650FAB4}" destId="{661ACA33-7E7E-4C47-9815-738F96E517CE}" srcOrd="0" destOrd="0" presId="urn:microsoft.com/office/officeart/2005/8/layout/orgChart1"/>
    <dgm:cxn modelId="{723755F5-441A-4355-8DBF-2272C51BB848}" type="presOf" srcId="{86B71379-1B95-42EE-A04D-2E5277CA83FF}" destId="{5ED1AEF8-FFA2-4BCC-94F1-16638938EA45}" srcOrd="1" destOrd="0" presId="urn:microsoft.com/office/officeart/2005/8/layout/orgChart1"/>
    <dgm:cxn modelId="{FA0DC076-EB09-4F7F-9F7F-B7F35B5AAADE}" type="presOf" srcId="{6765C2BB-254B-412A-BF4A-2E703657820E}" destId="{8FA482FC-9463-487B-A17F-4D1269FD229E}" srcOrd="0" destOrd="0" presId="urn:microsoft.com/office/officeart/2005/8/layout/orgChart1"/>
    <dgm:cxn modelId="{318E5169-07B0-4C6F-8640-7B7CB93FF7A7}" type="presOf" srcId="{1D5EB969-F0C4-4A03-9AC3-91E5E9C82270}" destId="{2FB9ED92-A7FD-40DE-933D-4E17558966EB}" srcOrd="0" destOrd="0" presId="urn:microsoft.com/office/officeart/2005/8/layout/orgChart1"/>
    <dgm:cxn modelId="{6585F7EA-8321-426D-AAE0-0D3ED39E848A}" type="presOf" srcId="{47FC0543-7471-476A-A022-2D8A41A96F1C}" destId="{4AD33E73-0A24-44BB-BA6D-0F55E71690CE}" srcOrd="0" destOrd="0" presId="urn:microsoft.com/office/officeart/2005/8/layout/orgChart1"/>
    <dgm:cxn modelId="{B72612F8-3634-4EE8-8F2D-C10F460DA155}" type="presOf" srcId="{09101C80-A36E-4325-A737-51755D6E7BD6}" destId="{16C307F4-44E1-4356-9C2B-AE9052800300}" srcOrd="1" destOrd="0" presId="urn:microsoft.com/office/officeart/2005/8/layout/orgChart1"/>
    <dgm:cxn modelId="{B6D81065-B781-4401-A5BD-294F93E9AA59}" type="presOf" srcId="{A3F3E963-E46E-46E4-A9AF-4E18F1A719C9}" destId="{D445546C-7F9D-4F5F-BF33-1C88487E84DB}" srcOrd="1" destOrd="0" presId="urn:microsoft.com/office/officeart/2005/8/layout/orgChart1"/>
    <dgm:cxn modelId="{8FCF80E9-9192-4E7C-A80B-8F4E8CDE9102}" srcId="{81BE4821-252B-401D-897F-666A5B506EFF}" destId="{A3F3E963-E46E-46E4-A9AF-4E18F1A719C9}" srcOrd="1" destOrd="0" parTransId="{802C74E8-6C51-409B-96DF-52217D91F9B9}" sibTransId="{1557C8F6-B39F-4933-8DB7-086EF1B14BC2}"/>
    <dgm:cxn modelId="{88C79DE8-4E14-4462-8DF9-1E1856F6DA79}" type="presOf" srcId="{859DE2FD-A1E3-4B61-A349-558AFDA2C6CC}" destId="{7EB22836-1F55-4942-B223-A742B1523E69}" srcOrd="0" destOrd="0" presId="urn:microsoft.com/office/officeart/2005/8/layout/orgChart1"/>
    <dgm:cxn modelId="{0F83B2E1-FBFA-41FF-B4F6-158FD0E196F4}" type="presOf" srcId="{6FE88255-E2A8-419A-B7DC-F00882E48CCA}" destId="{ABF76EB2-1FB0-4D47-9BCF-2CD2FE53D1B6}" srcOrd="1" destOrd="0" presId="urn:microsoft.com/office/officeart/2005/8/layout/orgChart1"/>
    <dgm:cxn modelId="{944334E4-172E-4B17-A1D6-601F93C7ABA6}" type="presOf" srcId="{A3D93A90-B35C-4F50-A55F-B8915C08A633}" destId="{170FCDE9-35D5-436D-8A25-2FCD2EBD1EBE}" srcOrd="1" destOrd="0" presId="urn:microsoft.com/office/officeart/2005/8/layout/orgChart1"/>
    <dgm:cxn modelId="{B44855D6-F3B7-4FB3-AE6E-D7A998639338}" srcId="{81BE4821-252B-401D-897F-666A5B506EFF}" destId="{03102BE0-DC48-45E4-97B9-8715CFC0C4E3}" srcOrd="0" destOrd="0" parTransId="{756E7101-14A3-48B2-B592-1B4A8CC9928B}" sibTransId="{E485496E-2494-4B02-B7A2-1F63792474AF}"/>
    <dgm:cxn modelId="{1F074F5F-C669-4590-972B-A49534055EE5}" type="presOf" srcId="{6FE88255-E2A8-419A-B7DC-F00882E48CCA}" destId="{F58F5BE0-0842-4FC2-A1CC-B710E3A91598}" srcOrd="0" destOrd="0" presId="urn:microsoft.com/office/officeart/2005/8/layout/orgChart1"/>
    <dgm:cxn modelId="{8986DE7C-C5E3-43A4-AEB5-36CCF27318A9}" type="presOf" srcId="{5001C844-9B55-4205-959F-33094A8A3748}" destId="{C6F6428C-12E8-45F4-B3B6-05CF48A03D5F}" srcOrd="1" destOrd="0" presId="urn:microsoft.com/office/officeart/2005/8/layout/orgChart1"/>
    <dgm:cxn modelId="{B7759F0F-7248-4C0D-AF36-A53D34D385E3}" type="presOf" srcId="{DF724063-EDF9-45F4-A16F-32739D7AFEA5}" destId="{F7150C3A-F8F0-45CA-9821-0C6548D6BE19}" srcOrd="1" destOrd="0" presId="urn:microsoft.com/office/officeart/2005/8/layout/orgChart1"/>
    <dgm:cxn modelId="{89AC2BEC-BB38-41C1-89F7-0E1113C95B9E}" srcId="{86DBB510-9113-45CC-AC10-3039EFB09640}" destId="{76CCC9BD-AD28-439A-B9F6-67E5EFEAB933}" srcOrd="2" destOrd="0" parTransId="{38BF5C3C-CC00-4F3D-BB38-ABA58DC3A294}" sibTransId="{4E8916C7-D6E6-4854-BE8A-457CE8EA1BA6}"/>
    <dgm:cxn modelId="{62175D08-91C7-4819-B156-6AA96FCEC17B}" type="presOf" srcId="{38BF5C3C-CC00-4F3D-BB38-ABA58DC3A294}" destId="{4F6048AE-B35E-4D17-9D82-0AE870967425}" srcOrd="0" destOrd="0" presId="urn:microsoft.com/office/officeart/2005/8/layout/orgChart1"/>
    <dgm:cxn modelId="{149F9686-F31B-41F6-A68A-537CD9EE5732}" type="presOf" srcId="{0F19F017-4FD7-447F-85FB-E07FD8AE891B}" destId="{41CB3057-F016-4009-9898-B6EA2BB95ADE}" srcOrd="1" destOrd="0" presId="urn:microsoft.com/office/officeart/2005/8/layout/orgChart1"/>
    <dgm:cxn modelId="{C0A69523-FBC8-4D35-A291-7368A5A29BE5}" srcId="{86DBB510-9113-45CC-AC10-3039EFB09640}" destId="{0F19F017-4FD7-447F-85FB-E07FD8AE891B}" srcOrd="3" destOrd="0" parTransId="{02580599-F0F7-4A64-8B89-762C3E4B52FA}" sibTransId="{5701A938-A909-4260-9252-EE5A25A83F7A}"/>
    <dgm:cxn modelId="{BB309CB9-FC62-4730-9D9B-6A45C20A1513}" type="presOf" srcId="{C9A7D149-2931-4EBD-82CF-A9620CC81622}" destId="{9D1438DA-83CD-425E-B7F3-8C22C419A995}" srcOrd="0" destOrd="0" presId="urn:microsoft.com/office/officeart/2005/8/layout/orgChart1"/>
    <dgm:cxn modelId="{C714731F-6AC6-4FD6-9813-604816BD9D40}" type="presOf" srcId="{6DA17ED0-5728-40AB-B34D-2A53E44E992A}" destId="{75D83C2D-86D0-43BA-9E5D-54D5B6504841}" srcOrd="0" destOrd="0" presId="urn:microsoft.com/office/officeart/2005/8/layout/orgChart1"/>
    <dgm:cxn modelId="{A4BD8414-F7EE-491C-8BB7-1B0D4C51D951}" type="presOf" srcId="{A3D93A90-B35C-4F50-A55F-B8915C08A633}" destId="{A8DE2349-C342-49F6-9564-0BEBC5C21456}" srcOrd="0" destOrd="0" presId="urn:microsoft.com/office/officeart/2005/8/layout/orgChart1"/>
    <dgm:cxn modelId="{0329A2F3-CB35-48BB-8082-7333173A9D80}" type="presOf" srcId="{7B7E6582-68E0-4758-A615-640AE76742D4}" destId="{7216C7CC-D03D-4035-8BB2-6DABD0688FFD}" srcOrd="0" destOrd="0" presId="urn:microsoft.com/office/officeart/2005/8/layout/orgChart1"/>
    <dgm:cxn modelId="{1308DC83-A488-4026-825F-CD436E687FCB}" srcId="{5001C844-9B55-4205-959F-33094A8A3748}" destId="{6DA17ED0-5728-40AB-B34D-2A53E44E992A}" srcOrd="0" destOrd="0" parTransId="{CF346207-8BDF-42DB-9344-C92C499048BE}" sibTransId="{5AE46F65-D404-4464-B510-F1D953AB8576}"/>
    <dgm:cxn modelId="{98D3705E-39D7-4757-B1AE-158F57B9D8C5}" srcId="{86DBB510-9113-45CC-AC10-3039EFB09640}" destId="{5001C844-9B55-4205-959F-33094A8A3748}" srcOrd="1" destOrd="0" parTransId="{3F0602C5-4E4B-4387-B4DB-CE6D236C92E3}" sibTransId="{C540FC3A-6432-41F4-A5A1-7DA6C64B744B}"/>
    <dgm:cxn modelId="{808B9906-8B84-4C10-BE7B-45A573820836}" srcId="{0F19F017-4FD7-447F-85FB-E07FD8AE891B}" destId="{86B71379-1B95-42EE-A04D-2E5277CA83FF}" srcOrd="0" destOrd="0" parTransId="{F3A84E77-A1BA-4AA2-89CD-4A5922A5154E}" sibTransId="{B8C9CC73-830D-4896-8691-2B895CC5A19A}"/>
    <dgm:cxn modelId="{0DFFF75E-18E3-4526-8BE5-D58DC81B4498}" type="presParOf" srcId="{28DE4FD7-93AA-4042-AC66-44483BDD3CF9}" destId="{F2D8547E-19B9-4667-9921-690A3CC730EE}" srcOrd="0" destOrd="0" presId="urn:microsoft.com/office/officeart/2005/8/layout/orgChart1"/>
    <dgm:cxn modelId="{6A7E1F90-0D67-427D-9E29-689BC04E486A}" type="presParOf" srcId="{F2D8547E-19B9-4667-9921-690A3CC730EE}" destId="{245BF7B5-D642-4E7F-9FB4-3ABC8F7E8997}" srcOrd="0" destOrd="0" presId="urn:microsoft.com/office/officeart/2005/8/layout/orgChart1"/>
    <dgm:cxn modelId="{C54509D5-107B-41CC-9AC8-07C84ED10D7A}" type="presParOf" srcId="{245BF7B5-D642-4E7F-9FB4-3ABC8F7E8997}" destId="{A8DE2349-C342-49F6-9564-0BEBC5C21456}" srcOrd="0" destOrd="0" presId="urn:microsoft.com/office/officeart/2005/8/layout/orgChart1"/>
    <dgm:cxn modelId="{09D60DF4-B42A-48A2-A8F2-B0C792E1EED9}" type="presParOf" srcId="{245BF7B5-D642-4E7F-9FB4-3ABC8F7E8997}" destId="{170FCDE9-35D5-436D-8A25-2FCD2EBD1EBE}" srcOrd="1" destOrd="0" presId="urn:microsoft.com/office/officeart/2005/8/layout/orgChart1"/>
    <dgm:cxn modelId="{413442A9-1D32-49B6-8080-319B99FE197A}" type="presParOf" srcId="{F2D8547E-19B9-4667-9921-690A3CC730EE}" destId="{AA7DF0F5-8DF2-48C0-A232-E29855825690}" srcOrd="1" destOrd="0" presId="urn:microsoft.com/office/officeart/2005/8/layout/orgChart1"/>
    <dgm:cxn modelId="{AC52F338-87B3-4AE6-8A19-A2D679C67F83}" type="presParOf" srcId="{AA7DF0F5-8DF2-48C0-A232-E29855825690}" destId="{C39E618D-0EEB-4405-A9B8-160A5E78C036}" srcOrd="0" destOrd="0" presId="urn:microsoft.com/office/officeart/2005/8/layout/orgChart1"/>
    <dgm:cxn modelId="{66AEF233-57EA-463B-B93C-862BE28AB979}" type="presParOf" srcId="{AA7DF0F5-8DF2-48C0-A232-E29855825690}" destId="{FCEAADD9-F0ED-4698-965B-D8DC3C786A4A}" srcOrd="1" destOrd="0" presId="urn:microsoft.com/office/officeart/2005/8/layout/orgChart1"/>
    <dgm:cxn modelId="{083F7F23-DFF7-497B-88E1-9046F87B7FE3}" type="presParOf" srcId="{FCEAADD9-F0ED-4698-965B-D8DC3C786A4A}" destId="{6462543F-4C35-49AD-A972-90C14CDB18ED}" srcOrd="0" destOrd="0" presId="urn:microsoft.com/office/officeart/2005/8/layout/orgChart1"/>
    <dgm:cxn modelId="{EEE035AB-05BE-48CA-A80F-C6813AD84B6A}" type="presParOf" srcId="{6462543F-4C35-49AD-A972-90C14CDB18ED}" destId="{A5CB6526-049F-4D6E-9FA9-E18BB4A2DBAE}" srcOrd="0" destOrd="0" presId="urn:microsoft.com/office/officeart/2005/8/layout/orgChart1"/>
    <dgm:cxn modelId="{6150E082-EC2D-4916-84F2-AD29AE0BD293}" type="presParOf" srcId="{6462543F-4C35-49AD-A972-90C14CDB18ED}" destId="{CA9F86EA-60AE-491E-8D04-7FB39AF840CF}" srcOrd="1" destOrd="0" presId="urn:microsoft.com/office/officeart/2005/8/layout/orgChart1"/>
    <dgm:cxn modelId="{6D613E1E-BA06-4C1F-96C0-6AF256A4D835}" type="presParOf" srcId="{FCEAADD9-F0ED-4698-965B-D8DC3C786A4A}" destId="{04C9F8AD-A7B8-4D25-BE50-D41EE90D4E1B}" srcOrd="1" destOrd="0" presId="urn:microsoft.com/office/officeart/2005/8/layout/orgChart1"/>
    <dgm:cxn modelId="{C8315EA6-E016-44B6-B217-099CD67E5C59}" type="presParOf" srcId="{04C9F8AD-A7B8-4D25-BE50-D41EE90D4E1B}" destId="{4AD33E73-0A24-44BB-BA6D-0F55E71690CE}" srcOrd="0" destOrd="0" presId="urn:microsoft.com/office/officeart/2005/8/layout/orgChart1"/>
    <dgm:cxn modelId="{94FBA012-E1B9-4E96-B17C-61B58B70B3FC}" type="presParOf" srcId="{04C9F8AD-A7B8-4D25-BE50-D41EE90D4E1B}" destId="{4E79FA56-EDFF-4AD9-A6B8-D8183C68F4F8}" srcOrd="1" destOrd="0" presId="urn:microsoft.com/office/officeart/2005/8/layout/orgChart1"/>
    <dgm:cxn modelId="{5D20240B-5084-4376-AE76-B37298C5AA36}" type="presParOf" srcId="{4E79FA56-EDFF-4AD9-A6B8-D8183C68F4F8}" destId="{0EF8B1DD-624A-4799-B898-19668208E039}" srcOrd="0" destOrd="0" presId="urn:microsoft.com/office/officeart/2005/8/layout/orgChart1"/>
    <dgm:cxn modelId="{CEA61679-389B-4AFB-AE83-DD821C948053}" type="presParOf" srcId="{0EF8B1DD-624A-4799-B898-19668208E039}" destId="{9ADED69F-F991-44E5-88D7-8F831B803970}" srcOrd="0" destOrd="0" presId="urn:microsoft.com/office/officeart/2005/8/layout/orgChart1"/>
    <dgm:cxn modelId="{4D739E76-F832-4BED-BBCB-FBA5C113787E}" type="presParOf" srcId="{0EF8B1DD-624A-4799-B898-19668208E039}" destId="{B8580001-2237-41DA-99E6-C26D793D889B}" srcOrd="1" destOrd="0" presId="urn:microsoft.com/office/officeart/2005/8/layout/orgChart1"/>
    <dgm:cxn modelId="{716C145E-219E-4D87-94B0-1F8A2A35E7EC}" type="presParOf" srcId="{4E79FA56-EDFF-4AD9-A6B8-D8183C68F4F8}" destId="{5D5EACD4-FB58-452D-9378-1A0CDFBB1930}" srcOrd="1" destOrd="0" presId="urn:microsoft.com/office/officeart/2005/8/layout/orgChart1"/>
    <dgm:cxn modelId="{791E389C-0D56-4269-9174-9DF15AA2D4BB}" type="presParOf" srcId="{5D5EACD4-FB58-452D-9378-1A0CDFBB1930}" destId="{661ACA33-7E7E-4C47-9815-738F96E517CE}" srcOrd="0" destOrd="0" presId="urn:microsoft.com/office/officeart/2005/8/layout/orgChart1"/>
    <dgm:cxn modelId="{CE1E8D2B-1CDA-482B-892C-20F06280EFC9}" type="presParOf" srcId="{5D5EACD4-FB58-452D-9378-1A0CDFBB1930}" destId="{FA388213-A52A-4AAC-AB0D-9A4122F27F26}" srcOrd="1" destOrd="0" presId="urn:microsoft.com/office/officeart/2005/8/layout/orgChart1"/>
    <dgm:cxn modelId="{F85854EE-C3A8-491B-BF44-5FDA954DB8B0}" type="presParOf" srcId="{FA388213-A52A-4AAC-AB0D-9A4122F27F26}" destId="{62EED8AD-DA41-438B-9C16-DFBBB3DCE2FC}" srcOrd="0" destOrd="0" presId="urn:microsoft.com/office/officeart/2005/8/layout/orgChart1"/>
    <dgm:cxn modelId="{A59D40DB-C598-4264-A91C-114A460920F1}" type="presParOf" srcId="{62EED8AD-DA41-438B-9C16-DFBBB3DCE2FC}" destId="{40C2245B-253A-41FA-B3C8-E70CB0E85EAA}" srcOrd="0" destOrd="0" presId="urn:microsoft.com/office/officeart/2005/8/layout/orgChart1"/>
    <dgm:cxn modelId="{5D42630E-4CDF-4358-9FD6-415984FB5036}" type="presParOf" srcId="{62EED8AD-DA41-438B-9C16-DFBBB3DCE2FC}" destId="{F7150C3A-F8F0-45CA-9821-0C6548D6BE19}" srcOrd="1" destOrd="0" presId="urn:microsoft.com/office/officeart/2005/8/layout/orgChart1"/>
    <dgm:cxn modelId="{BA57EEF7-ABFE-45E8-B942-0CD0A687E17E}" type="presParOf" srcId="{FA388213-A52A-4AAC-AB0D-9A4122F27F26}" destId="{00D20996-46F3-457A-96CF-8284312D6302}" srcOrd="1" destOrd="0" presId="urn:microsoft.com/office/officeart/2005/8/layout/orgChart1"/>
    <dgm:cxn modelId="{06423255-6C6B-47FA-8D22-8DA7C6BCC45D}" type="presParOf" srcId="{FA388213-A52A-4AAC-AB0D-9A4122F27F26}" destId="{7ED7B19F-9457-4313-BB51-A76B32302799}" srcOrd="2" destOrd="0" presId="urn:microsoft.com/office/officeart/2005/8/layout/orgChart1"/>
    <dgm:cxn modelId="{1DB34CD3-89EC-489B-A47B-C13530AF0489}" type="presParOf" srcId="{5D5EACD4-FB58-452D-9378-1A0CDFBB1930}" destId="{2FB9ED92-A7FD-40DE-933D-4E17558966EB}" srcOrd="2" destOrd="0" presId="urn:microsoft.com/office/officeart/2005/8/layout/orgChart1"/>
    <dgm:cxn modelId="{035590CC-1CED-40E2-A777-DB1CBF999597}" type="presParOf" srcId="{5D5EACD4-FB58-452D-9378-1A0CDFBB1930}" destId="{22AE4F4B-7786-4820-8E6F-1C95E59C8392}" srcOrd="3" destOrd="0" presId="urn:microsoft.com/office/officeart/2005/8/layout/orgChart1"/>
    <dgm:cxn modelId="{876771C6-FB40-4095-8BCA-C55F44FEFD1F}" type="presParOf" srcId="{22AE4F4B-7786-4820-8E6F-1C95E59C8392}" destId="{9A3CF4DC-FBD3-4C1F-8200-97C8F29C78E3}" srcOrd="0" destOrd="0" presId="urn:microsoft.com/office/officeart/2005/8/layout/orgChart1"/>
    <dgm:cxn modelId="{68687B85-8A9B-4D5B-BA86-EFA181BCB55F}" type="presParOf" srcId="{9A3CF4DC-FBD3-4C1F-8200-97C8F29C78E3}" destId="{99EDC828-0355-4567-8419-1BA4246EE088}" srcOrd="0" destOrd="0" presId="urn:microsoft.com/office/officeart/2005/8/layout/orgChart1"/>
    <dgm:cxn modelId="{30468922-1B5A-421D-A601-3B4DBF5B0208}" type="presParOf" srcId="{9A3CF4DC-FBD3-4C1F-8200-97C8F29C78E3}" destId="{38CAB4AE-3702-408B-97AA-38D6D7CEFEE2}" srcOrd="1" destOrd="0" presId="urn:microsoft.com/office/officeart/2005/8/layout/orgChart1"/>
    <dgm:cxn modelId="{FC54242C-9149-4F40-8D94-B25B2F0201BC}" type="presParOf" srcId="{22AE4F4B-7786-4820-8E6F-1C95E59C8392}" destId="{E972E2F3-7465-4BB4-8CA2-4C1B5442C5D0}" srcOrd="1" destOrd="0" presId="urn:microsoft.com/office/officeart/2005/8/layout/orgChart1"/>
    <dgm:cxn modelId="{420FB229-99CF-49AF-B5F5-F2E7971364BC}" type="presParOf" srcId="{22AE4F4B-7786-4820-8E6F-1C95E59C8392}" destId="{3A32AB9D-D8F1-4B2F-9301-22E7A5356778}" srcOrd="2" destOrd="0" presId="urn:microsoft.com/office/officeart/2005/8/layout/orgChart1"/>
    <dgm:cxn modelId="{B841F6B4-37DE-40AB-AD70-02E2F71ADFE3}" type="presParOf" srcId="{4E79FA56-EDFF-4AD9-A6B8-D8183C68F4F8}" destId="{76DAF3CD-C76C-41AC-B9CA-F8427CCB233A}" srcOrd="2" destOrd="0" presId="urn:microsoft.com/office/officeart/2005/8/layout/orgChart1"/>
    <dgm:cxn modelId="{885E2528-B243-4DAE-A370-B3D5643C2AF1}" type="presParOf" srcId="{04C9F8AD-A7B8-4D25-BE50-D41EE90D4E1B}" destId="{7CB79FE3-C5F4-4394-86FB-13044A7618C7}" srcOrd="2" destOrd="0" presId="urn:microsoft.com/office/officeart/2005/8/layout/orgChart1"/>
    <dgm:cxn modelId="{09020E75-B506-47E9-B9FD-BEC888A1EF44}" type="presParOf" srcId="{04C9F8AD-A7B8-4D25-BE50-D41EE90D4E1B}" destId="{DC5AA5F1-C653-44D6-8D2F-F0E4466E9C00}" srcOrd="3" destOrd="0" presId="urn:microsoft.com/office/officeart/2005/8/layout/orgChart1"/>
    <dgm:cxn modelId="{8560F426-3F24-4B46-8FA4-F0BA9BE4F07C}" type="presParOf" srcId="{DC5AA5F1-C653-44D6-8D2F-F0E4466E9C00}" destId="{EBC4890E-3F4A-4415-B5B6-D05D11722E8D}" srcOrd="0" destOrd="0" presId="urn:microsoft.com/office/officeart/2005/8/layout/orgChart1"/>
    <dgm:cxn modelId="{2D46613B-3FA6-41F5-BD0B-3423A092C16A}" type="presParOf" srcId="{EBC4890E-3F4A-4415-B5B6-D05D11722E8D}" destId="{4776BC7C-E2C2-4E0C-AC8E-FA01322D7138}" srcOrd="0" destOrd="0" presId="urn:microsoft.com/office/officeart/2005/8/layout/orgChart1"/>
    <dgm:cxn modelId="{AE0743FD-EF96-4CD5-BABD-116432FCB8D2}" type="presParOf" srcId="{EBC4890E-3F4A-4415-B5B6-D05D11722E8D}" destId="{C6F6428C-12E8-45F4-B3B6-05CF48A03D5F}" srcOrd="1" destOrd="0" presId="urn:microsoft.com/office/officeart/2005/8/layout/orgChart1"/>
    <dgm:cxn modelId="{B41EF5CD-B204-41A9-829B-671D22617026}" type="presParOf" srcId="{DC5AA5F1-C653-44D6-8D2F-F0E4466E9C00}" destId="{D0C93583-51B2-4DE2-8989-540CEAD872B6}" srcOrd="1" destOrd="0" presId="urn:microsoft.com/office/officeart/2005/8/layout/orgChart1"/>
    <dgm:cxn modelId="{AD8FFB00-03A5-40CF-9002-E956A64EB0C6}" type="presParOf" srcId="{D0C93583-51B2-4DE2-8989-540CEAD872B6}" destId="{A48D9053-AEE2-4F16-A7C3-3485DA101B73}" srcOrd="0" destOrd="0" presId="urn:microsoft.com/office/officeart/2005/8/layout/orgChart1"/>
    <dgm:cxn modelId="{A078E2E0-3527-4562-8692-7654135596FE}" type="presParOf" srcId="{D0C93583-51B2-4DE2-8989-540CEAD872B6}" destId="{05F8DEDA-124F-4FAF-BE14-83DB003A07D2}" srcOrd="1" destOrd="0" presId="urn:microsoft.com/office/officeart/2005/8/layout/orgChart1"/>
    <dgm:cxn modelId="{D5A9B442-830E-4ABF-B06F-52DA0F030787}" type="presParOf" srcId="{05F8DEDA-124F-4FAF-BE14-83DB003A07D2}" destId="{AAC76A2F-8B3E-49F3-A067-F9890C8ACC1E}" srcOrd="0" destOrd="0" presId="urn:microsoft.com/office/officeart/2005/8/layout/orgChart1"/>
    <dgm:cxn modelId="{4E60BED1-A3C5-4B69-8B27-0CEE8D515BF5}" type="presParOf" srcId="{AAC76A2F-8B3E-49F3-A067-F9890C8ACC1E}" destId="{75D83C2D-86D0-43BA-9E5D-54D5B6504841}" srcOrd="0" destOrd="0" presId="urn:microsoft.com/office/officeart/2005/8/layout/orgChart1"/>
    <dgm:cxn modelId="{C2EEA58B-FC4A-4626-9011-58873678D22F}" type="presParOf" srcId="{AAC76A2F-8B3E-49F3-A067-F9890C8ACC1E}" destId="{24E9D2E2-827B-474B-A067-EE7903671A99}" srcOrd="1" destOrd="0" presId="urn:microsoft.com/office/officeart/2005/8/layout/orgChart1"/>
    <dgm:cxn modelId="{DAA694F4-8187-4DFC-82FD-EB87E2F25E51}" type="presParOf" srcId="{05F8DEDA-124F-4FAF-BE14-83DB003A07D2}" destId="{1BC8FF7C-8A24-4B20-82F3-F2485B7F0DA8}" srcOrd="1" destOrd="0" presId="urn:microsoft.com/office/officeart/2005/8/layout/orgChart1"/>
    <dgm:cxn modelId="{81C6B7A3-D15A-4B47-9E57-7C316CE6A2D8}" type="presParOf" srcId="{05F8DEDA-124F-4FAF-BE14-83DB003A07D2}" destId="{C2223C81-FBCC-4645-9895-95DD9586FC5A}" srcOrd="2" destOrd="0" presId="urn:microsoft.com/office/officeart/2005/8/layout/orgChart1"/>
    <dgm:cxn modelId="{BCB8A672-03A5-41E5-B699-516A2D8181D3}" type="presParOf" srcId="{D0C93583-51B2-4DE2-8989-540CEAD872B6}" destId="{8E1F43CB-9873-427B-8311-CE8629601A7C}" srcOrd="2" destOrd="0" presId="urn:microsoft.com/office/officeart/2005/8/layout/orgChart1"/>
    <dgm:cxn modelId="{DB0C492A-3A2C-4AEE-BDF8-6CF6C167EA04}" type="presParOf" srcId="{D0C93583-51B2-4DE2-8989-540CEAD872B6}" destId="{8B0C93DE-7120-41E7-875C-D879AE7FD733}" srcOrd="3" destOrd="0" presId="urn:microsoft.com/office/officeart/2005/8/layout/orgChart1"/>
    <dgm:cxn modelId="{3235B2E3-BAD7-413A-AF63-D37BFC289E19}" type="presParOf" srcId="{8B0C93DE-7120-41E7-875C-D879AE7FD733}" destId="{E4E49FAF-BDEC-4F53-BE3F-71CDDE7030C3}" srcOrd="0" destOrd="0" presId="urn:microsoft.com/office/officeart/2005/8/layout/orgChart1"/>
    <dgm:cxn modelId="{6CA0086F-1A51-46ED-9961-26BC51D62714}" type="presParOf" srcId="{E4E49FAF-BDEC-4F53-BE3F-71CDDE7030C3}" destId="{16351B13-26F7-4DBE-B9CF-2E9BB8479EE4}" srcOrd="0" destOrd="0" presId="urn:microsoft.com/office/officeart/2005/8/layout/orgChart1"/>
    <dgm:cxn modelId="{3B61C963-8B87-455F-B568-CD321BFF8E4E}" type="presParOf" srcId="{E4E49FAF-BDEC-4F53-BE3F-71CDDE7030C3}" destId="{B036D57A-9487-46C3-8DEF-022CB3338A3C}" srcOrd="1" destOrd="0" presId="urn:microsoft.com/office/officeart/2005/8/layout/orgChart1"/>
    <dgm:cxn modelId="{72EE35AB-54D5-453A-A906-C0917767E26E}" type="presParOf" srcId="{8B0C93DE-7120-41E7-875C-D879AE7FD733}" destId="{E52E4120-ED37-41FE-9D0F-044E60AB6060}" srcOrd="1" destOrd="0" presId="urn:microsoft.com/office/officeart/2005/8/layout/orgChart1"/>
    <dgm:cxn modelId="{0C006A79-AA54-4F77-B73B-DC7A51BAA770}" type="presParOf" srcId="{8B0C93DE-7120-41E7-875C-D879AE7FD733}" destId="{87A7DA42-9223-4F6A-98C3-6F6C98870E17}" srcOrd="2" destOrd="0" presId="urn:microsoft.com/office/officeart/2005/8/layout/orgChart1"/>
    <dgm:cxn modelId="{6FF7800D-3447-41DB-85ED-40EF3CE1DF84}" type="presParOf" srcId="{DC5AA5F1-C653-44D6-8D2F-F0E4466E9C00}" destId="{E15866AB-8CA2-4A24-8DE5-0126CD9251B0}" srcOrd="2" destOrd="0" presId="urn:microsoft.com/office/officeart/2005/8/layout/orgChart1"/>
    <dgm:cxn modelId="{A35F2A92-3045-4399-BB62-027D5EEFA23D}" type="presParOf" srcId="{04C9F8AD-A7B8-4D25-BE50-D41EE90D4E1B}" destId="{4F6048AE-B35E-4D17-9D82-0AE870967425}" srcOrd="4" destOrd="0" presId="urn:microsoft.com/office/officeart/2005/8/layout/orgChart1"/>
    <dgm:cxn modelId="{4E5B8AED-AD04-4051-A90A-BF72BA95419D}" type="presParOf" srcId="{04C9F8AD-A7B8-4D25-BE50-D41EE90D4E1B}" destId="{3DABB1EC-8314-4AD1-8884-E637CFE06E0A}" srcOrd="5" destOrd="0" presId="urn:microsoft.com/office/officeart/2005/8/layout/orgChart1"/>
    <dgm:cxn modelId="{D29AB548-D838-4CCD-84B6-F7238715D338}" type="presParOf" srcId="{3DABB1EC-8314-4AD1-8884-E637CFE06E0A}" destId="{E8EDF5BF-0B14-42FD-AAE4-336BBA4CF4D4}" srcOrd="0" destOrd="0" presId="urn:microsoft.com/office/officeart/2005/8/layout/orgChart1"/>
    <dgm:cxn modelId="{392DFDEE-A9C5-4607-A5F6-AEAE45C67AB2}" type="presParOf" srcId="{E8EDF5BF-0B14-42FD-AAE4-336BBA4CF4D4}" destId="{EB4D99C7-3E4D-4472-9C08-0C7082EBF93A}" srcOrd="0" destOrd="0" presId="urn:microsoft.com/office/officeart/2005/8/layout/orgChart1"/>
    <dgm:cxn modelId="{98CF98F6-7A74-4AD3-9B56-DBD1A751C4C5}" type="presParOf" srcId="{E8EDF5BF-0B14-42FD-AAE4-336BBA4CF4D4}" destId="{92058102-E33C-4177-9CF3-AEB2AF650794}" srcOrd="1" destOrd="0" presId="urn:microsoft.com/office/officeart/2005/8/layout/orgChart1"/>
    <dgm:cxn modelId="{6E6E2A63-576C-4BEB-8398-0473F8934561}" type="presParOf" srcId="{3DABB1EC-8314-4AD1-8884-E637CFE06E0A}" destId="{910DDBB0-825D-4A70-9C72-14155F6342E3}" srcOrd="1" destOrd="0" presId="urn:microsoft.com/office/officeart/2005/8/layout/orgChart1"/>
    <dgm:cxn modelId="{E9046FE1-CB43-48A3-A0E5-7A7AC2B69E4A}" type="presParOf" srcId="{910DDBB0-825D-4A70-9C72-14155F6342E3}" destId="{257A8AB3-515F-4FCE-AAA8-48E1B690B649}" srcOrd="0" destOrd="0" presId="urn:microsoft.com/office/officeart/2005/8/layout/orgChart1"/>
    <dgm:cxn modelId="{C455E42F-BD66-4176-B214-334F5CDC98F5}" type="presParOf" srcId="{910DDBB0-825D-4A70-9C72-14155F6342E3}" destId="{022F1E2B-9AA4-4DB1-967B-562AF53B3C4E}" srcOrd="1" destOrd="0" presId="urn:microsoft.com/office/officeart/2005/8/layout/orgChart1"/>
    <dgm:cxn modelId="{83269AC4-2977-4EF1-A976-FAD44A5FB1B4}" type="presParOf" srcId="{022F1E2B-9AA4-4DB1-967B-562AF53B3C4E}" destId="{67CFEAEF-AF42-4A0C-8B95-A421C2C8F77F}" srcOrd="0" destOrd="0" presId="urn:microsoft.com/office/officeart/2005/8/layout/orgChart1"/>
    <dgm:cxn modelId="{E1291255-C1B3-446F-B15D-853EDC5882DA}" type="presParOf" srcId="{67CFEAEF-AF42-4A0C-8B95-A421C2C8F77F}" destId="{9D6331FC-EFDA-419A-945E-2DB4D0ABA0DB}" srcOrd="0" destOrd="0" presId="urn:microsoft.com/office/officeart/2005/8/layout/orgChart1"/>
    <dgm:cxn modelId="{D5A1E26A-2C18-4FC0-82A9-F30DD35931DC}" type="presParOf" srcId="{67CFEAEF-AF42-4A0C-8B95-A421C2C8F77F}" destId="{16C307F4-44E1-4356-9C2B-AE9052800300}" srcOrd="1" destOrd="0" presId="urn:microsoft.com/office/officeart/2005/8/layout/orgChart1"/>
    <dgm:cxn modelId="{947A7377-DDBB-4CC2-90EC-438345234319}" type="presParOf" srcId="{022F1E2B-9AA4-4DB1-967B-562AF53B3C4E}" destId="{7B8118DE-F5E8-4018-8028-4A088AE6D37A}" srcOrd="1" destOrd="0" presId="urn:microsoft.com/office/officeart/2005/8/layout/orgChart1"/>
    <dgm:cxn modelId="{F11A202F-F4DA-4E7C-8E38-CD69565A6989}" type="presParOf" srcId="{022F1E2B-9AA4-4DB1-967B-562AF53B3C4E}" destId="{165D9542-D06A-4B7A-B4D6-026859505695}" srcOrd="2" destOrd="0" presId="urn:microsoft.com/office/officeart/2005/8/layout/orgChart1"/>
    <dgm:cxn modelId="{9D813B34-B08F-4BE0-A3B4-80133634A663}" type="presParOf" srcId="{910DDBB0-825D-4A70-9C72-14155F6342E3}" destId="{6117DF3B-E4F7-47B7-A3A3-A0CE9786E8D8}" srcOrd="2" destOrd="0" presId="urn:microsoft.com/office/officeart/2005/8/layout/orgChart1"/>
    <dgm:cxn modelId="{E0197FD9-F0E5-476D-A8DF-A3984E36EAF9}" type="presParOf" srcId="{910DDBB0-825D-4A70-9C72-14155F6342E3}" destId="{AA550FE8-C2C8-4B3A-B817-155FA8EAACE8}" srcOrd="3" destOrd="0" presId="urn:microsoft.com/office/officeart/2005/8/layout/orgChart1"/>
    <dgm:cxn modelId="{7F55EE2D-72B1-4DD4-871F-29E95EA06F67}" type="presParOf" srcId="{AA550FE8-C2C8-4B3A-B817-155FA8EAACE8}" destId="{2FED62B1-E843-43E6-AF87-110A3A97515A}" srcOrd="0" destOrd="0" presId="urn:microsoft.com/office/officeart/2005/8/layout/orgChart1"/>
    <dgm:cxn modelId="{8E734D8D-8E14-4503-AB62-CD67D5EF7DA0}" type="presParOf" srcId="{2FED62B1-E843-43E6-AF87-110A3A97515A}" destId="{8FA482FC-9463-487B-A17F-4D1269FD229E}" srcOrd="0" destOrd="0" presId="urn:microsoft.com/office/officeart/2005/8/layout/orgChart1"/>
    <dgm:cxn modelId="{7E9DE123-7E8D-4F29-8B54-334AD0B8D83E}" type="presParOf" srcId="{2FED62B1-E843-43E6-AF87-110A3A97515A}" destId="{EDCD95E6-C342-4B3B-8776-E4D633FECCE8}" srcOrd="1" destOrd="0" presId="urn:microsoft.com/office/officeart/2005/8/layout/orgChart1"/>
    <dgm:cxn modelId="{C5AE04F9-E107-4A90-B8F3-73E3306B9E70}" type="presParOf" srcId="{AA550FE8-C2C8-4B3A-B817-155FA8EAACE8}" destId="{B57DD407-C05C-47E9-8667-3EF89C904DF7}" srcOrd="1" destOrd="0" presId="urn:microsoft.com/office/officeart/2005/8/layout/orgChart1"/>
    <dgm:cxn modelId="{63344304-4A54-4F4D-B314-D75023751406}" type="presParOf" srcId="{AA550FE8-C2C8-4B3A-B817-155FA8EAACE8}" destId="{5283FEDA-BB71-42A8-A31D-786C096A97BA}" srcOrd="2" destOrd="0" presId="urn:microsoft.com/office/officeart/2005/8/layout/orgChart1"/>
    <dgm:cxn modelId="{0D4C6447-48D6-4613-88F8-17EE51E86AB0}" type="presParOf" srcId="{3DABB1EC-8314-4AD1-8884-E637CFE06E0A}" destId="{629C4552-43E8-495E-9893-937B4D5A4E37}" srcOrd="2" destOrd="0" presId="urn:microsoft.com/office/officeart/2005/8/layout/orgChart1"/>
    <dgm:cxn modelId="{75BD1A83-308F-431A-8EB5-D996D4B70FC1}" type="presParOf" srcId="{04C9F8AD-A7B8-4D25-BE50-D41EE90D4E1B}" destId="{48A054A6-61F0-4924-9137-216EB65452B2}" srcOrd="6" destOrd="0" presId="urn:microsoft.com/office/officeart/2005/8/layout/orgChart1"/>
    <dgm:cxn modelId="{4782D000-9215-4E63-8E91-46AEBEC46CEE}" type="presParOf" srcId="{04C9F8AD-A7B8-4D25-BE50-D41EE90D4E1B}" destId="{F6999D13-FF76-4630-BB62-AB3D66966404}" srcOrd="7" destOrd="0" presId="urn:microsoft.com/office/officeart/2005/8/layout/orgChart1"/>
    <dgm:cxn modelId="{F5B01853-E614-47CA-949F-AC874F306FAA}" type="presParOf" srcId="{F6999D13-FF76-4630-BB62-AB3D66966404}" destId="{F1D82C8B-C331-4908-93CB-AD61D3F4C37D}" srcOrd="0" destOrd="0" presId="urn:microsoft.com/office/officeart/2005/8/layout/orgChart1"/>
    <dgm:cxn modelId="{24ABD1B0-06FC-4C9D-AC3F-584C5FD41702}" type="presParOf" srcId="{F1D82C8B-C331-4908-93CB-AD61D3F4C37D}" destId="{8E791CBC-2246-4F95-8877-4534803E397B}" srcOrd="0" destOrd="0" presId="urn:microsoft.com/office/officeart/2005/8/layout/orgChart1"/>
    <dgm:cxn modelId="{CF44D86A-CD93-45A2-B31C-BD13BF412E5D}" type="presParOf" srcId="{F1D82C8B-C331-4908-93CB-AD61D3F4C37D}" destId="{41CB3057-F016-4009-9898-B6EA2BB95ADE}" srcOrd="1" destOrd="0" presId="urn:microsoft.com/office/officeart/2005/8/layout/orgChart1"/>
    <dgm:cxn modelId="{D9E8F291-E499-4D5F-A236-B827DFCA8926}" type="presParOf" srcId="{F6999D13-FF76-4630-BB62-AB3D66966404}" destId="{EE90AFFD-FCDB-4419-87CA-DF2565DABC81}" srcOrd="1" destOrd="0" presId="urn:microsoft.com/office/officeart/2005/8/layout/orgChart1"/>
    <dgm:cxn modelId="{50D23519-7402-4622-A27D-6A3A800D5F6D}" type="presParOf" srcId="{EE90AFFD-FCDB-4419-87CA-DF2565DABC81}" destId="{FD7E6975-45E2-43AE-BBEB-44CF9F0F7976}" srcOrd="0" destOrd="0" presId="urn:microsoft.com/office/officeart/2005/8/layout/orgChart1"/>
    <dgm:cxn modelId="{26C5F159-E495-4AA5-BCC1-E516651ED6A3}" type="presParOf" srcId="{EE90AFFD-FCDB-4419-87CA-DF2565DABC81}" destId="{BF685491-1473-4080-9E7E-343F18549FAF}" srcOrd="1" destOrd="0" presId="urn:microsoft.com/office/officeart/2005/8/layout/orgChart1"/>
    <dgm:cxn modelId="{07F24E75-3AA5-45DE-A401-327FF3ADFD75}" type="presParOf" srcId="{BF685491-1473-4080-9E7E-343F18549FAF}" destId="{7396D992-578A-4D11-A98F-5D89BCD1D7A1}" srcOrd="0" destOrd="0" presId="urn:microsoft.com/office/officeart/2005/8/layout/orgChart1"/>
    <dgm:cxn modelId="{43368EBE-3214-435C-8A37-78DED67D39C1}" type="presParOf" srcId="{7396D992-578A-4D11-A98F-5D89BCD1D7A1}" destId="{3128F8DD-800D-4F9F-95F0-74EB69694D7A}" srcOrd="0" destOrd="0" presId="urn:microsoft.com/office/officeart/2005/8/layout/orgChart1"/>
    <dgm:cxn modelId="{7B4E96D3-27C7-4A40-8FE8-C27559FB5FF5}" type="presParOf" srcId="{7396D992-578A-4D11-A98F-5D89BCD1D7A1}" destId="{5ED1AEF8-FFA2-4BCC-94F1-16638938EA45}" srcOrd="1" destOrd="0" presId="urn:microsoft.com/office/officeart/2005/8/layout/orgChart1"/>
    <dgm:cxn modelId="{4B7A766B-78E0-4BEC-A8A4-871028972087}" type="presParOf" srcId="{BF685491-1473-4080-9E7E-343F18549FAF}" destId="{57CCB9B1-6AFF-4BFF-B3EA-E77F2FD4F73B}" srcOrd="1" destOrd="0" presId="urn:microsoft.com/office/officeart/2005/8/layout/orgChart1"/>
    <dgm:cxn modelId="{AEC073A5-137C-4679-80C0-0A86F8678D54}" type="presParOf" srcId="{BF685491-1473-4080-9E7E-343F18549FAF}" destId="{C98AD7DD-F266-47AC-98D5-6028DB5CCBFD}" srcOrd="2" destOrd="0" presId="urn:microsoft.com/office/officeart/2005/8/layout/orgChart1"/>
    <dgm:cxn modelId="{0B486FC6-1A70-46D7-9D18-1FF3DAA1011E}" type="presParOf" srcId="{EE90AFFD-FCDB-4419-87CA-DF2565DABC81}" destId="{9D1438DA-83CD-425E-B7F3-8C22C419A995}" srcOrd="2" destOrd="0" presId="urn:microsoft.com/office/officeart/2005/8/layout/orgChart1"/>
    <dgm:cxn modelId="{BBF33A53-4C30-468C-BAB8-A1D0485068EC}" type="presParOf" srcId="{EE90AFFD-FCDB-4419-87CA-DF2565DABC81}" destId="{7B5E2DFD-5C0F-4A67-83BC-157D8141898B}" srcOrd="3" destOrd="0" presId="urn:microsoft.com/office/officeart/2005/8/layout/orgChart1"/>
    <dgm:cxn modelId="{A918B672-CD30-4A77-BF33-9A1FE196ADE2}" type="presParOf" srcId="{7B5E2DFD-5C0F-4A67-83BC-157D8141898B}" destId="{AEFF7684-F724-4ACE-8EBE-F3E79DFFD9C2}" srcOrd="0" destOrd="0" presId="urn:microsoft.com/office/officeart/2005/8/layout/orgChart1"/>
    <dgm:cxn modelId="{8C085FD6-8B2E-4C8E-BEF1-AEFB36BAE4B4}" type="presParOf" srcId="{AEFF7684-F724-4ACE-8EBE-F3E79DFFD9C2}" destId="{F58F5BE0-0842-4FC2-A1CC-B710E3A91598}" srcOrd="0" destOrd="0" presId="urn:microsoft.com/office/officeart/2005/8/layout/orgChart1"/>
    <dgm:cxn modelId="{39EBF58B-D100-4056-841E-31F68B4DA062}" type="presParOf" srcId="{AEFF7684-F724-4ACE-8EBE-F3E79DFFD9C2}" destId="{ABF76EB2-1FB0-4D47-9BCF-2CD2FE53D1B6}" srcOrd="1" destOrd="0" presId="urn:microsoft.com/office/officeart/2005/8/layout/orgChart1"/>
    <dgm:cxn modelId="{797C2EFD-883E-4EA1-9E69-2A51FE06F0AA}" type="presParOf" srcId="{7B5E2DFD-5C0F-4A67-83BC-157D8141898B}" destId="{E468967B-950D-446A-BA21-28FAC9C1731A}" srcOrd="1" destOrd="0" presId="urn:microsoft.com/office/officeart/2005/8/layout/orgChart1"/>
    <dgm:cxn modelId="{79DBD0CD-39F7-4BBC-86C5-2032C462B9C1}" type="presParOf" srcId="{7B5E2DFD-5C0F-4A67-83BC-157D8141898B}" destId="{30285269-C932-4EAA-A7B6-42A56F50C783}" srcOrd="2" destOrd="0" presId="urn:microsoft.com/office/officeart/2005/8/layout/orgChart1"/>
    <dgm:cxn modelId="{5AA62E00-09A1-442F-B5C4-504DBBE91793}" type="presParOf" srcId="{F6999D13-FF76-4630-BB62-AB3D66966404}" destId="{83403251-F08D-4FD2-81B6-892E0BFBBACE}" srcOrd="2" destOrd="0" presId="urn:microsoft.com/office/officeart/2005/8/layout/orgChart1"/>
    <dgm:cxn modelId="{E21951C2-F511-4DC7-8E8C-3DC434B59E29}" type="presParOf" srcId="{04C9F8AD-A7B8-4D25-BE50-D41EE90D4E1B}" destId="{73FE2738-9522-4BA5-9099-BBE0CF928DD7}" srcOrd="8" destOrd="0" presId="urn:microsoft.com/office/officeart/2005/8/layout/orgChart1"/>
    <dgm:cxn modelId="{F269BF94-9337-48F6-81CB-FE8B37CB79A7}" type="presParOf" srcId="{04C9F8AD-A7B8-4D25-BE50-D41EE90D4E1B}" destId="{B5BEE49A-6C84-40CA-83FC-A7C62CE2D58E}" srcOrd="9" destOrd="0" presId="urn:microsoft.com/office/officeart/2005/8/layout/orgChart1"/>
    <dgm:cxn modelId="{46FDAC63-3564-4027-9EB9-855F21E276D2}" type="presParOf" srcId="{B5BEE49A-6C84-40CA-83FC-A7C62CE2D58E}" destId="{23EA322B-A6A6-4EB9-8CAC-2C9B47FD82BE}" srcOrd="0" destOrd="0" presId="urn:microsoft.com/office/officeart/2005/8/layout/orgChart1"/>
    <dgm:cxn modelId="{FE3FBE84-8626-4A04-AB55-9E32602366AE}" type="presParOf" srcId="{23EA322B-A6A6-4EB9-8CAC-2C9B47FD82BE}" destId="{0A09AF67-FCF5-44DD-A9BE-F528DA7D054D}" srcOrd="0" destOrd="0" presId="urn:microsoft.com/office/officeart/2005/8/layout/orgChart1"/>
    <dgm:cxn modelId="{B9A7B962-1EB3-44FB-B0C4-AA3691F48A77}" type="presParOf" srcId="{23EA322B-A6A6-4EB9-8CAC-2C9B47FD82BE}" destId="{71A76540-ABDA-4347-B310-DCFD549B5D58}" srcOrd="1" destOrd="0" presId="urn:microsoft.com/office/officeart/2005/8/layout/orgChart1"/>
    <dgm:cxn modelId="{C9EE5C32-4FF3-44D3-BF84-ECC6E2BE1A65}" type="presParOf" srcId="{B5BEE49A-6C84-40CA-83FC-A7C62CE2D58E}" destId="{858BA110-AE53-4B54-8CB4-FFB07EF73E7F}" srcOrd="1" destOrd="0" presId="urn:microsoft.com/office/officeart/2005/8/layout/orgChart1"/>
    <dgm:cxn modelId="{8F835C77-B788-4526-B0AD-0BE254F82E26}" type="presParOf" srcId="{858BA110-AE53-4B54-8CB4-FFB07EF73E7F}" destId="{E1881D37-3356-44CB-8775-8691B91106A0}" srcOrd="0" destOrd="0" presId="urn:microsoft.com/office/officeart/2005/8/layout/orgChart1"/>
    <dgm:cxn modelId="{309C46B2-A2B4-4FCD-AFA9-763B9C171C4C}" type="presParOf" srcId="{858BA110-AE53-4B54-8CB4-FFB07EF73E7F}" destId="{10AE0A4F-9615-469C-925A-240174C04020}" srcOrd="1" destOrd="0" presId="urn:microsoft.com/office/officeart/2005/8/layout/orgChart1"/>
    <dgm:cxn modelId="{E294CB5F-A9EA-4F5C-BAE1-03DF6E816E5F}" type="presParOf" srcId="{10AE0A4F-9615-469C-925A-240174C04020}" destId="{66298E79-D4B1-4810-8391-BC4C27465071}" srcOrd="0" destOrd="0" presId="urn:microsoft.com/office/officeart/2005/8/layout/orgChart1"/>
    <dgm:cxn modelId="{FD0392EB-27AC-4B78-B607-F4AB9C0FDBBB}" type="presParOf" srcId="{66298E79-D4B1-4810-8391-BC4C27465071}" destId="{6446F139-7EB3-48D1-B02A-8A65779CCDCD}" srcOrd="0" destOrd="0" presId="urn:microsoft.com/office/officeart/2005/8/layout/orgChart1"/>
    <dgm:cxn modelId="{D1306769-6271-43C6-A427-631AF5D19765}" type="presParOf" srcId="{66298E79-D4B1-4810-8391-BC4C27465071}" destId="{48C287A0-4136-43DA-8DDB-16245DADF849}" srcOrd="1" destOrd="0" presId="urn:microsoft.com/office/officeart/2005/8/layout/orgChart1"/>
    <dgm:cxn modelId="{82DEF90D-01A0-4F5A-B332-95799157F600}" type="presParOf" srcId="{10AE0A4F-9615-469C-925A-240174C04020}" destId="{1822C5CE-22D3-455D-B6A9-1F913754DBA8}" srcOrd="1" destOrd="0" presId="urn:microsoft.com/office/officeart/2005/8/layout/orgChart1"/>
    <dgm:cxn modelId="{486564B1-211C-4A14-B5C4-BB50363974FE}" type="presParOf" srcId="{10AE0A4F-9615-469C-925A-240174C04020}" destId="{E4351B0F-C40C-4D54-BC7A-9CE32EF33E58}" srcOrd="2" destOrd="0" presId="urn:microsoft.com/office/officeart/2005/8/layout/orgChart1"/>
    <dgm:cxn modelId="{D2B2B13F-28F5-4CC5-81ED-CD29F7C835C2}" type="presParOf" srcId="{858BA110-AE53-4B54-8CB4-FFB07EF73E7F}" destId="{A8FCD020-63E8-476A-8286-0CA18FBCFD93}" srcOrd="2" destOrd="0" presId="urn:microsoft.com/office/officeart/2005/8/layout/orgChart1"/>
    <dgm:cxn modelId="{F8C585C1-324A-489F-8A9F-E9EBC9E0E24B}" type="presParOf" srcId="{858BA110-AE53-4B54-8CB4-FFB07EF73E7F}" destId="{620ED107-17B1-4551-8E38-9DE6F8C8C95D}" srcOrd="3" destOrd="0" presId="urn:microsoft.com/office/officeart/2005/8/layout/orgChart1"/>
    <dgm:cxn modelId="{B72B5378-CCCA-4A19-8C2C-6DF6BC508B86}" type="presParOf" srcId="{620ED107-17B1-4551-8E38-9DE6F8C8C95D}" destId="{114F693C-69F6-4A2A-8BC4-0F3CA5C3ECC2}" srcOrd="0" destOrd="0" presId="urn:microsoft.com/office/officeart/2005/8/layout/orgChart1"/>
    <dgm:cxn modelId="{32855C4C-9C4B-4C71-BF99-D06E34D04E06}" type="presParOf" srcId="{114F693C-69F6-4A2A-8BC4-0F3CA5C3ECC2}" destId="{B5D94705-3523-4777-BB19-B7DD74D2DD17}" srcOrd="0" destOrd="0" presId="urn:microsoft.com/office/officeart/2005/8/layout/orgChart1"/>
    <dgm:cxn modelId="{0F7099FC-A94A-41BE-A8F5-5D727C5F8165}" type="presParOf" srcId="{114F693C-69F6-4A2A-8BC4-0F3CA5C3ECC2}" destId="{D445546C-7F9D-4F5F-BF33-1C88487E84DB}" srcOrd="1" destOrd="0" presId="urn:microsoft.com/office/officeart/2005/8/layout/orgChart1"/>
    <dgm:cxn modelId="{53F7F804-CC04-469D-B120-D14660F75C1A}" type="presParOf" srcId="{620ED107-17B1-4551-8E38-9DE6F8C8C95D}" destId="{E2A29452-887E-48E7-B51B-AF98BE0D8E36}" srcOrd="1" destOrd="0" presId="urn:microsoft.com/office/officeart/2005/8/layout/orgChart1"/>
    <dgm:cxn modelId="{F0DE12C1-5254-483D-AF9F-29F4211853FE}" type="presParOf" srcId="{620ED107-17B1-4551-8E38-9DE6F8C8C95D}" destId="{D2373ADB-505E-485B-BAB9-ABAE317F6E99}" srcOrd="2" destOrd="0" presId="urn:microsoft.com/office/officeart/2005/8/layout/orgChart1"/>
    <dgm:cxn modelId="{1545754C-E954-4CD9-975E-A018754DB460}" type="presParOf" srcId="{B5BEE49A-6C84-40CA-83FC-A7C62CE2D58E}" destId="{B64DA092-B458-47FA-A9B9-58EFAD531CA4}" srcOrd="2" destOrd="0" presId="urn:microsoft.com/office/officeart/2005/8/layout/orgChart1"/>
    <dgm:cxn modelId="{7054A506-D92C-4AD5-AE9F-4A462C084E4A}" type="presParOf" srcId="{FCEAADD9-F0ED-4698-965B-D8DC3C786A4A}" destId="{0407606D-81FD-4A06-B59F-C571D600F780}" srcOrd="2" destOrd="0" presId="urn:microsoft.com/office/officeart/2005/8/layout/orgChart1"/>
    <dgm:cxn modelId="{07F91EEE-532E-46BC-92EA-11A98EED3F45}" type="presParOf" srcId="{F2D8547E-19B9-4667-9921-690A3CC730EE}" destId="{6780E753-8CA1-4D74-ADBC-AD498E7A6871}" srcOrd="2" destOrd="0" presId="urn:microsoft.com/office/officeart/2005/8/layout/orgChart1"/>
    <dgm:cxn modelId="{9C8DD43A-64BB-483A-906E-39D40BA0D8D5}" type="presParOf" srcId="{6780E753-8CA1-4D74-ADBC-AD498E7A6871}" destId="{7EB22836-1F55-4942-B223-A742B1523E69}" srcOrd="0" destOrd="0" presId="urn:microsoft.com/office/officeart/2005/8/layout/orgChart1"/>
    <dgm:cxn modelId="{B55BAE3A-36E5-46C3-A3AE-A35FD47E0995}" type="presParOf" srcId="{6780E753-8CA1-4D74-ADBC-AD498E7A6871}" destId="{672C0CB6-4738-49F5-B3C7-EF24637A4A7B}" srcOrd="1" destOrd="0" presId="urn:microsoft.com/office/officeart/2005/8/layout/orgChart1"/>
    <dgm:cxn modelId="{B2B603FC-5ED8-4C70-96D6-24965EAA642D}" type="presParOf" srcId="{672C0CB6-4738-49F5-B3C7-EF24637A4A7B}" destId="{6CF6BFD9-3F86-427E-81AC-1DC16EE77A7E}" srcOrd="0" destOrd="0" presId="urn:microsoft.com/office/officeart/2005/8/layout/orgChart1"/>
    <dgm:cxn modelId="{440E9042-CCB4-4E38-ABBE-2DE699E007CF}" type="presParOf" srcId="{6CF6BFD9-3F86-427E-81AC-1DC16EE77A7E}" destId="{7216C7CC-D03D-4035-8BB2-6DABD0688FFD}" srcOrd="0" destOrd="0" presId="urn:microsoft.com/office/officeart/2005/8/layout/orgChart1"/>
    <dgm:cxn modelId="{2F8ED91A-6AD0-4476-AA60-1B927D807350}" type="presParOf" srcId="{6CF6BFD9-3F86-427E-81AC-1DC16EE77A7E}" destId="{DE85AEA8-6BBF-45B6-99DD-5C6DEF565249}" srcOrd="1" destOrd="0" presId="urn:microsoft.com/office/officeart/2005/8/layout/orgChart1"/>
    <dgm:cxn modelId="{B38A3538-99EE-4984-8DAD-423B86C36697}" type="presParOf" srcId="{672C0CB6-4738-49F5-B3C7-EF24637A4A7B}" destId="{EC53B490-A1B3-49B9-89F7-3C203BCCD308}" srcOrd="1" destOrd="0" presId="urn:microsoft.com/office/officeart/2005/8/layout/orgChart1"/>
    <dgm:cxn modelId="{BEF22E23-EF84-4B79-BD67-F77439E59373}" type="presParOf" srcId="{672C0CB6-4738-49F5-B3C7-EF24637A4A7B}" destId="{56350A7E-EAEB-4F07-AC65-5ACAF610475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22836-1F55-4942-B223-A742B1523E69}">
      <dsp:nvSpPr>
        <dsp:cNvPr id="0" name=""/>
        <dsp:cNvSpPr/>
      </dsp:nvSpPr>
      <dsp:spPr>
        <a:xfrm>
          <a:off x="4006602" y="605847"/>
          <a:ext cx="126855" cy="555747"/>
        </a:xfrm>
        <a:custGeom>
          <a:avLst/>
          <a:gdLst/>
          <a:ahLst/>
          <a:cxnLst/>
          <a:rect l="0" t="0" r="0" b="0"/>
          <a:pathLst>
            <a:path>
              <a:moveTo>
                <a:pt x="126855" y="0"/>
              </a:moveTo>
              <a:lnTo>
                <a:pt x="126855" y="555747"/>
              </a:lnTo>
              <a:lnTo>
                <a:pt x="0" y="555747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FCD020-63E8-476A-8286-0CA18FBCFD93}">
      <dsp:nvSpPr>
        <dsp:cNvPr id="0" name=""/>
        <dsp:cNvSpPr/>
      </dsp:nvSpPr>
      <dsp:spPr>
        <a:xfrm>
          <a:off x="6573914" y="3179200"/>
          <a:ext cx="181222" cy="1413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3531"/>
              </a:lnTo>
              <a:lnTo>
                <a:pt x="181222" y="1413531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881D37-3356-44CB-8775-8691B91106A0}">
      <dsp:nvSpPr>
        <dsp:cNvPr id="0" name=""/>
        <dsp:cNvSpPr/>
      </dsp:nvSpPr>
      <dsp:spPr>
        <a:xfrm>
          <a:off x="6573914" y="3179200"/>
          <a:ext cx="181222" cy="555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5747"/>
              </a:lnTo>
              <a:lnTo>
                <a:pt x="181222" y="555747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FE2738-9522-4BA5-9099-BBE0CF928DD7}">
      <dsp:nvSpPr>
        <dsp:cNvPr id="0" name=""/>
        <dsp:cNvSpPr/>
      </dsp:nvSpPr>
      <dsp:spPr>
        <a:xfrm>
          <a:off x="4133457" y="2321416"/>
          <a:ext cx="2923715" cy="2537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855"/>
              </a:lnTo>
              <a:lnTo>
                <a:pt x="2923715" y="126855"/>
              </a:lnTo>
              <a:lnTo>
                <a:pt x="2923715" y="253710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438DA-83CD-425E-B7F3-8C22C419A995}">
      <dsp:nvSpPr>
        <dsp:cNvPr id="0" name=""/>
        <dsp:cNvSpPr/>
      </dsp:nvSpPr>
      <dsp:spPr>
        <a:xfrm>
          <a:off x="5112056" y="3179200"/>
          <a:ext cx="181222" cy="1413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3531"/>
              </a:lnTo>
              <a:lnTo>
                <a:pt x="181222" y="1413531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E6975-45E2-43AE-BBEB-44CF9F0F7976}">
      <dsp:nvSpPr>
        <dsp:cNvPr id="0" name=""/>
        <dsp:cNvSpPr/>
      </dsp:nvSpPr>
      <dsp:spPr>
        <a:xfrm>
          <a:off x="5112056" y="3179200"/>
          <a:ext cx="181222" cy="555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5747"/>
              </a:lnTo>
              <a:lnTo>
                <a:pt x="181222" y="555747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A054A6-61F0-4924-9137-216EB65452B2}">
      <dsp:nvSpPr>
        <dsp:cNvPr id="0" name=""/>
        <dsp:cNvSpPr/>
      </dsp:nvSpPr>
      <dsp:spPr>
        <a:xfrm>
          <a:off x="4133457" y="2321416"/>
          <a:ext cx="1461857" cy="2537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855"/>
              </a:lnTo>
              <a:lnTo>
                <a:pt x="1461857" y="126855"/>
              </a:lnTo>
              <a:lnTo>
                <a:pt x="1461857" y="253710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17DF3B-E4F7-47B7-A3A3-A0CE9786E8D8}">
      <dsp:nvSpPr>
        <dsp:cNvPr id="0" name=""/>
        <dsp:cNvSpPr/>
      </dsp:nvSpPr>
      <dsp:spPr>
        <a:xfrm>
          <a:off x="3650198" y="3179200"/>
          <a:ext cx="181222" cy="1413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3531"/>
              </a:lnTo>
              <a:lnTo>
                <a:pt x="181222" y="1413531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7A8AB3-515F-4FCE-AAA8-48E1B690B649}">
      <dsp:nvSpPr>
        <dsp:cNvPr id="0" name=""/>
        <dsp:cNvSpPr/>
      </dsp:nvSpPr>
      <dsp:spPr>
        <a:xfrm>
          <a:off x="3650198" y="3179200"/>
          <a:ext cx="181222" cy="555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5747"/>
              </a:lnTo>
              <a:lnTo>
                <a:pt x="181222" y="555747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6048AE-B35E-4D17-9D82-0AE870967425}">
      <dsp:nvSpPr>
        <dsp:cNvPr id="0" name=""/>
        <dsp:cNvSpPr/>
      </dsp:nvSpPr>
      <dsp:spPr>
        <a:xfrm>
          <a:off x="4087737" y="2321416"/>
          <a:ext cx="91440" cy="2537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3710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1F43CB-9873-427B-8311-CE8629601A7C}">
      <dsp:nvSpPr>
        <dsp:cNvPr id="0" name=""/>
        <dsp:cNvSpPr/>
      </dsp:nvSpPr>
      <dsp:spPr>
        <a:xfrm>
          <a:off x="2188341" y="3179200"/>
          <a:ext cx="181222" cy="1413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3531"/>
              </a:lnTo>
              <a:lnTo>
                <a:pt x="181222" y="1413531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8D9053-AEE2-4F16-A7C3-3485DA101B73}">
      <dsp:nvSpPr>
        <dsp:cNvPr id="0" name=""/>
        <dsp:cNvSpPr/>
      </dsp:nvSpPr>
      <dsp:spPr>
        <a:xfrm>
          <a:off x="2188341" y="3179200"/>
          <a:ext cx="181222" cy="555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5747"/>
              </a:lnTo>
              <a:lnTo>
                <a:pt x="181222" y="555747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B79FE3-C5F4-4394-86FB-13044A7618C7}">
      <dsp:nvSpPr>
        <dsp:cNvPr id="0" name=""/>
        <dsp:cNvSpPr/>
      </dsp:nvSpPr>
      <dsp:spPr>
        <a:xfrm>
          <a:off x="2671599" y="2321416"/>
          <a:ext cx="1461857" cy="253710"/>
        </a:xfrm>
        <a:custGeom>
          <a:avLst/>
          <a:gdLst/>
          <a:ahLst/>
          <a:cxnLst/>
          <a:rect l="0" t="0" r="0" b="0"/>
          <a:pathLst>
            <a:path>
              <a:moveTo>
                <a:pt x="1461857" y="0"/>
              </a:moveTo>
              <a:lnTo>
                <a:pt x="1461857" y="126855"/>
              </a:lnTo>
              <a:lnTo>
                <a:pt x="0" y="126855"/>
              </a:lnTo>
              <a:lnTo>
                <a:pt x="0" y="253710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9ED92-A7FD-40DE-933D-4E17558966EB}">
      <dsp:nvSpPr>
        <dsp:cNvPr id="0" name=""/>
        <dsp:cNvSpPr/>
      </dsp:nvSpPr>
      <dsp:spPr>
        <a:xfrm>
          <a:off x="726483" y="3179200"/>
          <a:ext cx="181222" cy="1413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3531"/>
              </a:lnTo>
              <a:lnTo>
                <a:pt x="181222" y="1413531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ACA33-7E7E-4C47-9815-738F96E517CE}">
      <dsp:nvSpPr>
        <dsp:cNvPr id="0" name=""/>
        <dsp:cNvSpPr/>
      </dsp:nvSpPr>
      <dsp:spPr>
        <a:xfrm>
          <a:off x="726483" y="3179200"/>
          <a:ext cx="181222" cy="555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5747"/>
              </a:lnTo>
              <a:lnTo>
                <a:pt x="181222" y="555747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D33E73-0A24-44BB-BA6D-0F55E71690CE}">
      <dsp:nvSpPr>
        <dsp:cNvPr id="0" name=""/>
        <dsp:cNvSpPr/>
      </dsp:nvSpPr>
      <dsp:spPr>
        <a:xfrm>
          <a:off x="1209742" y="2321416"/>
          <a:ext cx="2923715" cy="253710"/>
        </a:xfrm>
        <a:custGeom>
          <a:avLst/>
          <a:gdLst/>
          <a:ahLst/>
          <a:cxnLst/>
          <a:rect l="0" t="0" r="0" b="0"/>
          <a:pathLst>
            <a:path>
              <a:moveTo>
                <a:pt x="2923715" y="0"/>
              </a:moveTo>
              <a:lnTo>
                <a:pt x="2923715" y="126855"/>
              </a:lnTo>
              <a:lnTo>
                <a:pt x="0" y="126855"/>
              </a:lnTo>
              <a:lnTo>
                <a:pt x="0" y="253710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9E618D-0EEB-4405-A9B8-160A5E78C036}">
      <dsp:nvSpPr>
        <dsp:cNvPr id="0" name=""/>
        <dsp:cNvSpPr/>
      </dsp:nvSpPr>
      <dsp:spPr>
        <a:xfrm>
          <a:off x="4087737" y="605847"/>
          <a:ext cx="91440" cy="11114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11495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DE2349-C342-49F6-9564-0BEBC5C21456}">
      <dsp:nvSpPr>
        <dsp:cNvPr id="0" name=""/>
        <dsp:cNvSpPr/>
      </dsp:nvSpPr>
      <dsp:spPr>
        <a:xfrm>
          <a:off x="3529384" y="1774"/>
          <a:ext cx="1208146" cy="60407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/>
            <a:t>Asamblea de Socios</a:t>
          </a:r>
        </a:p>
      </dsp:txBody>
      <dsp:txXfrm>
        <a:off x="3529384" y="1774"/>
        <a:ext cx="1208146" cy="604073"/>
      </dsp:txXfrm>
    </dsp:sp>
    <dsp:sp modelId="{A5CB6526-049F-4D6E-9FA9-E18BB4A2DBAE}">
      <dsp:nvSpPr>
        <dsp:cNvPr id="0" name=""/>
        <dsp:cNvSpPr/>
      </dsp:nvSpPr>
      <dsp:spPr>
        <a:xfrm>
          <a:off x="3529384" y="1717343"/>
          <a:ext cx="1208146" cy="60407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/>
            <a:t>Presidente</a:t>
          </a:r>
        </a:p>
      </dsp:txBody>
      <dsp:txXfrm>
        <a:off x="3529384" y="1717343"/>
        <a:ext cx="1208146" cy="604073"/>
      </dsp:txXfrm>
    </dsp:sp>
    <dsp:sp modelId="{9ADED69F-F991-44E5-88D7-8F831B803970}">
      <dsp:nvSpPr>
        <dsp:cNvPr id="0" name=""/>
        <dsp:cNvSpPr/>
      </dsp:nvSpPr>
      <dsp:spPr>
        <a:xfrm>
          <a:off x="605668" y="2575127"/>
          <a:ext cx="1208146" cy="60407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/>
            <a:t>Dirección Financiera</a:t>
          </a:r>
        </a:p>
      </dsp:txBody>
      <dsp:txXfrm>
        <a:off x="605668" y="2575127"/>
        <a:ext cx="1208146" cy="604073"/>
      </dsp:txXfrm>
    </dsp:sp>
    <dsp:sp modelId="{40C2245B-253A-41FA-B3C8-E70CB0E85EAA}">
      <dsp:nvSpPr>
        <dsp:cNvPr id="0" name=""/>
        <dsp:cNvSpPr/>
      </dsp:nvSpPr>
      <dsp:spPr>
        <a:xfrm>
          <a:off x="907705" y="3432911"/>
          <a:ext cx="1208146" cy="60407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/>
            <a:t>Contabilidad</a:t>
          </a:r>
        </a:p>
      </dsp:txBody>
      <dsp:txXfrm>
        <a:off x="907705" y="3432911"/>
        <a:ext cx="1208146" cy="604073"/>
      </dsp:txXfrm>
    </dsp:sp>
    <dsp:sp modelId="{99EDC828-0355-4567-8419-1BA4246EE088}">
      <dsp:nvSpPr>
        <dsp:cNvPr id="0" name=""/>
        <dsp:cNvSpPr/>
      </dsp:nvSpPr>
      <dsp:spPr>
        <a:xfrm>
          <a:off x="907705" y="4290696"/>
          <a:ext cx="1208146" cy="60407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/>
            <a:t>Planeacion</a:t>
          </a:r>
        </a:p>
      </dsp:txBody>
      <dsp:txXfrm>
        <a:off x="907705" y="4290696"/>
        <a:ext cx="1208146" cy="604073"/>
      </dsp:txXfrm>
    </dsp:sp>
    <dsp:sp modelId="{4776BC7C-E2C2-4E0C-AC8E-FA01322D7138}">
      <dsp:nvSpPr>
        <dsp:cNvPr id="0" name=""/>
        <dsp:cNvSpPr/>
      </dsp:nvSpPr>
      <dsp:spPr>
        <a:xfrm>
          <a:off x="2067526" y="2575127"/>
          <a:ext cx="1208146" cy="60407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/>
            <a:t>Dirección de Recursos Humanos</a:t>
          </a:r>
        </a:p>
      </dsp:txBody>
      <dsp:txXfrm>
        <a:off x="2067526" y="2575127"/>
        <a:ext cx="1208146" cy="604073"/>
      </dsp:txXfrm>
    </dsp:sp>
    <dsp:sp modelId="{75D83C2D-86D0-43BA-9E5D-54D5B6504841}">
      <dsp:nvSpPr>
        <dsp:cNvPr id="0" name=""/>
        <dsp:cNvSpPr/>
      </dsp:nvSpPr>
      <dsp:spPr>
        <a:xfrm>
          <a:off x="2369563" y="3432911"/>
          <a:ext cx="1208146" cy="60407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/>
            <a:t>Internos</a:t>
          </a:r>
        </a:p>
      </dsp:txBody>
      <dsp:txXfrm>
        <a:off x="2369563" y="3432911"/>
        <a:ext cx="1208146" cy="604073"/>
      </dsp:txXfrm>
    </dsp:sp>
    <dsp:sp modelId="{16351B13-26F7-4DBE-B9CF-2E9BB8479EE4}">
      <dsp:nvSpPr>
        <dsp:cNvPr id="0" name=""/>
        <dsp:cNvSpPr/>
      </dsp:nvSpPr>
      <dsp:spPr>
        <a:xfrm>
          <a:off x="2369563" y="4290696"/>
          <a:ext cx="1208146" cy="60407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/>
            <a:t>Empleados</a:t>
          </a:r>
        </a:p>
      </dsp:txBody>
      <dsp:txXfrm>
        <a:off x="2369563" y="4290696"/>
        <a:ext cx="1208146" cy="604073"/>
      </dsp:txXfrm>
    </dsp:sp>
    <dsp:sp modelId="{EB4D99C7-3E4D-4472-9C08-0C7082EBF93A}">
      <dsp:nvSpPr>
        <dsp:cNvPr id="0" name=""/>
        <dsp:cNvSpPr/>
      </dsp:nvSpPr>
      <dsp:spPr>
        <a:xfrm>
          <a:off x="3529384" y="2575127"/>
          <a:ext cx="1208146" cy="60407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/>
            <a:t>Dirección de Servicos </a:t>
          </a:r>
        </a:p>
      </dsp:txBody>
      <dsp:txXfrm>
        <a:off x="3529384" y="2575127"/>
        <a:ext cx="1208146" cy="604073"/>
      </dsp:txXfrm>
    </dsp:sp>
    <dsp:sp modelId="{9D6331FC-EFDA-419A-945E-2DB4D0ABA0DB}">
      <dsp:nvSpPr>
        <dsp:cNvPr id="0" name=""/>
        <dsp:cNvSpPr/>
      </dsp:nvSpPr>
      <dsp:spPr>
        <a:xfrm>
          <a:off x="3831420" y="3432911"/>
          <a:ext cx="1208146" cy="60407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/>
            <a:t>1</a:t>
          </a:r>
        </a:p>
      </dsp:txBody>
      <dsp:txXfrm>
        <a:off x="3831420" y="3432911"/>
        <a:ext cx="1208146" cy="604073"/>
      </dsp:txXfrm>
    </dsp:sp>
    <dsp:sp modelId="{8FA482FC-9463-487B-A17F-4D1269FD229E}">
      <dsp:nvSpPr>
        <dsp:cNvPr id="0" name=""/>
        <dsp:cNvSpPr/>
      </dsp:nvSpPr>
      <dsp:spPr>
        <a:xfrm>
          <a:off x="3831420" y="4290696"/>
          <a:ext cx="1208146" cy="60407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/>
            <a:t>2</a:t>
          </a:r>
        </a:p>
      </dsp:txBody>
      <dsp:txXfrm>
        <a:off x="3831420" y="4290696"/>
        <a:ext cx="1208146" cy="604073"/>
      </dsp:txXfrm>
    </dsp:sp>
    <dsp:sp modelId="{8E791CBC-2246-4F95-8877-4534803E397B}">
      <dsp:nvSpPr>
        <dsp:cNvPr id="0" name=""/>
        <dsp:cNvSpPr/>
      </dsp:nvSpPr>
      <dsp:spPr>
        <a:xfrm>
          <a:off x="4991241" y="2575127"/>
          <a:ext cx="1208146" cy="60407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/>
            <a:t>Dirección de Informatica</a:t>
          </a:r>
        </a:p>
      </dsp:txBody>
      <dsp:txXfrm>
        <a:off x="4991241" y="2575127"/>
        <a:ext cx="1208146" cy="604073"/>
      </dsp:txXfrm>
    </dsp:sp>
    <dsp:sp modelId="{3128F8DD-800D-4F9F-95F0-74EB69694D7A}">
      <dsp:nvSpPr>
        <dsp:cNvPr id="0" name=""/>
        <dsp:cNvSpPr/>
      </dsp:nvSpPr>
      <dsp:spPr>
        <a:xfrm>
          <a:off x="5293278" y="3432911"/>
          <a:ext cx="1208146" cy="60407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/>
            <a:t>Desarrollo</a:t>
          </a:r>
        </a:p>
      </dsp:txBody>
      <dsp:txXfrm>
        <a:off x="5293278" y="3432911"/>
        <a:ext cx="1208146" cy="604073"/>
      </dsp:txXfrm>
    </dsp:sp>
    <dsp:sp modelId="{F58F5BE0-0842-4FC2-A1CC-B710E3A91598}">
      <dsp:nvSpPr>
        <dsp:cNvPr id="0" name=""/>
        <dsp:cNvSpPr/>
      </dsp:nvSpPr>
      <dsp:spPr>
        <a:xfrm>
          <a:off x="5293278" y="4290696"/>
          <a:ext cx="1208146" cy="60407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/>
            <a:t>Auditoria</a:t>
          </a:r>
        </a:p>
      </dsp:txBody>
      <dsp:txXfrm>
        <a:off x="5293278" y="4290696"/>
        <a:ext cx="1208146" cy="604073"/>
      </dsp:txXfrm>
    </dsp:sp>
    <dsp:sp modelId="{0A09AF67-FCF5-44DD-A9BE-F528DA7D054D}">
      <dsp:nvSpPr>
        <dsp:cNvPr id="0" name=""/>
        <dsp:cNvSpPr/>
      </dsp:nvSpPr>
      <dsp:spPr>
        <a:xfrm>
          <a:off x="6453099" y="2575127"/>
          <a:ext cx="1208146" cy="60407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/>
            <a:t>Dirección de Mercadeo y Ventas</a:t>
          </a:r>
        </a:p>
      </dsp:txBody>
      <dsp:txXfrm>
        <a:off x="6453099" y="2575127"/>
        <a:ext cx="1208146" cy="604073"/>
      </dsp:txXfrm>
    </dsp:sp>
    <dsp:sp modelId="{6446F139-7EB3-48D1-B02A-8A65779CCDCD}">
      <dsp:nvSpPr>
        <dsp:cNvPr id="0" name=""/>
        <dsp:cNvSpPr/>
      </dsp:nvSpPr>
      <dsp:spPr>
        <a:xfrm>
          <a:off x="6755136" y="3432911"/>
          <a:ext cx="1208146" cy="60407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/>
            <a:t>Ventas</a:t>
          </a:r>
        </a:p>
      </dsp:txBody>
      <dsp:txXfrm>
        <a:off x="6755136" y="3432911"/>
        <a:ext cx="1208146" cy="604073"/>
      </dsp:txXfrm>
    </dsp:sp>
    <dsp:sp modelId="{B5D94705-3523-4777-BB19-B7DD74D2DD17}">
      <dsp:nvSpPr>
        <dsp:cNvPr id="0" name=""/>
        <dsp:cNvSpPr/>
      </dsp:nvSpPr>
      <dsp:spPr>
        <a:xfrm>
          <a:off x="6755136" y="4290696"/>
          <a:ext cx="1208146" cy="60407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/>
            <a:t>Publicidad</a:t>
          </a:r>
        </a:p>
      </dsp:txBody>
      <dsp:txXfrm>
        <a:off x="6755136" y="4290696"/>
        <a:ext cx="1208146" cy="604073"/>
      </dsp:txXfrm>
    </dsp:sp>
    <dsp:sp modelId="{7216C7CC-D03D-4035-8BB2-6DABD0688FFD}">
      <dsp:nvSpPr>
        <dsp:cNvPr id="0" name=""/>
        <dsp:cNvSpPr/>
      </dsp:nvSpPr>
      <dsp:spPr>
        <a:xfrm>
          <a:off x="2798455" y="859558"/>
          <a:ext cx="1208146" cy="60407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/>
            <a:t>Junta Directiva</a:t>
          </a:r>
        </a:p>
      </dsp:txBody>
      <dsp:txXfrm>
        <a:off x="2798455" y="859558"/>
        <a:ext cx="1208146" cy="604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F35A-4AFB-4DBB-BDDE-C880952A6F50}" type="datetimeFigureOut">
              <a:rPr lang="es-EC" smtClean="0"/>
              <a:t>05/07/2016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5CED-F0A9-4D86-820A-A683381ECB85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F35A-4AFB-4DBB-BDDE-C880952A6F50}" type="datetimeFigureOut">
              <a:rPr lang="es-EC" smtClean="0"/>
              <a:t>05/07/2016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5CED-F0A9-4D86-820A-A683381ECB85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F35A-4AFB-4DBB-BDDE-C880952A6F50}" type="datetimeFigureOut">
              <a:rPr lang="es-EC" smtClean="0"/>
              <a:t>05/07/2016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5CED-F0A9-4D86-820A-A683381ECB85}" type="slidenum">
              <a:rPr lang="es-EC" smtClean="0"/>
              <a:t>‹Nº›</a:t>
            </a:fld>
            <a:endParaRPr lang="es-EC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F35A-4AFB-4DBB-BDDE-C880952A6F50}" type="datetimeFigureOut">
              <a:rPr lang="es-EC" smtClean="0"/>
              <a:t>05/07/2016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5CED-F0A9-4D86-820A-A683381ECB85}" type="slidenum">
              <a:rPr lang="es-EC" smtClean="0"/>
              <a:t>‹Nº›</a:t>
            </a:fld>
            <a:endParaRPr lang="es-EC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F35A-4AFB-4DBB-BDDE-C880952A6F50}" type="datetimeFigureOut">
              <a:rPr lang="es-EC" smtClean="0"/>
              <a:t>05/07/2016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5CED-F0A9-4D86-820A-A683381ECB85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F35A-4AFB-4DBB-BDDE-C880952A6F50}" type="datetimeFigureOut">
              <a:rPr lang="es-EC" smtClean="0"/>
              <a:t>05/07/2016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5CED-F0A9-4D86-820A-A683381ECB85}" type="slidenum">
              <a:rPr lang="es-EC" smtClean="0"/>
              <a:t>‹Nº›</a:t>
            </a:fld>
            <a:endParaRPr lang="es-EC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F35A-4AFB-4DBB-BDDE-C880952A6F50}" type="datetimeFigureOut">
              <a:rPr lang="es-EC" smtClean="0"/>
              <a:t>05/07/2016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5CED-F0A9-4D86-820A-A683381ECB85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F35A-4AFB-4DBB-BDDE-C880952A6F50}" type="datetimeFigureOut">
              <a:rPr lang="es-EC" smtClean="0"/>
              <a:t>05/07/2016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5CED-F0A9-4D86-820A-A683381ECB85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F35A-4AFB-4DBB-BDDE-C880952A6F50}" type="datetimeFigureOut">
              <a:rPr lang="es-EC" smtClean="0"/>
              <a:t>05/07/2016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5CED-F0A9-4D86-820A-A683381ECB85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F35A-4AFB-4DBB-BDDE-C880952A6F50}" type="datetimeFigureOut">
              <a:rPr lang="es-EC" smtClean="0"/>
              <a:t>05/07/2016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5CED-F0A9-4D86-820A-A683381ECB85}" type="slidenum">
              <a:rPr lang="es-EC" smtClean="0"/>
              <a:t>‹Nº›</a:t>
            </a:fld>
            <a:endParaRPr lang="es-EC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F35A-4AFB-4DBB-BDDE-C880952A6F50}" type="datetimeFigureOut">
              <a:rPr lang="es-EC" smtClean="0"/>
              <a:t>05/07/2016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5CED-F0A9-4D86-820A-A683381ECB85}" type="slidenum">
              <a:rPr lang="es-EC" smtClean="0"/>
              <a:t>‹Nº›</a:t>
            </a:fld>
            <a:endParaRPr lang="es-EC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902F35A-4AFB-4DBB-BDDE-C880952A6F50}" type="datetimeFigureOut">
              <a:rPr lang="es-EC" smtClean="0"/>
              <a:t>05/07/2016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DC25CED-F0A9-4D86-820A-A683381ECB85}" type="slidenum">
              <a:rPr lang="es-EC" smtClean="0"/>
              <a:t>‹Nº›</a:t>
            </a:fld>
            <a:endParaRPr lang="es-EC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s.wikipedia.org/wiki/D%C3%B3lares_estadounidens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smtClean="0"/>
              <a:t>PYMES</a:t>
            </a:r>
            <a:endParaRPr lang="es-EC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556000"/>
            <a:ext cx="6872808" cy="1961231"/>
          </a:xfrm>
        </p:spPr>
        <p:txBody>
          <a:bodyPr>
            <a:normAutofit/>
          </a:bodyPr>
          <a:lstStyle/>
          <a:p>
            <a:pPr algn="r"/>
            <a:r>
              <a:rPr lang="es-EC" dirty="0"/>
              <a:t>Evelyn Valencia (5723)</a:t>
            </a:r>
            <a:endParaRPr lang="es-EC" dirty="0"/>
          </a:p>
          <a:p>
            <a:pPr algn="r"/>
            <a:r>
              <a:rPr lang="es-EC" dirty="0"/>
              <a:t>Jesús Lema (5867)</a:t>
            </a:r>
            <a:endParaRPr lang="es-EC" dirty="0"/>
          </a:p>
          <a:p>
            <a:pPr algn="r"/>
            <a:r>
              <a:rPr lang="es-EC" dirty="0"/>
              <a:t>Freddy Capuz(5682)</a:t>
            </a:r>
            <a:endParaRPr lang="es-EC" dirty="0"/>
          </a:p>
          <a:p>
            <a:pPr algn="r"/>
            <a:r>
              <a:rPr lang="es-EC" dirty="0"/>
              <a:t>Jimena </a:t>
            </a:r>
            <a:r>
              <a:rPr lang="es-EC" dirty="0" err="1"/>
              <a:t>Hernandez</a:t>
            </a:r>
            <a:r>
              <a:rPr lang="es-EC" dirty="0"/>
              <a:t> (4815)</a:t>
            </a:r>
            <a:endParaRPr lang="es-EC" dirty="0"/>
          </a:p>
          <a:p>
            <a:pPr algn="r"/>
            <a:r>
              <a:rPr lang="es-EC" dirty="0" err="1"/>
              <a:t>Yesenia</a:t>
            </a:r>
            <a:r>
              <a:rPr lang="es-EC" dirty="0"/>
              <a:t> Pilco (5790)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196168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5987650"/>
              </p:ext>
            </p:extLst>
          </p:nvPr>
        </p:nvGraphicFramePr>
        <p:xfrm>
          <a:off x="539552" y="620688"/>
          <a:ext cx="7992888" cy="5192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30935"/>
                <a:gridCol w="1085690"/>
                <a:gridCol w="2376263"/>
              </a:tblGrid>
              <a:tr h="263944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REQUISITO PARA LA CALIFICACIÓN ARTESANAL  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010" marR="31010" marT="0" marB="0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</a:tr>
              <a:tr h="2762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Documentos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010" marR="310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Valor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010" marR="310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Fuente Documento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010" marR="31010" marT="0" marB="0"/>
                </a:tc>
              </a:tr>
              <a:tr h="492611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Foto del representante legal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010" marR="31010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2,50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010" marR="3101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 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010" marR="31010" marT="0" marB="0"/>
                </a:tc>
              </a:tr>
              <a:tr h="540191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Copia de cedula y papeleta de votación del representante legal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010" marR="31010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1,00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010" marR="3101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Registro Civil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010" marR="31010" marT="0" marB="0"/>
                </a:tc>
              </a:tr>
              <a:tr h="492611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Copia de la constitución de la Empresa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010" marR="31010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2,00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010" marR="3101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Registro mercantil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010" marR="31010" marT="0" marB="0"/>
                </a:tc>
              </a:tr>
              <a:tr h="540191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600" dirty="0">
                          <a:effectLst/>
                        </a:rPr>
                        <a:t>Copia del nombramiento del representante legal</a:t>
                      </a:r>
                      <a:endParaRPr lang="es-EC" sz="1600" dirty="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010" marR="31010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1,00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010" marR="3101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Registro mercantil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010" marR="31010" marT="0" marB="0"/>
                </a:tc>
              </a:tr>
              <a:tr h="492611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Copia del RUC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010" marR="31010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1,00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010" marR="3101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SRI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010" marR="31010" marT="0" marB="0"/>
                </a:tc>
              </a:tr>
              <a:tr h="738916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Pago de Afiliación 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010" marR="31010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150,00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010" marR="3101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Cámara de Comercio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010" marR="31010" marT="0" marB="0"/>
                </a:tc>
              </a:tr>
              <a:tr h="615763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Pago de la 1° mensualidad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010" marR="31010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20,00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010" marR="3101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Cámara de Comercio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010" marR="31010" marT="0" marB="0"/>
                </a:tc>
              </a:tr>
              <a:tr h="738916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Valor Total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010" marR="31010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177,50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010" marR="3101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600" dirty="0">
                          <a:effectLst/>
                        </a:rPr>
                        <a:t> </a:t>
                      </a:r>
                      <a:endParaRPr lang="es-EC" sz="1600" dirty="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010" marR="3101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55975" y="26749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725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7455851"/>
              </p:ext>
            </p:extLst>
          </p:nvPr>
        </p:nvGraphicFramePr>
        <p:xfrm>
          <a:off x="755576" y="3717032"/>
          <a:ext cx="7408860" cy="20718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2215"/>
                <a:gridCol w="1852215"/>
                <a:gridCol w="1852215"/>
                <a:gridCol w="1852215"/>
              </a:tblGrid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C" sz="1600" dirty="0">
                          <a:effectLst/>
                        </a:rPr>
                        <a:t>Tipo de empresa</a:t>
                      </a:r>
                      <a:endParaRPr lang="es-EC" sz="16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C" sz="1600" dirty="0" smtClean="0">
                          <a:effectLst/>
                        </a:rPr>
                        <a:t>Personal(</a:t>
                      </a:r>
                      <a:r>
                        <a:rPr lang="es-EC" sz="1600" dirty="0" err="1" smtClean="0">
                          <a:effectLst/>
                        </a:rPr>
                        <a:t>Pref</a:t>
                      </a:r>
                      <a:r>
                        <a:rPr lang="es-EC" sz="1600" dirty="0" smtClean="0">
                          <a:effectLst/>
                        </a:rPr>
                        <a:t>)</a:t>
                      </a:r>
                      <a:endParaRPr lang="es-EC" sz="16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C" sz="1600" dirty="0">
                          <a:effectLst/>
                        </a:rPr>
                        <a:t>(</a:t>
                      </a:r>
                      <a:r>
                        <a:rPr lang="es-EC" sz="1600" dirty="0" err="1">
                          <a:effectLst/>
                        </a:rPr>
                        <a:t>Vref</a:t>
                      </a:r>
                      <a:r>
                        <a:rPr lang="es-EC" sz="1600" dirty="0" smtClean="0">
                          <a:effectLst/>
                        </a:rPr>
                        <a:t>)</a:t>
                      </a:r>
                      <a:r>
                        <a:rPr lang="es-EC" sz="1600" dirty="0">
                          <a:effectLst/>
                        </a:rPr>
                        <a:t> (</a:t>
                      </a:r>
                      <a:r>
                        <a:rPr lang="es-EC" sz="1600" u="none" strike="noStrike" dirty="0">
                          <a:effectLst/>
                          <a:hlinkClick r:id="rId2" tooltip="Dólares estadounidenses"/>
                        </a:rPr>
                        <a:t>U$S</a:t>
                      </a:r>
                      <a:r>
                        <a:rPr lang="es-EC" sz="1600" dirty="0">
                          <a:effectLst/>
                        </a:rPr>
                        <a:t>)</a:t>
                      </a:r>
                      <a:endParaRPr lang="es-EC" sz="16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C" sz="1600" dirty="0">
                          <a:effectLst/>
                        </a:rPr>
                        <a:t>(</a:t>
                      </a:r>
                      <a:r>
                        <a:rPr lang="es-EC" sz="1600" dirty="0" err="1" smtClean="0">
                          <a:effectLst/>
                        </a:rPr>
                        <a:t>Coef</a:t>
                      </a:r>
                      <a:r>
                        <a:rPr lang="es-EC" sz="1600" dirty="0" smtClean="0">
                          <a:effectLst/>
                        </a:rPr>
                        <a:t>)tamaño</a:t>
                      </a:r>
                      <a:endParaRPr lang="es-EC" sz="16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25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C" sz="1600">
                          <a:effectLst/>
                        </a:rPr>
                        <a:t>Microempresa</a:t>
                      </a:r>
                      <a:endParaRPr lang="es-EC" sz="16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C" sz="1600">
                          <a:effectLst/>
                        </a:rPr>
                        <a:t>hasta 10</a:t>
                      </a:r>
                      <a:endParaRPr lang="es-EC" sz="16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C" sz="1600">
                          <a:effectLst/>
                        </a:rPr>
                        <a:t>hasta 400.000</a:t>
                      </a:r>
                      <a:endParaRPr lang="es-EC" sz="16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C" sz="1600">
                          <a:effectLst/>
                        </a:rPr>
                        <a:t>hasta 0,52</a:t>
                      </a:r>
                      <a:endParaRPr lang="es-EC" sz="16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25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C" sz="1600">
                          <a:effectLst/>
                        </a:rPr>
                        <a:t>Pequeña empresa</a:t>
                      </a:r>
                      <a:endParaRPr lang="es-EC" sz="16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C" sz="1600">
                          <a:effectLst/>
                        </a:rPr>
                        <a:t>entre 11 y 50</a:t>
                      </a:r>
                      <a:endParaRPr lang="es-EC" sz="16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C" sz="1600">
                          <a:effectLst/>
                        </a:rPr>
                        <a:t>hasta 2.000.000</a:t>
                      </a:r>
                      <a:endParaRPr lang="es-EC" sz="16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C" sz="1600">
                          <a:effectLst/>
                        </a:rPr>
                        <a:t>hasta 2,58</a:t>
                      </a:r>
                      <a:endParaRPr lang="es-EC" sz="16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25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C" sz="1600" dirty="0">
                          <a:effectLst/>
                        </a:rPr>
                        <a:t>Mediana empresa</a:t>
                      </a:r>
                      <a:endParaRPr lang="es-EC" sz="16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C" sz="1600">
                          <a:effectLst/>
                        </a:rPr>
                        <a:t>entre 51 y 200</a:t>
                      </a:r>
                      <a:endParaRPr lang="es-EC" sz="16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C" sz="1600" dirty="0">
                          <a:effectLst/>
                        </a:rPr>
                        <a:t>hasta 10.000.000</a:t>
                      </a:r>
                      <a:endParaRPr lang="es-EC" sz="16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C" sz="1600" dirty="0">
                          <a:effectLst/>
                        </a:rPr>
                        <a:t>hasta 10</a:t>
                      </a:r>
                      <a:endParaRPr lang="es-EC" sz="16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Mercosur</a:t>
            </a:r>
            <a:endParaRPr lang="es-EC" dirty="0"/>
          </a:p>
        </p:txBody>
      </p:sp>
      <p:sp>
        <p:nvSpPr>
          <p:cNvPr id="7" name="6 Rectángulo"/>
          <p:cNvSpPr/>
          <p:nvPr/>
        </p:nvSpPr>
        <p:spPr>
          <a:xfrm>
            <a:off x="755576" y="1988840"/>
            <a:ext cx="56886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C" b="1" dirty="0"/>
              <a:t>P: </a:t>
            </a:r>
            <a:r>
              <a:rPr lang="es-EC" dirty="0"/>
              <a:t>cantidad de empleados de la empresa.</a:t>
            </a:r>
          </a:p>
          <a:p>
            <a:pPr lvl="0"/>
            <a:r>
              <a:rPr lang="es-EC" b="1" dirty="0" err="1" smtClean="0"/>
              <a:t>Pref</a:t>
            </a:r>
            <a:r>
              <a:rPr lang="es-EC" b="1" dirty="0"/>
              <a:t>: </a:t>
            </a:r>
            <a:r>
              <a:rPr lang="es-EC" dirty="0"/>
              <a:t>cantidad de empleados de referencia.</a:t>
            </a:r>
          </a:p>
          <a:p>
            <a:pPr lvl="0"/>
            <a:r>
              <a:rPr lang="es-EC" dirty="0" smtClean="0"/>
              <a:t>V: </a:t>
            </a:r>
            <a:r>
              <a:rPr lang="es-EC" dirty="0"/>
              <a:t>ventas de la empresa en dólares estadounidenses.</a:t>
            </a:r>
          </a:p>
          <a:p>
            <a:pPr lvl="0"/>
            <a:r>
              <a:rPr lang="es-EC" b="1" dirty="0" err="1" smtClean="0"/>
              <a:t>Vref</a:t>
            </a:r>
            <a:r>
              <a:rPr lang="es-EC" b="1" dirty="0"/>
              <a:t>: </a:t>
            </a:r>
            <a:r>
              <a:rPr lang="es-EC" dirty="0"/>
              <a:t>ventas de referencia en dólares estadounidenses.</a:t>
            </a:r>
          </a:p>
        </p:txBody>
      </p:sp>
      <p:pic>
        <p:nvPicPr>
          <p:cNvPr id="9" name="8 Imagen"/>
          <p:cNvPicPr/>
          <p:nvPr/>
        </p:nvPicPr>
        <p:blipFill rotWithShape="1">
          <a:blip r:embed="rId3"/>
          <a:srcRect l="15389" t="57250" r="65683" b="32995"/>
          <a:stretch/>
        </p:blipFill>
        <p:spPr bwMode="auto">
          <a:xfrm>
            <a:off x="5940152" y="2228391"/>
            <a:ext cx="2474317" cy="7212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89977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</a:t>
            </a:r>
            <a:r>
              <a:rPr lang="es-EC" dirty="0" smtClean="0"/>
              <a:t>jemplo</a:t>
            </a:r>
            <a:endParaRPr lang="es-EC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 rotWithShape="1">
          <a:blip r:embed="rId2"/>
          <a:srcRect l="18071" t="36501" r="51842" b="20225"/>
          <a:stretch/>
        </p:blipFill>
        <p:spPr bwMode="auto">
          <a:xfrm>
            <a:off x="1259632" y="1700808"/>
            <a:ext cx="6768752" cy="41764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35000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2033184936"/>
              </p:ext>
            </p:extLst>
          </p:nvPr>
        </p:nvGraphicFramePr>
        <p:xfrm>
          <a:off x="323528" y="1124744"/>
          <a:ext cx="8568952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212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11560" y="2204864"/>
            <a:ext cx="7408333" cy="2265701"/>
          </a:xfrm>
        </p:spPr>
        <p:txBody>
          <a:bodyPr/>
          <a:lstStyle/>
          <a:p>
            <a:r>
              <a:rPr lang="es-EC" dirty="0" smtClean="0"/>
              <a:t>Es el conjunto </a:t>
            </a:r>
            <a:r>
              <a:rPr lang="es-EC" dirty="0"/>
              <a:t>de pequeñas y medianas empresas que de acuerdo a su volumen de ventas, capital social, cantidad de trabajadores, y su nivel de producción o activos presentan características propias de este tipo de entidades económicas</a:t>
            </a:r>
            <a:endParaRPr lang="es-EC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C" dirty="0" smtClean="0"/>
              <a:t>Definición </a:t>
            </a:r>
            <a:endParaRPr lang="es-EC" dirty="0"/>
          </a:p>
        </p:txBody>
      </p:sp>
      <p:sp>
        <p:nvSpPr>
          <p:cNvPr id="4" name="AutoShape 2" descr="Resultado de imagen para pym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sp>
        <p:nvSpPr>
          <p:cNvPr id="5" name="AutoShape 4" descr="Resultado de imagen para pym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63" t="26797" r="3025" b="48828"/>
          <a:stretch/>
        </p:blipFill>
        <p:spPr bwMode="auto">
          <a:xfrm>
            <a:off x="5220072" y="4149080"/>
            <a:ext cx="2304256" cy="1932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760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s-EC" dirty="0"/>
              <a:t>Comercio al por mayor y al por menor.</a:t>
            </a:r>
          </a:p>
          <a:p>
            <a:pPr fontAlgn="base"/>
            <a:r>
              <a:rPr lang="es-EC" dirty="0"/>
              <a:t>Agricultura, silvicultura y pesca.</a:t>
            </a:r>
          </a:p>
          <a:p>
            <a:pPr fontAlgn="base"/>
            <a:r>
              <a:rPr lang="es-EC" dirty="0"/>
              <a:t>Industrias manufactureras.</a:t>
            </a:r>
          </a:p>
          <a:p>
            <a:pPr fontAlgn="base"/>
            <a:r>
              <a:rPr lang="es-EC" dirty="0"/>
              <a:t>Construcción.</a:t>
            </a:r>
          </a:p>
          <a:p>
            <a:pPr fontAlgn="base"/>
            <a:r>
              <a:rPr lang="es-EC" dirty="0"/>
              <a:t>Transporte, almacenamiento, y comunicaciones.</a:t>
            </a:r>
          </a:p>
          <a:p>
            <a:pPr fontAlgn="base"/>
            <a:r>
              <a:rPr lang="es-EC" dirty="0"/>
              <a:t>Bienes inmuebles y servicios prestados a las empresas.</a:t>
            </a:r>
          </a:p>
          <a:p>
            <a:pPr fontAlgn="base"/>
            <a:r>
              <a:rPr lang="es-EC" dirty="0"/>
              <a:t>Servicios comunales, sociales y personales.</a:t>
            </a:r>
          </a:p>
          <a:p>
            <a:endParaRPr lang="es-EC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Actividades Económicas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16904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C" dirty="0" smtClean="0"/>
              <a:t>En </a:t>
            </a:r>
            <a:r>
              <a:rPr lang="es-EC" dirty="0"/>
              <a:t>la producción de bienes y servicios, siendo la base del desarrollo social del país tanto produciendo, demandando y comprando productos o añadiendo valor agregado, por lo que se constituyen en un actor fundamental en la generación de riqueza y empleo.</a:t>
            </a:r>
            <a:endParaRPr lang="es-EC" dirty="0"/>
          </a:p>
          <a:p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Importancia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20009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s-EC" dirty="0"/>
              <a:t>Dueño o </a:t>
            </a:r>
            <a:r>
              <a:rPr lang="es-EC" dirty="0" smtClean="0"/>
              <a:t>accionista</a:t>
            </a:r>
            <a:endParaRPr lang="es-EC" dirty="0"/>
          </a:p>
          <a:p>
            <a:pPr fontAlgn="base"/>
            <a:r>
              <a:rPr lang="es-EC" dirty="0"/>
              <a:t>Clientes</a:t>
            </a:r>
          </a:p>
          <a:p>
            <a:pPr fontAlgn="base"/>
            <a:r>
              <a:rPr lang="es-EC" dirty="0"/>
              <a:t>Mercado</a:t>
            </a:r>
          </a:p>
          <a:p>
            <a:pPr fontAlgn="base"/>
            <a:r>
              <a:rPr lang="es-EC" dirty="0"/>
              <a:t>Colaboradores en general</a:t>
            </a:r>
          </a:p>
          <a:p>
            <a:endParaRPr lang="es-EC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Estructura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344010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2047983"/>
              </p:ext>
            </p:extLst>
          </p:nvPr>
        </p:nvGraphicFramePr>
        <p:xfrm>
          <a:off x="1043608" y="1412776"/>
          <a:ext cx="7272808" cy="2710778"/>
        </p:xfrm>
        <a:graphic>
          <a:graphicData uri="http://schemas.openxmlformats.org/drawingml/2006/table">
            <a:tbl>
              <a:tblPr/>
              <a:tblGrid>
                <a:gridCol w="3985940"/>
                <a:gridCol w="968890"/>
                <a:gridCol w="2317978"/>
              </a:tblGrid>
              <a:tr h="376005"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b="1" i="0" u="none" strike="noStrike" dirty="0">
                          <a:solidFill>
                            <a:srgbClr val="2E74B5"/>
                          </a:solidFill>
                          <a:effectLst/>
                          <a:latin typeface="Times New Roman"/>
                        </a:rPr>
                        <a:t>REQUISITO PARA OBTENER EL RUC</a:t>
                      </a:r>
                      <a:endParaRPr lang="es-EC" dirty="0">
                        <a:effectLst/>
                      </a:endParaRPr>
                    </a:p>
                  </a:txBody>
                  <a:tcPr marL="53340" marR="53340" marT="53340" marB="5334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</a:tr>
              <a:tr h="6467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b="1" i="0" u="none" strike="noStrike">
                          <a:solidFill>
                            <a:srgbClr val="2E74B5"/>
                          </a:solidFill>
                          <a:effectLst/>
                          <a:latin typeface="Times New Roman"/>
                        </a:rPr>
                        <a:t>Documentos</a:t>
                      </a:r>
                      <a:endParaRPr lang="es-EC">
                        <a:effectLst/>
                      </a:endParaRPr>
                    </a:p>
                  </a:txBody>
                  <a:tcPr marL="53340" marR="53340" marT="53340" marB="5334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b="1" i="0" u="none" strike="noStrike">
                          <a:solidFill>
                            <a:srgbClr val="2E74B5"/>
                          </a:solidFill>
                          <a:effectLst/>
                          <a:latin typeface="Times New Roman"/>
                        </a:rPr>
                        <a:t>Valor</a:t>
                      </a:r>
                      <a:endParaRPr lang="es-EC">
                        <a:effectLst/>
                      </a:endParaRPr>
                    </a:p>
                  </a:txBody>
                  <a:tcPr marL="53340" marR="53340" marT="53340" marB="5334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b="1" i="0" u="none" strike="noStrike">
                          <a:solidFill>
                            <a:srgbClr val="2E74B5"/>
                          </a:solidFill>
                          <a:effectLst/>
                          <a:latin typeface="Times New Roman"/>
                        </a:rPr>
                        <a:t>Fuente Documento</a:t>
                      </a:r>
                      <a:endParaRPr lang="es-EC">
                        <a:effectLst/>
                      </a:endParaRPr>
                    </a:p>
                  </a:txBody>
                  <a:tcPr marL="53340" marR="53340" marT="53340" marB="5334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F4"/>
                    </a:solidFill>
                  </a:tcPr>
                </a:tc>
              </a:tr>
              <a:tr h="6467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b="1" i="0" u="none" strike="noStrike" dirty="0">
                          <a:solidFill>
                            <a:srgbClr val="2E74B5"/>
                          </a:solidFill>
                          <a:effectLst/>
                          <a:latin typeface="Times New Roman"/>
                        </a:rPr>
                        <a:t>Copia cedula y certificado de votación</a:t>
                      </a:r>
                      <a:endParaRPr lang="es-EC" dirty="0">
                        <a:effectLst/>
                      </a:endParaRPr>
                    </a:p>
                  </a:txBody>
                  <a:tcPr marL="53340" marR="53340" marT="53340" marB="5334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b="1" i="0" u="none" strike="noStrike">
                          <a:solidFill>
                            <a:srgbClr val="2E74B5"/>
                          </a:solidFill>
                          <a:effectLst/>
                          <a:latin typeface="Times New Roman"/>
                        </a:rPr>
                        <a:t>1,00</a:t>
                      </a:r>
                      <a:endParaRPr lang="es-EC">
                        <a:effectLst/>
                      </a:endParaRPr>
                    </a:p>
                  </a:txBody>
                  <a:tcPr marL="53340" marR="53340" marT="53340" marB="5334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b="1" i="0" u="none" strike="noStrike">
                          <a:solidFill>
                            <a:srgbClr val="2E74B5"/>
                          </a:solidFill>
                          <a:effectLst/>
                          <a:latin typeface="Times New Roman"/>
                        </a:rPr>
                        <a:t>Registro civil- CNE</a:t>
                      </a:r>
                      <a:endParaRPr lang="es-EC">
                        <a:effectLst/>
                      </a:endParaRPr>
                    </a:p>
                  </a:txBody>
                  <a:tcPr marL="53340" marR="53340" marT="53340" marB="5334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7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b="1" i="0" u="none" strike="noStrike">
                          <a:solidFill>
                            <a:srgbClr val="2E74B5"/>
                          </a:solidFill>
                          <a:effectLst/>
                          <a:latin typeface="Times New Roman"/>
                        </a:rPr>
                        <a:t>Copia Título Profesional</a:t>
                      </a:r>
                      <a:endParaRPr lang="es-EC">
                        <a:effectLst/>
                      </a:endParaRPr>
                    </a:p>
                  </a:txBody>
                  <a:tcPr marL="53340" marR="53340" marT="53340" marB="5334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b="1" i="0" u="none" strike="noStrike">
                          <a:solidFill>
                            <a:srgbClr val="2E74B5"/>
                          </a:solidFill>
                          <a:effectLst/>
                          <a:latin typeface="Times New Roman"/>
                        </a:rPr>
                        <a:t>1,00</a:t>
                      </a:r>
                      <a:endParaRPr lang="es-EC">
                        <a:effectLst/>
                      </a:endParaRPr>
                    </a:p>
                  </a:txBody>
                  <a:tcPr marL="53340" marR="53340" marT="53340" marB="5334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b="1" i="0" u="none" strike="noStrike" dirty="0">
                          <a:solidFill>
                            <a:srgbClr val="2E74B5"/>
                          </a:solidFill>
                          <a:effectLst/>
                          <a:latin typeface="Times New Roman"/>
                        </a:rPr>
                        <a:t>Verificación SENESYT</a:t>
                      </a:r>
                      <a:endParaRPr lang="es-EC" dirty="0">
                        <a:effectLst/>
                      </a:endParaRPr>
                    </a:p>
                  </a:txBody>
                  <a:tcPr marL="53340" marR="53340" marT="53340" marB="5334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F4"/>
                    </a:solidFill>
                  </a:tcPr>
                </a:tc>
              </a:tr>
              <a:tr h="37600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b="1" i="0" u="none" strike="noStrike">
                          <a:solidFill>
                            <a:srgbClr val="2E74B5"/>
                          </a:solidFill>
                          <a:effectLst/>
                          <a:latin typeface="Times New Roman"/>
                        </a:rPr>
                        <a:t>Valor Total</a:t>
                      </a:r>
                      <a:endParaRPr lang="es-EC">
                        <a:effectLst/>
                      </a:endParaRPr>
                    </a:p>
                  </a:txBody>
                  <a:tcPr marL="53340" marR="53340" marT="53340" marB="5334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b="1" i="0" u="none" strike="noStrike">
                          <a:solidFill>
                            <a:srgbClr val="2E74B5"/>
                          </a:solidFill>
                          <a:effectLst/>
                          <a:latin typeface="Times New Roman"/>
                        </a:rPr>
                        <a:t>2,00</a:t>
                      </a:r>
                      <a:endParaRPr lang="es-EC">
                        <a:effectLst/>
                      </a:endParaRPr>
                    </a:p>
                  </a:txBody>
                  <a:tcPr marL="53340" marR="53340" marT="53340" marB="5334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EC" b="1" i="0" u="none" strike="noStrike" dirty="0">
                        <a:solidFill>
                          <a:srgbClr val="2E74B5"/>
                        </a:solidFill>
                        <a:effectLst/>
                        <a:latin typeface="Times New Roman"/>
                      </a:endParaRPr>
                    </a:p>
                  </a:txBody>
                  <a:tcPr marL="53340" marR="53340" marT="53340" marB="5334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Conformación</a:t>
            </a:r>
            <a:endParaRPr lang="es-EC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316163" y="30368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s-EC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EC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9096542"/>
              </p:ext>
            </p:extLst>
          </p:nvPr>
        </p:nvGraphicFramePr>
        <p:xfrm>
          <a:off x="611560" y="4437112"/>
          <a:ext cx="8136904" cy="2188130"/>
        </p:xfrm>
        <a:graphic>
          <a:graphicData uri="http://schemas.openxmlformats.org/drawingml/2006/table">
            <a:tbl>
              <a:tblPr/>
              <a:tblGrid>
                <a:gridCol w="4473238"/>
                <a:gridCol w="1084006"/>
                <a:gridCol w="2579660"/>
              </a:tblGrid>
              <a:tr h="340090"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600" b="1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/>
                        </a:rPr>
                        <a:t>REQUISITO PARA LA CONSTITUCIÓN DE UNA EMPRESA</a:t>
                      </a:r>
                      <a:endParaRPr lang="es-EC" sz="16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48125" marR="48125" marT="48125" marB="48125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</a:tr>
              <a:tr h="3400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600" b="1" i="0" u="none" strike="noStrike">
                          <a:solidFill>
                            <a:schemeClr val="accent2"/>
                          </a:solidFill>
                          <a:effectLst/>
                          <a:latin typeface="Times New Roman"/>
                        </a:rPr>
                        <a:t>Documentos</a:t>
                      </a:r>
                      <a:endParaRPr lang="es-EC" sz="16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48125" marR="48125" marT="48125" marB="48125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600" b="1" i="0" u="none" strike="noStrike">
                          <a:solidFill>
                            <a:schemeClr val="accent2"/>
                          </a:solidFill>
                          <a:effectLst/>
                          <a:latin typeface="Times New Roman"/>
                        </a:rPr>
                        <a:t>Valor</a:t>
                      </a:r>
                      <a:endParaRPr lang="es-EC" sz="16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48125" marR="48125" marT="48125" marB="48125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600" b="1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/>
                        </a:rPr>
                        <a:t>Fuente Documento</a:t>
                      </a:r>
                      <a:endParaRPr lang="es-EC" sz="16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48125" marR="48125" marT="48125" marB="48125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F4"/>
                    </a:solidFill>
                  </a:tcPr>
                </a:tc>
              </a:tr>
              <a:tr h="82777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600" b="1" i="0" u="none" strike="noStrike">
                          <a:solidFill>
                            <a:srgbClr val="2E74B5"/>
                          </a:solidFill>
                          <a:effectLst/>
                          <a:latin typeface="Times New Roman"/>
                        </a:rPr>
                        <a:t>Acta notariada</a:t>
                      </a:r>
                      <a:endParaRPr lang="es-EC" sz="1600">
                        <a:effectLst/>
                      </a:endParaRPr>
                    </a:p>
                    <a:p>
                      <a:pPr marL="9144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600" b="1" i="0" u="none" strike="noStrike">
                          <a:solidFill>
                            <a:srgbClr val="2E74B5"/>
                          </a:solidFill>
                          <a:effectLst/>
                          <a:latin typeface="Times New Roman"/>
                        </a:rPr>
                        <a:t>Pago al notario</a:t>
                      </a:r>
                      <a:endParaRPr lang="es-EC" sz="1600">
                        <a:effectLst/>
                      </a:endParaRPr>
                    </a:p>
                    <a:p>
                      <a:pPr marL="9144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600" b="1" i="0" u="none" strike="noStrike">
                          <a:solidFill>
                            <a:srgbClr val="2E74B5"/>
                          </a:solidFill>
                          <a:effectLst/>
                          <a:latin typeface="Times New Roman"/>
                        </a:rPr>
                        <a:t>Pago de 2 copias notariadas.</a:t>
                      </a:r>
                      <a:endParaRPr lang="es-EC" sz="1600">
                        <a:effectLst/>
                      </a:endParaRPr>
                    </a:p>
                  </a:txBody>
                  <a:tcPr marL="48125" marR="48125" marT="48125" marB="48125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600" b="1" i="0" u="none" strike="noStrike">
                          <a:solidFill>
                            <a:srgbClr val="2E74B5"/>
                          </a:solidFill>
                          <a:effectLst/>
                          <a:latin typeface="Times New Roman"/>
                        </a:rPr>
                        <a:t>65,00</a:t>
                      </a:r>
                      <a:endParaRPr lang="es-EC" sz="1600">
                        <a:effectLst/>
                      </a:endParaRPr>
                    </a:p>
                  </a:txBody>
                  <a:tcPr marL="48125" marR="48125" marT="48125" marB="48125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600" b="1" i="0" u="none" strike="noStrike" dirty="0">
                          <a:solidFill>
                            <a:srgbClr val="2E74B5"/>
                          </a:solidFill>
                          <a:effectLst/>
                          <a:latin typeface="Times New Roman"/>
                        </a:rPr>
                        <a:t>Notaria</a:t>
                      </a:r>
                      <a:endParaRPr lang="es-EC" sz="1600" dirty="0">
                        <a:effectLst/>
                      </a:endParaRPr>
                    </a:p>
                  </a:txBody>
                  <a:tcPr marL="48125" marR="48125" marT="48125" marB="48125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0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600" b="1" i="0" u="none" strike="noStrike">
                          <a:solidFill>
                            <a:srgbClr val="2E74B5"/>
                          </a:solidFill>
                          <a:effectLst/>
                          <a:latin typeface="Times New Roman"/>
                        </a:rPr>
                        <a:t>Acta de aprobación del Registro mercantil</a:t>
                      </a:r>
                      <a:endParaRPr lang="es-EC" sz="1600">
                        <a:effectLst/>
                      </a:endParaRPr>
                    </a:p>
                  </a:txBody>
                  <a:tcPr marL="48125" marR="48125" marT="48125" marB="48125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600" b="1" i="0" u="none" strike="noStrike">
                          <a:solidFill>
                            <a:srgbClr val="2E74B5"/>
                          </a:solidFill>
                          <a:effectLst/>
                          <a:latin typeface="Times New Roman"/>
                        </a:rPr>
                        <a:t>20,00</a:t>
                      </a:r>
                      <a:endParaRPr lang="es-EC" sz="1600">
                        <a:effectLst/>
                      </a:endParaRPr>
                    </a:p>
                  </a:txBody>
                  <a:tcPr marL="48125" marR="48125" marT="48125" marB="48125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600" b="1" i="0" u="none" strike="noStrike">
                          <a:solidFill>
                            <a:srgbClr val="2E74B5"/>
                          </a:solidFill>
                          <a:effectLst/>
                          <a:latin typeface="Times New Roman"/>
                        </a:rPr>
                        <a:t>Registro mercantil</a:t>
                      </a:r>
                      <a:endParaRPr lang="es-EC" sz="1600">
                        <a:effectLst/>
                      </a:endParaRPr>
                    </a:p>
                  </a:txBody>
                  <a:tcPr marL="48125" marR="48125" marT="48125" marB="48125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F4"/>
                    </a:solidFill>
                  </a:tcPr>
                </a:tc>
              </a:tr>
              <a:tr h="3400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600" b="1" i="0" u="none" strike="noStrike">
                          <a:solidFill>
                            <a:srgbClr val="2E74B5"/>
                          </a:solidFill>
                          <a:effectLst/>
                          <a:latin typeface="Times New Roman"/>
                        </a:rPr>
                        <a:t>Valor Total</a:t>
                      </a:r>
                      <a:endParaRPr lang="es-EC" sz="1600">
                        <a:effectLst/>
                      </a:endParaRPr>
                    </a:p>
                  </a:txBody>
                  <a:tcPr marL="48125" marR="48125" marT="48125" marB="48125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600" b="1" i="0" u="none" strike="noStrike">
                          <a:solidFill>
                            <a:srgbClr val="2E74B5"/>
                          </a:solidFill>
                          <a:effectLst/>
                          <a:latin typeface="Times New Roman"/>
                        </a:rPr>
                        <a:t>85,00</a:t>
                      </a:r>
                      <a:endParaRPr lang="es-EC" sz="1600">
                        <a:effectLst/>
                      </a:endParaRPr>
                    </a:p>
                  </a:txBody>
                  <a:tcPr marL="48125" marR="48125" marT="48125" marB="48125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EC" sz="1600" b="1" i="0" u="none" strike="noStrike" dirty="0">
                        <a:solidFill>
                          <a:srgbClr val="2E74B5"/>
                        </a:solidFill>
                        <a:effectLst/>
                        <a:latin typeface="Times New Roman"/>
                      </a:endParaRPr>
                    </a:p>
                  </a:txBody>
                  <a:tcPr marL="48125" marR="48125" marT="48125" marB="48125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693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417927"/>
              </p:ext>
            </p:extLst>
          </p:nvPr>
        </p:nvGraphicFramePr>
        <p:xfrm>
          <a:off x="611560" y="1926557"/>
          <a:ext cx="8208912" cy="42387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53392"/>
                <a:gridCol w="958705"/>
                <a:gridCol w="2596815"/>
              </a:tblGrid>
              <a:tr h="238896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400" dirty="0">
                          <a:effectLst/>
                        </a:rPr>
                        <a:t>REQUISITO PARA PERMISO DE FUNCIONAMIENTO BOMBEROS </a:t>
                      </a:r>
                      <a:endParaRPr lang="es-EC" sz="1400" dirty="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</a:tr>
              <a:tr h="3451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400" dirty="0">
                          <a:effectLst/>
                        </a:rPr>
                        <a:t>Documentos</a:t>
                      </a:r>
                      <a:endParaRPr lang="es-EC" sz="1400" dirty="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Valor</a:t>
                      </a:r>
                      <a:endParaRPr lang="es-EC" sz="14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Fuente Documento</a:t>
                      </a:r>
                      <a:endParaRPr lang="es-EC" sz="14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38266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Solicitud de inspección </a:t>
                      </a:r>
                      <a:endParaRPr lang="es-EC" sz="14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1,00</a:t>
                      </a:r>
                      <a:endParaRPr lang="es-EC" sz="14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400" dirty="0">
                          <a:effectLst/>
                        </a:rPr>
                        <a:t>Bomberos</a:t>
                      </a:r>
                      <a:endParaRPr lang="es-EC" sz="1400" dirty="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5198">
                <a:tc gridSpan="3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Para entregar el permiso de funcionamiento</a:t>
                      </a:r>
                      <a:endParaRPr lang="es-EC" sz="14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</a:tr>
              <a:tr h="3451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Documentos</a:t>
                      </a:r>
                      <a:endParaRPr lang="es-EC" sz="14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Valor</a:t>
                      </a:r>
                      <a:endParaRPr lang="es-EC" sz="14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Fuente Documento</a:t>
                      </a:r>
                      <a:endParaRPr lang="es-EC" sz="14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51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Informe de inspección aprobado </a:t>
                      </a:r>
                      <a:endParaRPr lang="es-EC" sz="14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-----</a:t>
                      </a:r>
                      <a:endParaRPr lang="es-EC" sz="14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Bomberos</a:t>
                      </a:r>
                      <a:endParaRPr lang="es-EC" sz="14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51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Copia del RUC</a:t>
                      </a:r>
                      <a:endParaRPr lang="es-EC" sz="14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1,00</a:t>
                      </a:r>
                      <a:endParaRPr lang="es-EC" sz="14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SRI</a:t>
                      </a:r>
                      <a:endParaRPr lang="es-EC" sz="14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51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Copia de la cedula y papeleta de votación</a:t>
                      </a:r>
                      <a:endParaRPr lang="es-EC" sz="14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1,00</a:t>
                      </a:r>
                      <a:endParaRPr lang="es-EC" sz="14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Registro Civil</a:t>
                      </a:r>
                      <a:endParaRPr lang="es-EC" sz="14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51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Copia del pago predial</a:t>
                      </a:r>
                      <a:endParaRPr lang="es-EC" sz="14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1,00</a:t>
                      </a:r>
                      <a:endParaRPr lang="es-EC" sz="14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GADM Riobamba</a:t>
                      </a:r>
                      <a:endParaRPr lang="es-EC" sz="14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51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Valor Total</a:t>
                      </a:r>
                      <a:endParaRPr lang="es-EC" sz="14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400">
                          <a:effectLst/>
                        </a:rPr>
                        <a:t>4,00</a:t>
                      </a:r>
                      <a:endParaRPr lang="es-EC" sz="14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400" dirty="0">
                          <a:effectLst/>
                        </a:rPr>
                        <a:t> </a:t>
                      </a:r>
                      <a:endParaRPr lang="es-EC" sz="1400" dirty="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879600" y="31289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264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623275"/>
              </p:ext>
            </p:extLst>
          </p:nvPr>
        </p:nvGraphicFramePr>
        <p:xfrm>
          <a:off x="395536" y="188640"/>
          <a:ext cx="8496944" cy="66275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31870"/>
                <a:gridCol w="1355024"/>
                <a:gridCol w="2710050"/>
              </a:tblGrid>
              <a:tr h="221278">
                <a:tc gridSpan="3"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REQUISITOS PARA OBTENER LA PATENTE MUNICIPAL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6343" marR="16343" marT="0" marB="0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</a:tr>
              <a:tr h="277597"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Documentos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6343" marR="16343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Valor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6343" marR="16343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Fuente Documento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6343" marR="16343" marT="0" marB="0"/>
                </a:tc>
              </a:tr>
              <a:tr h="312393"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Certificado no adeudar GADM Riobamba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6343" marR="16343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2,00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6343" marR="16343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IMR-Ventanilla N°8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6343" marR="16343" marT="0" marB="0"/>
                </a:tc>
              </a:tr>
              <a:tr h="329790"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Copia cedula y certificado de votación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6343" marR="16343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1,00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6343" marR="16343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Registro civil- CNE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6343" marR="16343" marT="0" marB="0"/>
                </a:tc>
              </a:tr>
              <a:tr h="221278"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Copia RUC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6343" marR="16343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1,00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6343" marR="16343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SRI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6343" marR="16343" marT="0" marB="0"/>
                </a:tc>
              </a:tr>
              <a:tr h="468974"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Copia título predio, ubicación actividad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6343" marR="16343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1,00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6343" marR="16343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Municipalidad- dueño predio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6343" marR="16343" marT="0" marB="0"/>
                </a:tc>
              </a:tr>
              <a:tr h="221278"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Copia título profesional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6343" marR="16343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1,00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6343" marR="16343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Solicitante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6343" marR="16343" marT="0" marB="0"/>
                </a:tc>
              </a:tr>
              <a:tr h="329790"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Formulario “Solicitud patente” cambio datos(4)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6343" marR="16343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2,00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6343" marR="16343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IMR- Ventanilla N°8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6343" marR="16343" marT="0" marB="0"/>
                </a:tc>
              </a:tr>
              <a:tr h="329790"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Copia carta pago patente actualizado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6343" marR="16343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2,00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6343" marR="16343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IMR- Ventanilla N°8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6343" marR="16343" marT="0" marB="0"/>
                </a:tc>
              </a:tr>
              <a:tr h="221278"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Permiso cuerpo de bomberos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6343" marR="16343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------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6343" marR="16343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Bomberos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6343" marR="16343" marT="0" marB="0"/>
                </a:tc>
              </a:tr>
              <a:tr h="503769"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C" sz="1600" dirty="0">
                          <a:effectLst/>
                        </a:rPr>
                        <a:t>Certificado de factibilidad de uso de suelo</a:t>
                      </a:r>
                      <a:endParaRPr lang="es-EC" sz="1600" dirty="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6343" marR="16343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C" sz="1600" dirty="0">
                          <a:effectLst/>
                        </a:rPr>
                        <a:t>5,00</a:t>
                      </a:r>
                      <a:endParaRPr lang="es-EC" sz="1600" dirty="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6343" marR="16343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C" sz="1600" dirty="0">
                          <a:effectLst/>
                        </a:rPr>
                        <a:t>Dirección de planificación MM</a:t>
                      </a:r>
                      <a:endParaRPr lang="es-EC" sz="1600" dirty="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6343" marR="16343" marT="0" marB="0"/>
                </a:tc>
              </a:tr>
              <a:tr h="521165"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Autorización dirección justicia y vigilancia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6343" marR="16343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10,00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6343" marR="16343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Tercer piso Mercado Santa Rosa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6343" marR="16343" marT="0" marB="0"/>
                </a:tc>
              </a:tr>
              <a:tr h="451574"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Copia calificación artesanal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6343" marR="16343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1,00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6343" marR="16343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Junta defensa del artesano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6343" marR="16343" marT="0" marB="0"/>
                </a:tc>
              </a:tr>
              <a:tr h="451574"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Copia acta constitución Empresa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6343" marR="16343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2,00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6343" marR="16343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Notaria registro mercantil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6343" marR="16343" marT="0" marB="0"/>
                </a:tc>
              </a:tr>
              <a:tr h="451574"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Copia Estatutos de organización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6343" marR="16343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3,00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6343" marR="16343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Ministerio correspondiente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6343" marR="16343" marT="0" marB="0"/>
                </a:tc>
              </a:tr>
              <a:tr h="451574"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Copia acuerdo ministerial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6343" marR="16343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1,00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6343" marR="16343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Ministerio correspondiente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6343" marR="16343" marT="0" marB="0"/>
                </a:tc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Copia de declaración del impuesto a la renta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6343" marR="16343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1,00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6343" marR="16343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SRI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6343" marR="16343" marT="0" marB="0"/>
                </a:tc>
              </a:tr>
              <a:tr h="221278"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C" sz="1600">
                          <a:effectLst/>
                        </a:rPr>
                        <a:t>Valor Total</a:t>
                      </a:r>
                      <a:endParaRPr lang="es-EC" sz="160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6343" marR="16343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C" sz="1600" dirty="0">
                          <a:effectLst/>
                        </a:rPr>
                        <a:t>33,00</a:t>
                      </a:r>
                      <a:endParaRPr lang="es-EC" sz="1600" dirty="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6343" marR="16343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C" sz="1600" dirty="0">
                          <a:effectLst/>
                        </a:rPr>
                        <a:t> </a:t>
                      </a:r>
                      <a:endParaRPr lang="es-EC" sz="1600" dirty="0">
                        <a:solidFill>
                          <a:srgbClr val="2E74B5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6343" marR="16343" marT="0" marB="0"/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932238" y="-33004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316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C" dirty="0"/>
              <a:t>La afiliación a la Cámara de Comercio es opcional, los beneficios que se puede obtener son:</a:t>
            </a:r>
          </a:p>
          <a:p>
            <a:pPr lvl="0"/>
            <a:r>
              <a:rPr lang="es-EC" dirty="0"/>
              <a:t>Tarjeta VIP, miembro exclusivo de  la Cámara de Comercio.</a:t>
            </a:r>
          </a:p>
          <a:p>
            <a:pPr lvl="0"/>
            <a:r>
              <a:rPr lang="es-EC" dirty="0"/>
              <a:t>Certificado Comercial que legitima la actividad de la empresa.</a:t>
            </a:r>
          </a:p>
          <a:p>
            <a:pPr lvl="0"/>
            <a:r>
              <a:rPr lang="es-EC" dirty="0"/>
              <a:t>Respaldo Institucional, en defensa de cualquier afectación al socio</a:t>
            </a:r>
          </a:p>
          <a:p>
            <a:pPr lvl="0"/>
            <a:r>
              <a:rPr lang="es-EC" dirty="0"/>
              <a:t>Apoyo logístico, para facilitar eventos comerciales y reuniones </a:t>
            </a:r>
          </a:p>
          <a:p>
            <a:pPr lvl="0"/>
            <a:r>
              <a:rPr lang="es-EC" dirty="0"/>
              <a:t>Guía comercial gratuita, con datos de las empresas afiliadas y no afiliadas.</a:t>
            </a:r>
          </a:p>
          <a:p>
            <a:pPr lvl="0"/>
            <a:r>
              <a:rPr lang="es-EC" dirty="0"/>
              <a:t>Centros de información comercial</a:t>
            </a:r>
          </a:p>
          <a:p>
            <a:pPr lvl="0"/>
            <a:r>
              <a:rPr lang="es-EC" dirty="0"/>
              <a:t>Boletín mensual informativo sobre la economía.</a:t>
            </a:r>
          </a:p>
          <a:p>
            <a:pPr lvl="0"/>
            <a:r>
              <a:rPr lang="es-EC" dirty="0"/>
              <a:t>Capacitaciones, con entrega de certificados.</a:t>
            </a:r>
          </a:p>
          <a:p>
            <a:pPr lvl="0"/>
            <a:r>
              <a:rPr lang="es-EC" dirty="0"/>
              <a:t>Apoyo a créditos</a:t>
            </a:r>
          </a:p>
          <a:p>
            <a:pPr lvl="0"/>
            <a:r>
              <a:rPr lang="es-EC" dirty="0"/>
              <a:t>Asesoría legal</a:t>
            </a:r>
          </a:p>
          <a:p>
            <a:pPr lvl="0"/>
            <a:r>
              <a:rPr lang="es-EC" dirty="0"/>
              <a:t>Servicios Académicos empresariales. </a:t>
            </a:r>
          </a:p>
          <a:p>
            <a:endParaRPr lang="es-EC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Requisitos Cámara de Comercio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10380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34</TotalTime>
  <Words>674</Words>
  <Application>Microsoft Office PowerPoint</Application>
  <PresentationFormat>Presentación en pantalla (4:3)</PresentationFormat>
  <Paragraphs>211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Forma de onda</vt:lpstr>
      <vt:lpstr>PYMES</vt:lpstr>
      <vt:lpstr>Definición </vt:lpstr>
      <vt:lpstr>Actividades Económicas </vt:lpstr>
      <vt:lpstr>Importancia</vt:lpstr>
      <vt:lpstr>Estructura </vt:lpstr>
      <vt:lpstr>Conformación</vt:lpstr>
      <vt:lpstr>Presentación de PowerPoint</vt:lpstr>
      <vt:lpstr>Presentación de PowerPoint</vt:lpstr>
      <vt:lpstr>Requisitos Cámara de Comercio</vt:lpstr>
      <vt:lpstr>Presentación de PowerPoint</vt:lpstr>
      <vt:lpstr>Mercosur</vt:lpstr>
      <vt:lpstr>Ejemplo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PYMES</dc:title>
  <dc:creator>Jime</dc:creator>
  <cp:lastModifiedBy>Jime</cp:lastModifiedBy>
  <cp:revision>4</cp:revision>
  <dcterms:created xsi:type="dcterms:W3CDTF">2016-07-05T17:44:14Z</dcterms:created>
  <dcterms:modified xsi:type="dcterms:W3CDTF">2016-07-05T18:19:02Z</dcterms:modified>
</cp:coreProperties>
</file>