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3"/>
  </p:notesMasterIdLst>
  <p:sldIdLst>
    <p:sldId id="256" r:id="rId3"/>
    <p:sldId id="258" r:id="rId4"/>
    <p:sldId id="262" r:id="rId5"/>
    <p:sldId id="265" r:id="rId6"/>
    <p:sldId id="266" r:id="rId7"/>
    <p:sldId id="276" r:id="rId8"/>
    <p:sldId id="270" r:id="rId9"/>
    <p:sldId id="272" r:id="rId10"/>
    <p:sldId id="273" r:id="rId11"/>
    <p:sldId id="275" r:id="rId12"/>
  </p:sldIdLst>
  <p:sldSz cx="7772400" cy="10058400"/>
  <p:notesSz cx="6858000" cy="9144000"/>
  <p:embeddedFontLst>
    <p:embeddedFont>
      <p:font typeface="Calibri" panose="020F0502020204030204" pitchFamily="34" charset="0"/>
      <p:regular r:id="rId14"/>
      <p:bold r:id="rId15"/>
    </p:embeddedFont>
    <p:embeddedFont>
      <p:font typeface="Helvetica Neue" panose="020B060402020202020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Open Sans Light" panose="020B0306030504020204" pitchFamily="34" charset="0"/>
      <p:regular r:id="rId24"/>
      <p:bold r:id="rId25"/>
      <p:italic r:id="rId26"/>
      <p:boldItalic r:id="rId27"/>
    </p:embeddedFont>
    <p:embeddedFont>
      <p:font typeface="Open Sans SemiBold" panose="020B07060308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21" autoAdjust="0"/>
  </p:normalViewPr>
  <p:slideViewPr>
    <p:cSldViewPr snapToGrid="0">
      <p:cViewPr>
        <p:scale>
          <a:sx n="66" d="100"/>
          <a:sy n="66" d="100"/>
        </p:scale>
        <p:origin x="178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56d98ae89_0_5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156d98ae89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trello.com/b/1o27LjiW/talaba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 sz="1200">
                <a:solidFill>
                  <a:schemeClr val="dk1"/>
                </a:solidFill>
              </a:rPr>
              <a:t>[Your Full Name or Your Company Name]</a:t>
            </a:r>
            <a:endParaRPr sz="120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 sz="1200">
                <a:solidFill>
                  <a:schemeClr val="dk1"/>
                </a:solidFill>
              </a:rPr>
              <a:t>[Your Address or Address Your Company is Registered to]</a:t>
            </a:r>
            <a:endParaRPr sz="31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a:solidFill>
                  <a:schemeClr val="dk1"/>
                </a:solidFill>
              </a:rPr>
              <a:t>Invoice</a:t>
            </a:r>
            <a:endParaRPr sz="4800" b="1">
              <a:solidFill>
                <a:schemeClr val="dk1"/>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523738"/>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[poos/leo messi]</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[Cairo,Egypt]</a:t>
            </a:r>
            <a:endParaRPr sz="3300" b="1" dirty="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[3371]</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issued</a:t>
            </a:r>
            <a:r>
              <a:rPr lang="en" sz="1500" dirty="0">
                <a:solidFill>
                  <a:schemeClr val="dk1"/>
                </a:solidFill>
                <a:latin typeface="Open Sans"/>
                <a:ea typeface="Open Sans"/>
                <a:cs typeface="Open Sans"/>
                <a:sym typeface="Open Sans"/>
              </a:rPr>
              <a:t>: [15/12/2022]</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due:</a:t>
            </a:r>
            <a:r>
              <a:rPr lang="en" sz="1500" dirty="0">
                <a:solidFill>
                  <a:schemeClr val="dk1"/>
                </a:solidFill>
                <a:latin typeface="Open Sans"/>
                <a:ea typeface="Open Sans"/>
                <a:cs typeface="Open Sans"/>
                <a:sym typeface="Open Sans"/>
              </a:rPr>
              <a:t> [20/12/2022]</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500"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3023874017"/>
              </p:ext>
            </p:extLst>
          </p:nvPr>
        </p:nvGraphicFramePr>
        <p:xfrm>
          <a:off x="264900" y="4457550"/>
          <a:ext cx="7242600" cy="350590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design</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Create a design for all application</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analysis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Analysis the design </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Build all features mentioned in SRS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testing</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T</a:t>
                      </a:r>
                      <a:r>
                        <a:rPr lang="en" sz="1300" dirty="0">
                          <a:latin typeface="Open Sans"/>
                          <a:ea typeface="Open Sans"/>
                          <a:cs typeface="Open Sans"/>
                          <a:sym typeface="Open Sans"/>
                        </a:rPr>
                        <a:t>est all app and find and fixing bugs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solidFill>
                  <a:schemeClr val="dk1"/>
                </a:solidFill>
              </a:rPr>
              <a:t>Sample Project Listing #1:</a:t>
            </a:r>
            <a:br>
              <a:rPr lang="en">
                <a:solidFill>
                  <a:srgbClr val="2015FF"/>
                </a:solidFill>
              </a:rPr>
            </a:br>
            <a:r>
              <a:rPr lang="en">
                <a:solidFill>
                  <a:srgbClr val="2015FF"/>
                </a:solidFill>
              </a:rPr>
              <a:t>Web Development</a:t>
            </a:r>
            <a:endParaRPr>
              <a:solidFill>
                <a:srgbClr val="2015FF"/>
              </a:solidFill>
            </a:endParaRPr>
          </a:p>
        </p:txBody>
      </p:sp>
      <p:sp>
        <p:nvSpPr>
          <p:cNvPr id="138" name="Google Shape;138;p32"/>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Web application development support needed for healthcare application.</a:t>
            </a:r>
            <a:endParaRPr sz="23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a:solidFill>
                  <a:schemeClr val="dk1"/>
                </a:solidFill>
                <a:latin typeface="Open Sans"/>
                <a:ea typeface="Open Sans"/>
                <a:cs typeface="Open Sans"/>
                <a:sym typeface="Open Sans"/>
              </a:rPr>
              <a:t>Posted 2 hours ago</a:t>
            </a: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a:solidFill>
                  <a:schemeClr val="dk1"/>
                </a:solidFill>
                <a:latin typeface="Open Sans"/>
                <a:ea typeface="Open Sans"/>
                <a:cs typeface="Open Sans"/>
                <a:sym typeface="Open Sans"/>
              </a:rPr>
              <a:t>Hourly:</a:t>
            </a:r>
            <a:r>
              <a:rPr lang="en" sz="1900">
                <a:solidFill>
                  <a:schemeClr val="dk1"/>
                </a:solidFill>
                <a:latin typeface="Open Sans"/>
                <a:ea typeface="Open Sans"/>
                <a:cs typeface="Open Sans"/>
                <a:sym typeface="Open Sans"/>
              </a:rPr>
              <a:t> $35.00 - $65.00 Based on experience.</a:t>
            </a: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a:solidFill>
                  <a:schemeClr val="dk1"/>
                </a:solidFill>
                <a:latin typeface="Open Sans"/>
                <a:ea typeface="Open Sans"/>
                <a:cs typeface="Open Sans"/>
                <a:sym typeface="Open Sans"/>
              </a:rPr>
              <a:t>Project Time</a:t>
            </a:r>
            <a:r>
              <a:rPr lang="en" sz="1900">
                <a:solidFill>
                  <a:schemeClr val="dk1"/>
                </a:solidFill>
                <a:latin typeface="Open Sans"/>
                <a:ea typeface="Open Sans"/>
                <a:cs typeface="Open Sans"/>
                <a:sym typeface="Open Sans"/>
              </a:rPr>
              <a:t>: 3 months, 25 hours a week. </a:t>
            </a: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Project Description:</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a:p>
          <a:p>
            <a:pPr marL="0" lvl="0" indent="0" algn="l" rtl="0">
              <a:lnSpc>
                <a:spcPct val="115000"/>
              </a:lnSpc>
              <a:spcBef>
                <a:spcPts val="1600"/>
              </a:spcBef>
              <a:spcAft>
                <a:spcPts val="1600"/>
              </a:spcAft>
              <a:buSzPts val="3000"/>
              <a:buNone/>
            </a:pP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Expression of Interest </a:t>
            </a:r>
            <a:endParaRPr b="1" dirty="0"/>
          </a:p>
        </p:txBody>
      </p:sp>
      <p:sp>
        <p:nvSpPr>
          <p:cNvPr id="162" name="Google Shape;162;p36"/>
          <p:cNvSpPr txBox="1">
            <a:spLocks noGrp="1"/>
          </p:cNvSpPr>
          <p:nvPr>
            <p:ph type="body" idx="1"/>
          </p:nvPr>
        </p:nvSpPr>
        <p:spPr>
          <a:xfrm>
            <a:off x="264950" y="2253724"/>
            <a:ext cx="7242600" cy="5337247"/>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US" sz="24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Hi Leo </a:t>
            </a:r>
            <a:r>
              <a:rPr lang="en-US" sz="2400" dirty="0" err="1">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messi</a:t>
            </a:r>
            <a:r>
              <a:rPr lang="en-US" sz="24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 I hope you are doing well. I am writing to express my interest to be part of this job. And I will be happy to help you. I am a software engineer in Ecommerce and medical software with solid experience for more than 2 years. I have been working on PSD mockup files using HTML for 2 years now and have been converting files exactly like the above. During that time, I've developed more than 4 websites. After reviewing your project description, it’s clear that looks like you are looking to someone to be able to take PSD mockup files from your designer and convert them into custom code using HTML. </a:t>
            </a:r>
            <a:r>
              <a:rPr lang="en" sz="2400" dirty="0">
                <a:solidFill>
                  <a:schemeClr val="tx1">
                    <a:lumMod val="95000"/>
                    <a:lumOff val="5000"/>
                  </a:schemeClr>
                </a:solidFill>
                <a:highlight>
                  <a:schemeClr val="lt1"/>
                </a:highlight>
              </a:rPr>
              <a:t>. </a:t>
            </a:r>
            <a:endParaRPr sz="2400" dirty="0">
              <a:solidFill>
                <a:schemeClr val="tx1">
                  <a:lumMod val="95000"/>
                  <a:lumOff val="5000"/>
                </a:schemeClr>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2400" b="1" dirty="0">
              <a:solidFill>
                <a:schemeClr val="tx1">
                  <a:lumMod val="95000"/>
                  <a:lumOff val="5000"/>
                </a:schemeClr>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2400" b="1" dirty="0">
              <a:solidFill>
                <a:schemeClr val="tx1">
                  <a:lumMod val="95000"/>
                  <a:lumOff val="5000"/>
                </a:schemeClr>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2400" dirty="0">
              <a:solidFill>
                <a:schemeClr val="tx1">
                  <a:lumMod val="95000"/>
                  <a:lumOff val="5000"/>
                </a:schemeClr>
              </a:solidFill>
              <a:highlight>
                <a:schemeClr val="lt1"/>
              </a:highlight>
            </a:endParaRPr>
          </a:p>
          <a:p>
            <a:pPr marL="0" lvl="0" indent="0" algn="l" rtl="0">
              <a:lnSpc>
                <a:spcPct val="160000"/>
              </a:lnSpc>
              <a:spcBef>
                <a:spcPts val="0"/>
              </a:spcBef>
              <a:spcAft>
                <a:spcPts val="0"/>
              </a:spcAft>
              <a:buSzPts val="3000"/>
              <a:buNone/>
            </a:pPr>
            <a:endParaRPr sz="2400" dirty="0">
              <a:solidFill>
                <a:schemeClr val="tx1">
                  <a:lumMod val="95000"/>
                  <a:lumOff val="5000"/>
                </a:schemeClr>
              </a:solidFill>
              <a:highlight>
                <a:schemeClr val="lt1"/>
              </a:highlight>
            </a:endParaRPr>
          </a:p>
          <a:p>
            <a:pPr marL="0" lvl="0" indent="0" algn="l" rtl="0">
              <a:lnSpc>
                <a:spcPct val="160000"/>
              </a:lnSpc>
              <a:spcBef>
                <a:spcPts val="0"/>
              </a:spcBef>
              <a:spcAft>
                <a:spcPts val="0"/>
              </a:spcAft>
              <a:buSzPts val="3000"/>
              <a:buNone/>
            </a:pPr>
            <a:endParaRPr sz="2400" dirty="0">
              <a:solidFill>
                <a:schemeClr val="tx1">
                  <a:lumMod val="95000"/>
                  <a:lumOff val="5000"/>
                </a:schemeClr>
              </a:solidFill>
              <a:highlight>
                <a:schemeClr val="lt1"/>
              </a:highlight>
            </a:endParaRPr>
          </a:p>
          <a:p>
            <a:pPr marL="0" lvl="0" indent="0" algn="l" rtl="0">
              <a:lnSpc>
                <a:spcPct val="160000"/>
              </a:lnSpc>
              <a:spcBef>
                <a:spcPts val="1100"/>
              </a:spcBef>
              <a:spcAft>
                <a:spcPts val="1100"/>
              </a:spcAft>
              <a:buSzPts val="3000"/>
              <a:buNone/>
            </a:pPr>
            <a:endParaRPr sz="2400" dirty="0">
              <a:solidFill>
                <a:schemeClr val="tx1">
                  <a:lumMod val="95000"/>
                  <a:lumOff val="5000"/>
                </a:schemeClr>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B5C7BB-2CD6-B996-F91E-6881E8718FDB}"/>
              </a:ext>
            </a:extLst>
          </p:cNvPr>
          <p:cNvSpPr>
            <a:spLocks noGrp="1"/>
          </p:cNvSpPr>
          <p:nvPr>
            <p:ph type="body" idx="1"/>
          </p:nvPr>
        </p:nvSpPr>
        <p:spPr>
          <a:xfrm>
            <a:off x="134317" y="134642"/>
            <a:ext cx="7242600" cy="5511415"/>
          </a:xfrm>
        </p:spPr>
        <p:txBody>
          <a:bodyPr/>
          <a:lstStyle/>
          <a:p>
            <a:pPr marL="0" marR="0" indent="0">
              <a:lnSpc>
                <a:spcPct val="107000"/>
              </a:lnSpc>
              <a:spcBef>
                <a:spcPts val="0"/>
              </a:spcBef>
              <a:spcAft>
                <a:spcPts val="800"/>
              </a:spcAft>
              <a:buNone/>
            </a:pPr>
            <a:r>
              <a:rPr lang="en-US" sz="24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I have one nanodegree from Udacity in web development Using HTML and Java language. Also, I suggest you if we can use matrix chart to just add and organize the constructor. As I mentioned previously with my experience in this field for more than 2 years, I’m certain I’ll be a great fit to this role, as you saw from my profile, and I have developed strong skills in my previous role and I have a good review in my profile form other clients for projects like yours. So, I will offer to you a good quality with good price. Working on your project will take less than 3months of working and less than 25 hours per week, which is within the time frame mentioned in your description. Let me know if you like to chat.</a:t>
            </a:r>
          </a:p>
          <a:p>
            <a:pPr marL="0" marR="0" indent="0">
              <a:lnSpc>
                <a:spcPct val="107000"/>
              </a:lnSpc>
              <a:spcBef>
                <a:spcPts val="0"/>
              </a:spcBef>
              <a:spcAft>
                <a:spcPts val="800"/>
              </a:spcAft>
              <a:buNone/>
            </a:pPr>
            <a:r>
              <a:rPr lang="en-US" sz="2400" b="1"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Omarhamdy671@gmail.com</a:t>
            </a:r>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marL="38100" indent="0">
              <a:buNone/>
            </a:pPr>
            <a:endParaRPr lang="en-US" sz="2400" dirty="0">
              <a:solidFill>
                <a:schemeClr val="tx1">
                  <a:lumMod val="95000"/>
                  <a:lumOff val="5000"/>
                </a:schemeClr>
              </a:solidFill>
            </a:endParaRPr>
          </a:p>
        </p:txBody>
      </p:sp>
    </p:spTree>
    <p:extLst>
      <p:ext uri="{BB962C8B-B14F-4D97-AF65-F5344CB8AC3E}">
        <p14:creationId xmlns:p14="http://schemas.microsoft.com/office/powerpoint/2010/main" val="419091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2" name="Google Shape;202;p42"/>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r>
              <a:rPr lang="en">
                <a:latin typeface="Open Sans Light"/>
                <a:ea typeface="Open Sans Light"/>
                <a:cs typeface="Open Sans Light"/>
                <a:sym typeface="Open Sans Light"/>
              </a:rPr>
              <a:t>Paste screenshot here</a:t>
            </a: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a:p>
            <a:pPr marL="0" lvl="0" indent="0" algn="ctr" rtl="0">
              <a:spcBef>
                <a:spcPts val="0"/>
              </a:spcBef>
              <a:spcAft>
                <a:spcPts val="0"/>
              </a:spcAft>
              <a:buNone/>
            </a:pPr>
            <a:endParaRPr>
              <a:latin typeface="Open Sans Light"/>
              <a:ea typeface="Open Sans Light"/>
              <a:cs typeface="Open Sans Light"/>
              <a:sym typeface="Open Sans Light"/>
            </a:endParaRPr>
          </a:p>
        </p:txBody>
      </p:sp>
      <p:sp>
        <p:nvSpPr>
          <p:cNvPr id="3" name="Text Placeholder 2">
            <a:extLst>
              <a:ext uri="{FF2B5EF4-FFF2-40B4-BE49-F238E27FC236}">
                <a16:creationId xmlns:a16="http://schemas.microsoft.com/office/drawing/2014/main" id="{81616038-CDA8-7A7D-4EA4-9F94C9C07304}"/>
              </a:ext>
            </a:extLst>
          </p:cNvPr>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https://trello.com/b/1o27LjiW/talabat</a:t>
            </a:r>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69531749-2576-F50D-FDA6-C90F513A9E03}"/>
              </a:ext>
            </a:extLst>
          </p:cNvPr>
          <p:cNvPicPr>
            <a:picLocks noChangeAspect="1"/>
          </p:cNvPicPr>
          <p:nvPr/>
        </p:nvPicPr>
        <p:blipFill>
          <a:blip r:embed="rId4"/>
          <a:stretch>
            <a:fillRect/>
          </a:stretch>
        </p:blipFill>
        <p:spPr>
          <a:xfrm>
            <a:off x="412649" y="5527680"/>
            <a:ext cx="6947101" cy="32237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Custom</PresentationFormat>
  <Paragraphs>82</Paragraphs>
  <Slides>10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Helvetica Neue</vt:lpstr>
      <vt:lpstr>Open Sans Light</vt:lpstr>
      <vt:lpstr>Open Sans</vt:lpstr>
      <vt:lpstr>Arial</vt:lpstr>
      <vt:lpstr>Open Sans SemiBold</vt:lpstr>
      <vt:lpstr>Calibri</vt:lpstr>
      <vt:lpstr>Simple Light</vt:lpstr>
      <vt:lpstr>White</vt:lpstr>
      <vt:lpstr>Digital Freelancer:  Managing Freelancing Projects</vt:lpstr>
      <vt:lpstr>PowerPoint Presentation</vt:lpstr>
      <vt:lpstr>Sample Project Listing #1: Web Development</vt:lpstr>
      <vt:lpstr>PowerPoint Presentation</vt:lpstr>
      <vt:lpstr>Expression of Interest </vt:lpstr>
      <vt:lpstr>PowerPoint Presentation</vt:lpstr>
      <vt:lpstr>PowerPoint Presentation</vt:lpstr>
      <vt:lpstr>Trello Board</vt:lpstr>
      <vt:lpstr>PowerPoint Presentation</vt:lpstr>
      <vt:lpstr>[Your Full Name or Your Company Name] [Your Address or Address Your Company is Registered to]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cp:lastModifiedBy>Omar Hamdy</cp:lastModifiedBy>
  <cp:revision>1</cp:revision>
  <dcterms:modified xsi:type="dcterms:W3CDTF">2023-01-03T15:54:18Z</dcterms:modified>
</cp:coreProperties>
</file>