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80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98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13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9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2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1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3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9086E9B-F65B-4F42-B531-050B2F47A5A3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5F9A5FB-C7A9-4C8F-93F9-694F36E2F07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52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90450" y="181177"/>
            <a:ext cx="12009120" cy="342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accent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solidFill>
                  <a:srgbClr val="020202"/>
                </a:solidFill>
                <a:latin typeface="Calibri"/>
              </a:rPr>
              <a:t>&lt;Omar Hossain&gt;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20202"/>
                </a:solidFill>
                <a:effectLst/>
                <a:uLnTx/>
                <a:uFillTx/>
                <a:latin typeface="Calibri"/>
                <a:ea typeface="+mj-ea"/>
                <a:cs typeface="Arial" pitchFamily="34" charset="0"/>
              </a:rPr>
              <a:t>– </a:t>
            </a:r>
            <a:r>
              <a:rPr lang="en-US" dirty="0" smtClean="0">
                <a:solidFill>
                  <a:srgbClr val="020202"/>
                </a:solidFill>
                <a:latin typeface="Calibri"/>
              </a:rPr>
              <a:t>Associate Software Developer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20202"/>
              </a:solidFill>
              <a:effectLst/>
              <a:uLnTx/>
              <a:uFillTx/>
              <a:latin typeface="Calibri"/>
              <a:ea typeface="+mj-ea"/>
              <a:cs typeface="Arial" pitchFamily="34" charset="0"/>
            </a:endParaRP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3962402" y="589459"/>
            <a:ext cx="7981946" cy="279797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Skills</a:t>
            </a:r>
            <a:endParaRPr lang="en-US" sz="14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3959590" y="857728"/>
            <a:ext cx="2897405" cy="127298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marL="195263" indent="-195263" eaLnBrk="0" hangingPunct="0">
              <a:buSzPct val="75000"/>
              <a:buFont typeface="Wingdings" pitchFamily="2" charset="2"/>
              <a:buNone/>
              <a:defRPr/>
            </a:pPr>
            <a:r>
              <a:rPr lang="en-US" sz="1000" b="1" kern="0" dirty="0">
                <a:solidFill>
                  <a:srgbClr val="000000"/>
                </a:solidFill>
                <a:cs typeface="Calibri" pitchFamily="34" charset="0"/>
              </a:rPr>
              <a:t>Skills &amp; Expertise: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Full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Stack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application Developer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Framework: (Angular 4 ,Spring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MVC,Spring REST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, Spring DAO, Hibernate etc.) </a:t>
            </a:r>
            <a:endParaRPr lang="en-US" sz="1000" kern="0" dirty="0">
              <a:solidFill>
                <a:sysClr val="windowText" lastClr="000000"/>
              </a:solidFill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Programming Languages:  (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C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ore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J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ava, JavaScript</a:t>
            </a:r>
            <a:r>
              <a:rPr lang="en-US" sz="1000" kern="0" smtClean="0">
                <a:solidFill>
                  <a:sysClr val="windowText" lastClr="000000"/>
                </a:solidFill>
                <a:cs typeface="Calibri" pitchFamily="34" charset="0"/>
              </a:rPr>
              <a:t>, </a:t>
            </a:r>
            <a:r>
              <a:rPr lang="en-US" sz="1000" kern="0" smtClean="0">
                <a:solidFill>
                  <a:sysClr val="windowText" lastClr="000000"/>
                </a:solidFill>
                <a:cs typeface="Calibri" pitchFamily="34" charset="0"/>
              </a:rPr>
              <a:t>Typescript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etc.)</a:t>
            </a: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Built Single Page Application and design pattern.</a:t>
            </a:r>
            <a:endParaRPr lang="en-US" sz="1000" kern="0" dirty="0">
              <a:solidFill>
                <a:sysClr val="windowText" lastClr="000000"/>
              </a:solidFill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endParaRPr lang="en-US" sz="1000" kern="0" dirty="0" smtClean="0">
              <a:latin typeface="Calibri" pitchFamily="34" charset="0"/>
              <a:cs typeface="Calibri" pitchFamily="34" charset="0"/>
            </a:endParaRPr>
          </a:p>
          <a:p>
            <a:pPr marL="17145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Excellent Communication </a:t>
            </a:r>
            <a:r>
              <a:rPr lang="en-US" sz="1000" kern="0" dirty="0">
                <a:solidFill>
                  <a:sysClr val="windowText" lastClr="000000"/>
                </a:solidFill>
                <a:cs typeface="Calibri" pitchFamily="34" charset="0"/>
              </a:rPr>
              <a:t>and Interpersonal </a:t>
            </a:r>
            <a:r>
              <a:rPr lang="en-US" sz="1000" kern="0" dirty="0" smtClean="0">
                <a:solidFill>
                  <a:sysClr val="windowText" lastClr="000000"/>
                </a:solidFill>
                <a:cs typeface="Calibri" pitchFamily="34" charset="0"/>
              </a:rPr>
              <a:t>skills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942217" y="809249"/>
            <a:ext cx="3872963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95263" marR="0" lvl="0" indent="-195263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 pitchFamily="34" charset="0"/>
            </a:endParaRPr>
          </a:p>
          <a:p>
            <a:pPr marL="171450" lvl="0" indent="-171450" eaLnBrk="0" hangingPunct="0">
              <a:buSzPct val="75000"/>
              <a:buFont typeface="Arial" panose="020B0604020202020204" pitchFamily="34" charset="0"/>
              <a:buChar char="•"/>
              <a:defRPr/>
            </a:pPr>
            <a:endParaRPr kumimoji="0" lang="en-US" sz="1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 pitchFamily="34" charset="0"/>
            </a:endParaRPr>
          </a:p>
          <a:p>
            <a:r>
              <a:rPr lang="en-US" sz="1000" b="1" dirty="0" smtClean="0"/>
              <a:t>Software/Tools</a:t>
            </a:r>
            <a:r>
              <a:rPr lang="en-US" sz="1000" b="1" dirty="0"/>
              <a:t>: </a:t>
            </a:r>
            <a:r>
              <a:rPr lang="en-US" sz="1000" dirty="0"/>
              <a:t>Eclipse, MySQL, Tomcat, Postman, Junit etc.</a:t>
            </a:r>
          </a:p>
          <a:p>
            <a:r>
              <a:rPr lang="en-US" sz="1000" b="1" dirty="0"/>
              <a:t>Key Strength Areas: </a:t>
            </a:r>
            <a:r>
              <a:rPr lang="en-US" sz="1000" dirty="0"/>
              <a:t>Team Building &amp; Collaboration, Issue Resolution &amp; Problem Solving, Object-Oriented Programming, Data Structures, Algorithms, Functional programing </a:t>
            </a:r>
            <a:r>
              <a:rPr lang="en-US" sz="1000" dirty="0" smtClean="0"/>
              <a:t>etc.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20202"/>
              </a:solidFill>
              <a:effectLst/>
              <a:uLnTx/>
              <a:uFillTx/>
              <a:cs typeface="Calibri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6622" y="2141491"/>
            <a:ext cx="3735780" cy="278250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Experience Summary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114797" y="2134667"/>
            <a:ext cx="7829551" cy="285074"/>
          </a:xfrm>
          <a:prstGeom prst="rect">
            <a:avLst/>
          </a:prstGeom>
          <a:solidFill>
            <a:srgbClr val="0079BD"/>
          </a:solidFill>
          <a:ln>
            <a:noFill/>
          </a:ln>
        </p:spPr>
        <p:txBody>
          <a:bodyPr tIns="91440" bIns="91440" anchor="ctr"/>
          <a:lstStyle/>
          <a:p>
            <a:pPr marL="114300" indent="-114300" defTabSz="895350">
              <a:spcBef>
                <a:spcPct val="50000"/>
              </a:spcBef>
              <a:buFont typeface="Arial" pitchFamily="34" charset="0"/>
              <a:buNone/>
            </a:pPr>
            <a:r>
              <a:rPr lang="en-US" sz="14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Project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6622" y="2464363"/>
            <a:ext cx="3735780" cy="3842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Full </a:t>
            </a:r>
            <a:r>
              <a:rPr lang="en-US" sz="1200" dirty="0">
                <a:solidFill>
                  <a:schemeClr val="tx1"/>
                </a:solidFill>
              </a:rPr>
              <a:t>stack developer with </a:t>
            </a:r>
            <a:r>
              <a:rPr lang="en-US" sz="1200" dirty="0" smtClean="0">
                <a:solidFill>
                  <a:schemeClr val="tx1"/>
                </a:solidFill>
              </a:rPr>
              <a:t>overall  one year </a:t>
            </a:r>
            <a:r>
              <a:rPr lang="en-US" sz="1200" dirty="0">
                <a:solidFill>
                  <a:schemeClr val="tx1"/>
                </a:solidFill>
              </a:rPr>
              <a:t>of experience in developing full stack </a:t>
            </a:r>
            <a:r>
              <a:rPr lang="en-US" sz="1200" dirty="0" smtClean="0">
                <a:solidFill>
                  <a:schemeClr val="tx1"/>
                </a:solidFill>
              </a:rPr>
              <a:t>application.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Primary </a:t>
            </a:r>
            <a:r>
              <a:rPr lang="en-US" sz="1200" dirty="0">
                <a:solidFill>
                  <a:schemeClr val="tx1"/>
                </a:solidFill>
              </a:rPr>
              <a:t>languages used: </a:t>
            </a:r>
            <a:r>
              <a:rPr lang="en-US" sz="1200" dirty="0" smtClean="0">
                <a:solidFill>
                  <a:schemeClr val="tx1"/>
                </a:solidFill>
              </a:rPr>
              <a:t>JavaScript, typescript, Java, Angular 4.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Experienced </a:t>
            </a:r>
            <a:r>
              <a:rPr lang="en-US" sz="1200" dirty="0">
                <a:solidFill>
                  <a:schemeClr val="tx1"/>
                </a:solidFill>
              </a:rPr>
              <a:t>in writing application level code to interact with APIs, Restful Web Services using AJAX, JSON.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Excellent knowledge on Object Oriented Programming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Strong </a:t>
            </a:r>
            <a:r>
              <a:rPr lang="en-US" sz="1200" dirty="0">
                <a:solidFill>
                  <a:schemeClr val="tx1"/>
                </a:solidFill>
              </a:rPr>
              <a:t>Problem solving Business and Application analysis skills with excellent communication skills. 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Ability </a:t>
            </a:r>
            <a:r>
              <a:rPr lang="en-US" sz="1200" dirty="0">
                <a:solidFill>
                  <a:schemeClr val="tx1"/>
                </a:solidFill>
              </a:rPr>
              <a:t>to work individually or in a team and good learner to adapt fast changing technologies that tends to business development.</a:t>
            </a:r>
            <a:endParaRPr lang="en-US" sz="1200" dirty="0" smtClean="0">
              <a:solidFill>
                <a:schemeClr val="tx1"/>
              </a:solidFill>
            </a:endParaRPr>
          </a:p>
          <a:p>
            <a:r>
              <a:rPr lang="en-US" sz="1200" b="1" dirty="0" smtClean="0">
                <a:solidFill>
                  <a:schemeClr val="tx1"/>
                </a:solidFill>
              </a:rPr>
              <a:t>Academics: </a:t>
            </a:r>
          </a:p>
          <a:p>
            <a:r>
              <a:rPr lang="en-US" sz="1200" b="1" dirty="0" smtClean="0">
                <a:solidFill>
                  <a:schemeClr val="tx1"/>
                </a:solidFill>
              </a:rPr>
              <a:t>Bachelor in information system from The City University Of New York, New York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797" y="2464363"/>
            <a:ext cx="7829551" cy="38423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b="1" kern="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Full-Stack Developer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Full-Stack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was responsible for creating RESTFUL Web Services using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REST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4. which Called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Restful web services using POST, PUT, DELETE and GET methods and with micro services.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back-end of the application using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Hibernate,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communicates with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 DB. Three Tier client/server Application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J2EE technology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the complete MVC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solution. Implemented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 side programs by using Servlets and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JSP. Designed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developed and validated User Interface using HTML,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Typescript,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XML and CSS. </a:t>
            </a:r>
            <a:endParaRPr lang="en-US" sz="1100" kern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1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1100" b="1" kern="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100" b="1" kern="0" dirty="0" smtClean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Junior Front/Back-end Developer  Training/Intern-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have worked on a variety of technologies both in my studies and throughout the duration of training.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time at CUNY, I had the opportunity to work on a variety of object oriented projects including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Java core and SQL/CRUD technology to build  business management system such as Customer/Employee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featured adding, updating and removing via JDBC to database. Through out my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, I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few </a:t>
            </a:r>
            <a:r>
              <a:rPr lang="en-US" sz="1100" kern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projects using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core, Spring Dao, spring MVC/Rest for backend.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such as cab rental application which enable user to register, make booking ,cancel </a:t>
            </a:r>
            <a:r>
              <a:rPr lang="en-US" sz="1100" kern="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booking </a:t>
            </a:r>
            <a:r>
              <a:rPr lang="en-US" sz="1100" kern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get discount for monthly rides etc. </a:t>
            </a:r>
          </a:p>
          <a:p>
            <a:pPr algn="just"/>
            <a:endParaRPr lang="en-US" sz="1100" kern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67345" y="778058"/>
            <a:ext cx="1863078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 smtClean="0"/>
              <a:t>Email:omar.hossain@Infosys.com</a:t>
            </a:r>
            <a:endParaRPr lang="en-US" sz="1200" dirty="0"/>
          </a:p>
          <a:p>
            <a:r>
              <a:rPr lang="en-US" sz="1200" dirty="0"/>
              <a:t>Mobile: +1-(929) 231-7389</a:t>
            </a:r>
          </a:p>
          <a:p>
            <a:pPr algn="ctr"/>
            <a:endParaRPr lang="en-US" sz="1200" dirty="0" smtClean="0"/>
          </a:p>
          <a:p>
            <a:pPr algn="ctr"/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 rot="10800000" flipH="1" flipV="1">
            <a:off x="407964" y="960039"/>
            <a:ext cx="1267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Photo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69" y="534857"/>
            <a:ext cx="1676775" cy="14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6398</TotalTime>
  <Words>431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Retrospect</vt:lpstr>
      <vt:lpstr>PowerPoint Presentation</vt:lpstr>
    </vt:vector>
  </TitlesOfParts>
  <Company>Infosys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Mufazzal Raghib</dc:creator>
  <cp:lastModifiedBy>omar Hossain</cp:lastModifiedBy>
  <cp:revision>146</cp:revision>
  <dcterms:created xsi:type="dcterms:W3CDTF">2015-10-06T18:10:03Z</dcterms:created>
  <dcterms:modified xsi:type="dcterms:W3CDTF">2019-01-25T16:49:55Z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md.khan@ad.infosys.com</vt:lpwstr>
  </property>
  <property fmtid="{D5CDD505-2E9C-101B-9397-08002B2CF9AE}" pid="5" name="MSIP_Label_be4b3411-284d-4d31-bd4f-bc13ef7f1fd6_SetDate">
    <vt:lpwstr>2018-10-02T16:09:33.1741701Z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Extended_MSFT_Method">
    <vt:lpwstr>Automatic</vt:lpwstr>
  </property>
  <property fmtid="{D5CDD505-2E9C-101B-9397-08002B2CF9AE}" pid="9" name="MSIP_Label_a0819fa7-4367-4500-ba88-dd630d977609_Enabled">
    <vt:lpwstr>True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Owner">
    <vt:lpwstr>md.khan@ad.infosys.com</vt:lpwstr>
  </property>
  <property fmtid="{D5CDD505-2E9C-101B-9397-08002B2CF9AE}" pid="12" name="MSIP_Label_a0819fa7-4367-4500-ba88-dd630d977609_SetDate">
    <vt:lpwstr>2018-10-02T16:09:33.1751337Z</vt:lpwstr>
  </property>
  <property fmtid="{D5CDD505-2E9C-101B-9397-08002B2CF9AE}" pid="13" name="MSIP_Label_a0819fa7-4367-4500-ba88-dd630d977609_Name">
    <vt:lpwstr>Companywide usage</vt:lpwstr>
  </property>
  <property fmtid="{D5CDD505-2E9C-101B-9397-08002B2CF9AE}" pid="14" name="MSIP_Label_a0819fa7-4367-4500-ba88-dd630d977609_Application">
    <vt:lpwstr>Microsoft Azure Information Protection</vt:lpwstr>
  </property>
  <property fmtid="{D5CDD505-2E9C-101B-9397-08002B2CF9AE}" pid="15" name="MSIP_Label_a0819fa7-4367-4500-ba88-dd630d977609_Parent">
    <vt:lpwstr>be4b3411-284d-4d31-bd4f-bc13ef7f1fd6</vt:lpwstr>
  </property>
  <property fmtid="{D5CDD505-2E9C-101B-9397-08002B2CF9AE}" pid="16" name="MSIP_Label_a0819fa7-4367-4500-ba88-dd630d977609_Extended_MSFT_Method">
    <vt:lpwstr>Automatic</vt:lpwstr>
  </property>
  <property fmtid="{D5CDD505-2E9C-101B-9397-08002B2CF9AE}" pid="17" name="Sensitivity">
    <vt:lpwstr>Internal Companywide usage</vt:lpwstr>
  </property>
</Properties>
</file>