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0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1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86E9B-F65B-4F42-B531-050B2F47A5A3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90450" y="181177"/>
            <a:ext cx="1200912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20202"/>
                </a:solidFill>
                <a:latin typeface="Calibri"/>
              </a:rPr>
              <a:t>&lt;Omar Hossain&gt;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– </a:t>
            </a:r>
            <a:r>
              <a:rPr lang="en-US" dirty="0" smtClean="0">
                <a:solidFill>
                  <a:srgbClr val="020202"/>
                </a:solidFill>
                <a:latin typeface="Calibri"/>
              </a:rPr>
              <a:t>Associate Software Developer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20202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3962402" y="589459"/>
            <a:ext cx="7981946" cy="279797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txBody>
          <a:bodyPr tIns="91440" bIns="91440" anchor="ctr"/>
          <a:lstStyle/>
          <a:p>
            <a:pPr marL="114300" indent="-114300" defTabSz="895350">
              <a:spcBef>
                <a:spcPct val="5000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Skills</a:t>
            </a:r>
            <a:endParaRPr lang="en-US" sz="1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959590" y="857728"/>
            <a:ext cx="2897405" cy="127298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marL="195263" indent="-195263" eaLnBrk="0" hangingPunct="0">
              <a:buSzPct val="75000"/>
              <a:buFont typeface="Wingdings" pitchFamily="2" charset="2"/>
              <a:buNone/>
              <a:defRPr/>
            </a:pPr>
            <a:r>
              <a:rPr lang="en-US" sz="1000" b="1" kern="0" dirty="0">
                <a:solidFill>
                  <a:srgbClr val="000000"/>
                </a:solidFill>
                <a:cs typeface="Calibri" pitchFamily="34" charset="0"/>
              </a:rPr>
              <a:t>Skills &amp; Expertise:</a:t>
            </a: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Full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Stack 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application Developer</a:t>
            </a: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Framework: (Angular 4 ,Spring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MVC,Spring REST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, Spring DAO, Hibernate etc.) </a:t>
            </a:r>
            <a:endParaRPr lang="en-US" sz="1000" kern="0" dirty="0">
              <a:solidFill>
                <a:sysClr val="windowText" lastClr="000000"/>
              </a:solidFill>
              <a:cs typeface="Calibri" pitchFamily="34" charset="0"/>
            </a:endParaRP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Programming Languages:  (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C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ore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J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ava, JavaScript</a:t>
            </a:r>
            <a:r>
              <a:rPr lang="en-US" sz="1000" kern="0" smtClean="0">
                <a:solidFill>
                  <a:sysClr val="windowText" lastClr="000000"/>
                </a:solidFill>
                <a:cs typeface="Calibri" pitchFamily="34" charset="0"/>
              </a:rPr>
              <a:t>, Typescript 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etc.)</a:t>
            </a: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Built Single Page Application and design pattern.</a:t>
            </a:r>
            <a:endParaRPr lang="en-US" sz="1000" kern="0" dirty="0">
              <a:solidFill>
                <a:sysClr val="windowText" lastClr="000000"/>
              </a:solidFill>
              <a:cs typeface="Calibri" pitchFamily="34" charset="0"/>
            </a:endParaRP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endParaRPr lang="en-US" sz="1000" kern="0" dirty="0" smtClean="0">
              <a:latin typeface="Calibri" pitchFamily="34" charset="0"/>
              <a:cs typeface="Calibri" pitchFamily="34" charset="0"/>
            </a:endParaRP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Excellent Communication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and Interpersonal 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skills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42217" y="809249"/>
            <a:ext cx="3872963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95263" marR="0" lvl="0" indent="-195263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 pitchFamily="34" charset="0"/>
            </a:endParaRPr>
          </a:p>
          <a:p>
            <a:pPr marL="171450" lvl="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 pitchFamily="34" charset="0"/>
            </a:endParaRPr>
          </a:p>
          <a:p>
            <a:r>
              <a:rPr lang="en-US" sz="1000" b="1" dirty="0" smtClean="0"/>
              <a:t>Software/Tools</a:t>
            </a:r>
            <a:r>
              <a:rPr lang="en-US" sz="1000" b="1" dirty="0"/>
              <a:t>: </a:t>
            </a:r>
            <a:r>
              <a:rPr lang="en-US" sz="1000" dirty="0"/>
              <a:t>Eclipse, MySQL, Tomcat, Postman, Junit etc.</a:t>
            </a:r>
          </a:p>
          <a:p>
            <a:r>
              <a:rPr lang="en-US" sz="1000" b="1" dirty="0"/>
              <a:t>Key Strength Areas: </a:t>
            </a:r>
            <a:r>
              <a:rPr lang="en-US" sz="1000" dirty="0"/>
              <a:t>Team Building &amp; Collaboration, Issue Resolution &amp; Problem Solving, Object-Oriented Programming, Data Structures, Algorithms, Functional programing </a:t>
            </a:r>
            <a:r>
              <a:rPr lang="en-US" sz="1000" dirty="0" smtClean="0"/>
              <a:t>etc.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20202"/>
              </a:solidFill>
              <a:effectLst/>
              <a:uLnTx/>
              <a:uFillTx/>
              <a:cs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6622" y="2141491"/>
            <a:ext cx="3735780" cy="278250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txBody>
          <a:bodyPr tIns="91440" bIns="91440" anchor="ctr"/>
          <a:lstStyle/>
          <a:p>
            <a:pPr marL="114300" indent="-114300" defTabSz="895350">
              <a:spcBef>
                <a:spcPct val="50000"/>
              </a:spcBef>
              <a:buFont typeface="Arial" pitchFamily="34" charset="0"/>
              <a:buNone/>
            </a:pPr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Experience Summary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114797" y="2134667"/>
            <a:ext cx="7829551" cy="285074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txBody>
          <a:bodyPr tIns="91440" bIns="91440" anchor="ctr"/>
          <a:lstStyle/>
          <a:p>
            <a:pPr marL="114300" indent="-114300" defTabSz="895350">
              <a:spcBef>
                <a:spcPct val="50000"/>
              </a:spcBef>
              <a:buFont typeface="Arial" pitchFamily="34" charset="0"/>
              <a:buNone/>
            </a:pPr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Project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09579" y="2360207"/>
            <a:ext cx="3735780" cy="3842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Full </a:t>
            </a:r>
            <a:r>
              <a:rPr lang="en-US" sz="1200" dirty="0">
                <a:solidFill>
                  <a:schemeClr val="tx1"/>
                </a:solidFill>
              </a:rPr>
              <a:t>stack developer with </a:t>
            </a:r>
            <a:r>
              <a:rPr lang="en-US" sz="1200" dirty="0" smtClean="0">
                <a:solidFill>
                  <a:schemeClr val="tx1"/>
                </a:solidFill>
              </a:rPr>
              <a:t>overall  one year </a:t>
            </a:r>
            <a:r>
              <a:rPr lang="en-US" sz="1200" dirty="0">
                <a:solidFill>
                  <a:schemeClr val="tx1"/>
                </a:solidFill>
              </a:rPr>
              <a:t>of experience in developing full stack </a:t>
            </a:r>
            <a:r>
              <a:rPr lang="en-US" sz="1200" dirty="0" smtClean="0">
                <a:solidFill>
                  <a:schemeClr val="tx1"/>
                </a:solidFill>
              </a:rPr>
              <a:t>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Primary </a:t>
            </a:r>
            <a:r>
              <a:rPr lang="en-US" sz="1200" dirty="0">
                <a:solidFill>
                  <a:schemeClr val="tx1"/>
                </a:solidFill>
              </a:rPr>
              <a:t>languages used: </a:t>
            </a:r>
            <a:r>
              <a:rPr lang="en-US" sz="1200" dirty="0" smtClean="0">
                <a:solidFill>
                  <a:schemeClr val="tx1"/>
                </a:solidFill>
              </a:rPr>
              <a:t>JavaScript, typescript, Java, Angular 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Experienced </a:t>
            </a:r>
            <a:r>
              <a:rPr lang="en-US" sz="1200" dirty="0">
                <a:solidFill>
                  <a:schemeClr val="tx1"/>
                </a:solidFill>
              </a:rPr>
              <a:t>in writing application level code to interact with APIs, Restful Web Services using AJAX, JSON.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Excellent knowledge on Object Oriented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Strong </a:t>
            </a:r>
            <a:r>
              <a:rPr lang="en-US" sz="1200" dirty="0">
                <a:solidFill>
                  <a:schemeClr val="tx1"/>
                </a:solidFill>
              </a:rPr>
              <a:t>Problem solving Business and Application analysis skills with excellent communication skills.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Ability </a:t>
            </a:r>
            <a:r>
              <a:rPr lang="en-US" sz="1200" dirty="0">
                <a:solidFill>
                  <a:schemeClr val="tx1"/>
                </a:solidFill>
              </a:rPr>
              <a:t>to work individually or in a team and good learner to adapt fast changing technologies that tends to business development.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Academics: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Bachelor in information system from The City University Of New York, New York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7" y="2464363"/>
            <a:ext cx="7829551" cy="3842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kern="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Full-Stack Developer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Full-Stack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developer,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was responsible for creating RESTFUL Web Services using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REST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4. which Called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Restful web services using POST, PUT, DELETE and GET methods and with micro services.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back-end of the application using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Hibernate,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communicates with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DB. Three Tier client/server Application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J2EE technology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complete MVC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solution. Implemented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side programs by using Servlets and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JSP. Designed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developed and validated User Interface using HTML,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Typescript,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and CSS. </a:t>
            </a:r>
            <a:endParaRPr lang="en-US" sz="1100" kern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1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100" b="1" kern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100" b="1" kern="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Junior Front/Back-end Developer  Training/Intern-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worked on a variety of technologies both in my studies and throughout the duration of training.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time at CUNY, I had the opportunity to work on a variety of object oriented projects including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Java core and SQL/CRUD technology to build  business management system such as Customer/Employee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featured adding, updating and removing via JDBC to database. Through out my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, I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worked few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 using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core, Spring Dao, spring MVC/Rest for backend.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such as cab rental application which enable user to register, make booking ,cancel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get discount for monthly rides etc. </a:t>
            </a:r>
          </a:p>
          <a:p>
            <a:pPr algn="just"/>
            <a:endParaRPr lang="en-US" sz="11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7345" y="778058"/>
            <a:ext cx="186307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Email:omar.hossain@Infosys.com</a:t>
            </a:r>
            <a:endParaRPr lang="en-US" sz="1200" dirty="0"/>
          </a:p>
          <a:p>
            <a:r>
              <a:rPr lang="en-US" sz="1200" dirty="0"/>
              <a:t>Mobile: +1-(929) 231-7389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407964" y="960039"/>
            <a:ext cx="12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9" y="534857"/>
            <a:ext cx="1676775" cy="14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6425</TotalTime>
  <Words>431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Retrospect</vt:lpstr>
      <vt:lpstr>PowerPoint Presentation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Mufazzal Raghib</dc:creator>
  <cp:lastModifiedBy>omar Hossain</cp:lastModifiedBy>
  <cp:revision>148</cp:revision>
  <dcterms:created xsi:type="dcterms:W3CDTF">2015-10-06T18:10:03Z</dcterms:created>
  <dcterms:modified xsi:type="dcterms:W3CDTF">2019-05-03T18:24:00Z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md.khan@ad.infosys.com</vt:lpwstr>
  </property>
  <property fmtid="{D5CDD505-2E9C-101B-9397-08002B2CF9AE}" pid="5" name="MSIP_Label_be4b3411-284d-4d31-bd4f-bc13ef7f1fd6_SetDate">
    <vt:lpwstr>2018-10-02T16:09:33.1741701Z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md.khan@ad.infosys.com</vt:lpwstr>
  </property>
  <property fmtid="{D5CDD505-2E9C-101B-9397-08002B2CF9AE}" pid="12" name="MSIP_Label_a0819fa7-4367-4500-ba88-dd630d977609_SetDate">
    <vt:lpwstr>2018-10-02T16:09:33.1751337Z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