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3FBD4-5875-4111-A78F-D2868029F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26688-9E71-A6DA-8DA5-98B04CF6D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16885-157A-3DC0-485E-353F5638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A92A-0993-4FBB-882E-73A8B6D1B670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34235-00DB-B4E3-981C-46C838EA5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1DC1-938D-63BD-0014-C7C8719D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29ED-8CCA-4EFE-84A9-D4D4165567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99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A7F40-9AF7-DCB4-EBE7-CFA62589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F77DA-2ADC-04F1-2583-438E4EC11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485BB-1C7F-5CEE-9A15-79AFD0AF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A92A-0993-4FBB-882E-73A8B6D1B670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62E21-112E-4E91-8FCF-7FB8F908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4B489-C74A-4C92-B621-81190F4A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29ED-8CCA-4EFE-84A9-D4D4165567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02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F15E7B-490A-604A-E3E9-2A1A44B6B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7B9B4-7009-2685-A3EA-7AF2AD18B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14214-2899-9BE1-4A83-A3A21884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A92A-0993-4FBB-882E-73A8B6D1B670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43788-17F8-ABBB-0FFC-E4152539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3B123-2168-C7A6-DDB8-C8D9D0AD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29ED-8CCA-4EFE-84A9-D4D4165567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42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CB4D-8820-609B-D854-FE426D61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AC12-702F-2CD2-912A-2876947F2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29B1-DE50-B4CB-977B-C48BA7B9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A92A-0993-4FBB-882E-73A8B6D1B670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CE1CF-D5AB-4218-15C7-C124DD5F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AA2C4-9A16-DEBD-F2CF-BFF62C09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29ED-8CCA-4EFE-84A9-D4D4165567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16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FA04-A3B0-B9FC-D3F6-5FF0646A5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5D595-F568-A2F0-BC36-8F631D2D5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D2968-CA47-88FC-832C-7EBB3AA1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A92A-0993-4FBB-882E-73A8B6D1B670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5FE2E-11CA-6660-8BD6-8B7F4ACB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9B679-46E9-C7D2-D8C4-D34D4A96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29ED-8CCA-4EFE-84A9-D4D4165567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28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946E-6475-3525-6BC8-62F28D23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C3BFC-F5DC-160D-3D01-A553F2EE8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90354-7762-2AB8-AC60-BB71FBE16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1717D-98D9-BB4A-0E07-0F77CEF0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A92A-0993-4FBB-882E-73A8B6D1B670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97D03-8A19-5C6C-E37F-22F7F9443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85B25-0C52-9F8A-E535-D7939910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29ED-8CCA-4EFE-84A9-D4D4165567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27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6D39-9BC7-F14D-57CD-BBA71472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422B9-371D-26B0-746C-5946C15BB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119E3-504A-3283-1A0F-8762532B9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02F7C-8758-0763-7CB4-3FE023257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B3772-524C-BFD3-8C35-1257F3B86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39359-B77C-C58C-BB01-45467BDC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A92A-0993-4FBB-882E-73A8B6D1B670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B48DA-79B8-7AC6-9E7A-550428A7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851BF-E72A-517E-5081-FE51EF3A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29ED-8CCA-4EFE-84A9-D4D4165567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20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3572B-409C-ED31-31C4-0A4EEAFD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B70D1-A278-AD48-2F68-678623C3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A92A-0993-4FBB-882E-73A8B6D1B670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89A02-3ABB-76C2-B319-CF53C5E3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C3B8B-3903-57E4-A6CA-BA7D985E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29ED-8CCA-4EFE-84A9-D4D4165567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33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45936-F5FB-FD8C-A504-2620A6CA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A92A-0993-4FBB-882E-73A8B6D1B670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D9E06F-B6E1-BFD7-BB14-5F5B15CB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6950D-7192-DEB5-F16D-AA639CFA0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29ED-8CCA-4EFE-84A9-D4D4165567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26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83E9-761D-3060-B529-550E8F8F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7782-A29E-39E2-5B9F-3780A94E9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E43E5-B5AC-9E75-B661-1A14F80B2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4E2DE-85F9-B2EB-7CE1-B2CC61705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A92A-0993-4FBB-882E-73A8B6D1B670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F5BBB-96C9-BB85-05B4-806DE4F6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332D4-FF0A-7A6B-43EB-B80338FE4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29ED-8CCA-4EFE-84A9-D4D4165567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09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4FB6-2279-1333-2938-B95AFC6F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B4A3D-7022-7DE8-21DF-59EFB5BB6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3F2F9-FFE0-FFB5-BF76-C6ECB8CE8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C0672-E58F-B74C-0273-DB54E4F9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A92A-0993-4FBB-882E-73A8B6D1B670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C3A36-9332-C350-603F-12AE0F1BC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9829A-10A3-5845-F0E8-2A06B397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29ED-8CCA-4EFE-84A9-D4D4165567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19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DC38D-D4BD-C20A-5EEE-73A0F597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9923A-9B59-03D6-50FD-CF662BDD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B388B-EE3E-7F70-C7EA-E61790964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4DA92A-0993-4FBB-882E-73A8B6D1B670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8E8D1-FD14-28B8-1944-762FDB039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5773A-2123-D246-A051-A0042A1D0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7629ED-8CCA-4EFE-84A9-D4D4165567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09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pette adding DNA sample to a petri dish">
            <a:extLst>
              <a:ext uri="{FF2B5EF4-FFF2-40B4-BE49-F238E27FC236}">
                <a16:creationId xmlns:a16="http://schemas.microsoft.com/office/drawing/2014/main" id="{80A0BC76-F593-25CC-336C-C443E0A52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75CD9-CD71-8C29-AED7-2FC0ADF2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402" y="743447"/>
            <a:ext cx="344576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Exploring COVID-19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219412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AA65-D3FD-2A7D-E471-3253B502B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510" y="393288"/>
            <a:ext cx="9144000" cy="983227"/>
          </a:xfrm>
        </p:spPr>
        <p:txBody>
          <a:bodyPr>
            <a:normAutofit/>
          </a:bodyPr>
          <a:lstStyle/>
          <a:p>
            <a:r>
              <a:rPr lang="en-GB" sz="4800" dirty="0"/>
              <a:t>Q9. Maximum Values per Year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8ACE9B2-2857-8B1D-37E3-27DE88CB2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766" y="1553496"/>
            <a:ext cx="6896468" cy="476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3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AA65-D3FD-2A7D-E471-3253B502B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510" y="393288"/>
            <a:ext cx="9144000" cy="983227"/>
          </a:xfrm>
        </p:spPr>
        <p:txBody>
          <a:bodyPr>
            <a:normAutofit/>
          </a:bodyPr>
          <a:lstStyle/>
          <a:p>
            <a:r>
              <a:rPr lang="en-GB" sz="4800" dirty="0"/>
              <a:t>Q10. Total Cases per Month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A8F4346-E65B-C502-B15A-F880E14A6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458" y="1917290"/>
            <a:ext cx="8200104" cy="388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32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AA65-D3FD-2A7D-E471-3253B502B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510" y="393288"/>
            <a:ext cx="9144000" cy="983227"/>
          </a:xfrm>
        </p:spPr>
        <p:txBody>
          <a:bodyPr>
            <a:normAutofit fontScale="90000"/>
          </a:bodyPr>
          <a:lstStyle/>
          <a:p>
            <a:r>
              <a:rPr lang="en-GB" sz="4800" dirty="0"/>
              <a:t> Q11. Spread of COVID-19: Confirmed Cases Analysis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F67CA03-0298-3412-1C75-143FFCEAB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35" y="1455173"/>
            <a:ext cx="9888330" cy="507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71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AA65-D3FD-2A7D-E471-3253B502B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510" y="393288"/>
            <a:ext cx="9144000" cy="983227"/>
          </a:xfrm>
        </p:spPr>
        <p:txBody>
          <a:bodyPr>
            <a:normAutofit fontScale="90000"/>
          </a:bodyPr>
          <a:lstStyle/>
          <a:p>
            <a:r>
              <a:rPr lang="en-GB" sz="4800" dirty="0"/>
              <a:t>Q12. Spread of COVID-19: Death Cases Analysis per Month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E153EBC-359B-F417-CC00-B6146AE3A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94" y="1661651"/>
            <a:ext cx="8868987" cy="509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14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AA65-D3FD-2A7D-E471-3253B502B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510" y="393288"/>
            <a:ext cx="9144000" cy="983227"/>
          </a:xfrm>
        </p:spPr>
        <p:txBody>
          <a:bodyPr>
            <a:normAutofit fontScale="90000"/>
          </a:bodyPr>
          <a:lstStyle/>
          <a:p>
            <a:r>
              <a:rPr lang="en-GB" sz="4800" dirty="0"/>
              <a:t>Q13. Spread of COVID-19: Recovered Cases Analysis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67C38BE-AEBB-EDE9-3E5F-7E1902682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98" y="1710814"/>
            <a:ext cx="9154803" cy="484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00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AA65-D3FD-2A7D-E471-3253B502B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510" y="393288"/>
            <a:ext cx="9144000" cy="983227"/>
          </a:xfrm>
        </p:spPr>
        <p:txBody>
          <a:bodyPr>
            <a:normAutofit fontScale="90000"/>
          </a:bodyPr>
          <a:lstStyle/>
          <a:p>
            <a:r>
              <a:rPr lang="en-GB" sz="4800" dirty="0"/>
              <a:t>Q14. Country with Highest Confirmed Cases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DF05B4E-E6CE-D42F-335E-D98FC01A1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703" y="1825001"/>
            <a:ext cx="7973555" cy="463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73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AA65-D3FD-2A7D-E471-3253B502B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510" y="393288"/>
            <a:ext cx="9144000" cy="983227"/>
          </a:xfrm>
        </p:spPr>
        <p:txBody>
          <a:bodyPr>
            <a:normAutofit fontScale="90000"/>
          </a:bodyPr>
          <a:lstStyle/>
          <a:p>
            <a:r>
              <a:rPr lang="en-GB" sz="4800" dirty="0"/>
              <a:t>Q15. Country with Lowest Death Cases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6321C37-D7EF-FC2E-F118-DEDD0BF66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45" y="2074606"/>
            <a:ext cx="7462897" cy="378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96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91C62D3-4FE9-69A6-F9B1-63C90E2C272D}"/>
              </a:ext>
            </a:extLst>
          </p:cNvPr>
          <p:cNvSpPr txBox="1">
            <a:spLocks/>
          </p:cNvSpPr>
          <p:nvPr/>
        </p:nvSpPr>
        <p:spPr>
          <a:xfrm>
            <a:off x="1435510" y="393288"/>
            <a:ext cx="9144000" cy="98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/>
              <a:t>Q16. Top 5 Countries with Highest Recovered Cases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09F5486-7105-D1FF-A21E-755A187F6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214" y="1532431"/>
            <a:ext cx="9078592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3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AA65-D3FD-2A7D-E471-3253B502B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510" y="393288"/>
            <a:ext cx="9144000" cy="983227"/>
          </a:xfrm>
        </p:spPr>
        <p:txBody>
          <a:bodyPr>
            <a:normAutofit/>
          </a:bodyPr>
          <a:lstStyle/>
          <a:p>
            <a:r>
              <a:rPr lang="en-GB" sz="4800" dirty="0"/>
              <a:t>Q1. Check for NULL Values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C71181A-4E20-8CFC-98C3-FBA23AD63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766" y="1898893"/>
            <a:ext cx="7969488" cy="384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9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AA65-D3FD-2A7D-E471-3253B502B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510" y="393288"/>
            <a:ext cx="9144000" cy="983227"/>
          </a:xfrm>
        </p:spPr>
        <p:txBody>
          <a:bodyPr>
            <a:normAutofit/>
          </a:bodyPr>
          <a:lstStyle/>
          <a:p>
            <a:r>
              <a:rPr lang="en-GB" sz="4800" dirty="0"/>
              <a:t>Q2. Fill Missing Values with Zeroes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BD0C029-6714-48F7-307C-518C4AF8F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426" y="1558652"/>
            <a:ext cx="6587864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4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AA65-D3FD-2A7D-E471-3253B502B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510" y="393288"/>
            <a:ext cx="9144000" cy="983227"/>
          </a:xfrm>
        </p:spPr>
        <p:txBody>
          <a:bodyPr>
            <a:normAutofit/>
          </a:bodyPr>
          <a:lstStyle/>
          <a:p>
            <a:r>
              <a:rPr lang="en-GB" sz="4800" dirty="0"/>
              <a:t>Q3. Total Number of Rows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604623A-A6B4-DE0E-716D-93F298C0C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188" y="1883028"/>
            <a:ext cx="6292644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9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AA65-D3FD-2A7D-E471-3253B502B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510" y="393288"/>
            <a:ext cx="9144000" cy="983227"/>
          </a:xfrm>
        </p:spPr>
        <p:txBody>
          <a:bodyPr>
            <a:normAutofit/>
          </a:bodyPr>
          <a:lstStyle/>
          <a:p>
            <a:r>
              <a:rPr lang="en-GB" sz="4800" dirty="0"/>
              <a:t>Q4. Determine Start and End Dates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ACA6960-0C5C-F52E-85F5-AE4D2658F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452" y="1665615"/>
            <a:ext cx="6930115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0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AA65-D3FD-2A7D-E471-3253B502B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510" y="393288"/>
            <a:ext cx="9144000" cy="983227"/>
          </a:xfrm>
        </p:spPr>
        <p:txBody>
          <a:bodyPr>
            <a:normAutofit fontScale="90000"/>
          </a:bodyPr>
          <a:lstStyle/>
          <a:p>
            <a:r>
              <a:rPr lang="en-GB" sz="4800" dirty="0"/>
              <a:t>Q5. Count Number of Unique Months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F8BA71E-B782-4D75-80BB-4B626A82F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16" y="1583124"/>
            <a:ext cx="7737987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2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AA65-D3FD-2A7D-E471-3253B502B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510" y="393288"/>
            <a:ext cx="9144000" cy="983227"/>
          </a:xfrm>
        </p:spPr>
        <p:txBody>
          <a:bodyPr>
            <a:normAutofit/>
          </a:bodyPr>
          <a:lstStyle/>
          <a:p>
            <a:r>
              <a:rPr lang="en-GB" sz="4800" dirty="0"/>
              <a:t>Q6. Monthly Averages for Cases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6C1A8D5-EB91-6D99-3B93-EB2C37605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935" y="1494502"/>
            <a:ext cx="8377083" cy="484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40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AA65-D3FD-2A7D-E471-3253B502B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510" y="393288"/>
            <a:ext cx="9144000" cy="983227"/>
          </a:xfrm>
        </p:spPr>
        <p:txBody>
          <a:bodyPr>
            <a:normAutofit fontScale="90000"/>
          </a:bodyPr>
          <a:lstStyle/>
          <a:p>
            <a:r>
              <a:rPr lang="en-GB" sz="4800" dirty="0"/>
              <a:t>Q7. Most Frequent Values per Month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86DD520-0529-B9C4-B945-D436F454B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203" y="1651820"/>
            <a:ext cx="6950261" cy="450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54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AA65-D3FD-2A7D-E471-3253B502B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510" y="393288"/>
            <a:ext cx="9144000" cy="983227"/>
          </a:xfrm>
        </p:spPr>
        <p:txBody>
          <a:bodyPr>
            <a:normAutofit/>
          </a:bodyPr>
          <a:lstStyle/>
          <a:p>
            <a:r>
              <a:rPr lang="en-GB" sz="4800" dirty="0"/>
              <a:t>Q8. Minimum Values per Year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1496DA5-A648-33FC-F4EC-F99348DD4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730" y="1750143"/>
            <a:ext cx="7384026" cy="443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4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121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Exploring COVID-19 Data Analysis</vt:lpstr>
      <vt:lpstr>Q1. Check for NULL Values</vt:lpstr>
      <vt:lpstr>Q2. Fill Missing Values with Zeroes</vt:lpstr>
      <vt:lpstr>Q3. Total Number of Rows</vt:lpstr>
      <vt:lpstr>Q4. Determine Start and End Dates</vt:lpstr>
      <vt:lpstr>Q5. Count Number of Unique Months</vt:lpstr>
      <vt:lpstr>Q6. Monthly Averages for Cases</vt:lpstr>
      <vt:lpstr>Q7. Most Frequent Values per Month</vt:lpstr>
      <vt:lpstr>Q8. Minimum Values per Year</vt:lpstr>
      <vt:lpstr>Q9. Maximum Values per Year</vt:lpstr>
      <vt:lpstr>Q10. Total Cases per Month</vt:lpstr>
      <vt:lpstr> Q11. Spread of COVID-19: Confirmed Cases Analysis</vt:lpstr>
      <vt:lpstr>Q12. Spread of COVID-19: Death Cases Analysis per Month</vt:lpstr>
      <vt:lpstr>Q13. Spread of COVID-19: Recovered Cases Analysis</vt:lpstr>
      <vt:lpstr>Q14. Country with Highest Confirmed Cases</vt:lpstr>
      <vt:lpstr>Q15. Country with Lowest Death Cases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Q1. Check for NULL Values</dc:title>
  <dc:creator>OMAR HOSSAM MOHAMED ELSAYED</dc:creator>
  <cp:lastModifiedBy>OMAR HOSSAM MOHAMED ELSAYED</cp:lastModifiedBy>
  <cp:revision>2</cp:revision>
  <dcterms:created xsi:type="dcterms:W3CDTF">2024-05-04T14:07:29Z</dcterms:created>
  <dcterms:modified xsi:type="dcterms:W3CDTF">2024-05-04T15:00:41Z</dcterms:modified>
</cp:coreProperties>
</file>