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67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9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4" d="100"/>
          <a:sy n="74" d="100"/>
        </p:scale>
        <p:origin x="-126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2B8EC-03F5-4A08-B516-680C5300077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2D35C-46BA-44E5-A446-60B207CF3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4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2D35C-46BA-44E5-A446-60B207CF31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1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0306"/>
            <a:ext cx="9272789" cy="71282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2283" y="6410852"/>
            <a:ext cx="6400800" cy="40489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 ERP Software Works in Organizations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9747" y="6612844"/>
            <a:ext cx="1803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By: Ahmad Bilal “Omari”</a:t>
            </a:r>
            <a:endParaRPr lang="en-US" sz="9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79561"/>
            <a:ext cx="4552683" cy="718035"/>
          </a:xfrm>
        </p:spPr>
        <p:txBody>
          <a:bodyPr/>
          <a:lstStyle/>
          <a:p>
            <a:pPr algn="l"/>
            <a:r>
              <a:rPr lang="en-US" sz="3600" dirty="0"/>
              <a:t>Introduction </a:t>
            </a:r>
            <a:r>
              <a:rPr lang="en-US" sz="3600" dirty="0" smtClean="0"/>
              <a:t>to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9629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477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8194" y="2381417"/>
            <a:ext cx="6415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Algerian" panose="04020705040A02060702" pitchFamily="82" charset="0"/>
              </a:rPr>
              <a:t>Thank you for your </a:t>
            </a:r>
            <a:r>
              <a:rPr lang="en-US" sz="8800" dirty="0" smtClean="0">
                <a:latin typeface="Algerian" panose="04020705040A02060702" pitchFamily="82" charset="0"/>
              </a:rPr>
              <a:t>attention!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106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ERP stands for Enterprise Resource Planning.</a:t>
            </a:r>
          </a:p>
          <a:p>
            <a:r>
              <a:rPr dirty="0"/>
              <a:t>It is software used to manage and integrate all parts of a business.</a:t>
            </a:r>
          </a:p>
          <a:p>
            <a:r>
              <a:rPr lang="en-US" dirty="0" smtClean="0"/>
              <a:t> Key point: </a:t>
            </a:r>
            <a:r>
              <a:rPr dirty="0" smtClean="0"/>
              <a:t>One </a:t>
            </a:r>
            <a:r>
              <a:rPr dirty="0"/>
              <a:t>system to manage sales, accounting, HR, inventory,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is ERP?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Better coordination between departments</a:t>
            </a:r>
          </a:p>
          <a:p>
            <a:r>
              <a:rPr dirty="0"/>
              <a:t>Reduces manual errors and duplicate data</a:t>
            </a:r>
          </a:p>
          <a:p>
            <a:r>
              <a:rPr dirty="0"/>
              <a:t>Real-time data and reports</a:t>
            </a:r>
          </a:p>
          <a:p>
            <a:r>
              <a:rPr dirty="0"/>
              <a:t>Saves time and increases productivity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247" y="502016"/>
            <a:ext cx="7756263" cy="1054250"/>
          </a:xfrm>
        </p:spPr>
        <p:txBody>
          <a:bodyPr/>
          <a:lstStyle/>
          <a:p>
            <a:r>
              <a:rPr dirty="0"/>
              <a:t>Why Do Companies Use ERP?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customer places an order</a:t>
            </a:r>
          </a:p>
          <a:p>
            <a:r>
              <a:rPr dirty="0"/>
              <a:t>Sales enters the order in ERP</a:t>
            </a:r>
          </a:p>
          <a:p>
            <a:r>
              <a:rPr dirty="0"/>
              <a:t>Inventory checks stock</a:t>
            </a:r>
          </a:p>
          <a:p>
            <a:r>
              <a:rPr dirty="0"/>
              <a:t>If </a:t>
            </a:r>
            <a:r>
              <a:rPr lang="en-US" dirty="0" smtClean="0"/>
              <a:t>stock is low , ERP system notifies the production team to manufacture more units.</a:t>
            </a:r>
          </a:p>
          <a:p>
            <a:r>
              <a:rPr lang="en-US" dirty="0" smtClean="0"/>
              <a:t>Accounting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90" y="467125"/>
            <a:ext cx="7756263" cy="1054250"/>
          </a:xfrm>
        </p:spPr>
        <p:txBody>
          <a:bodyPr/>
          <a:lstStyle/>
          <a:p>
            <a:r>
              <a:rPr dirty="0"/>
              <a:t>How ERP Works (Simple Example)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Financial Management</a:t>
            </a:r>
          </a:p>
          <a:p>
            <a:r>
              <a:rPr dirty="0"/>
              <a:t>Human Resource Management</a:t>
            </a:r>
          </a:p>
          <a:p>
            <a:r>
              <a:rPr dirty="0"/>
              <a:t>Inventory and Supply Chain</a:t>
            </a:r>
          </a:p>
          <a:p>
            <a:r>
              <a:rPr dirty="0"/>
              <a:t>Customer Relationship Management (CRM)</a:t>
            </a:r>
          </a:p>
          <a:p>
            <a:r>
              <a:rPr dirty="0"/>
              <a:t>Project Management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90" y="467125"/>
            <a:ext cx="7756263" cy="1054250"/>
          </a:xfrm>
        </p:spPr>
        <p:txBody>
          <a:bodyPr/>
          <a:lstStyle/>
          <a:p>
            <a:r>
              <a:rPr dirty="0"/>
              <a:t>Main Features of ERP Systems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SAP ERP (for large companies)</a:t>
            </a:r>
          </a:p>
          <a:p>
            <a:r>
              <a:rPr dirty="0"/>
              <a:t>Oracle NetSuite (cloud-based ERP)</a:t>
            </a:r>
          </a:p>
          <a:p>
            <a:r>
              <a:rPr dirty="0"/>
              <a:t>Microsoft Dynamics 365 (integrates with Office)</a:t>
            </a:r>
          </a:p>
          <a:p>
            <a:r>
              <a:rPr dirty="0"/>
              <a:t>Odoo (open-source, flexible)</a:t>
            </a:r>
          </a:p>
          <a:p>
            <a:r>
              <a:rPr dirty="0"/>
              <a:t>ERPNext (simple and free)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90" y="364094"/>
            <a:ext cx="7756263" cy="1054250"/>
          </a:xfrm>
        </p:spPr>
        <p:txBody>
          <a:bodyPr/>
          <a:lstStyle/>
          <a:p>
            <a:r>
              <a:rPr dirty="0"/>
              <a:t>Popular ERP Software Examples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Better decision making with real-time data</a:t>
            </a:r>
          </a:p>
          <a:p>
            <a:r>
              <a:rPr lang="en-US" dirty="0" smtClean="0"/>
              <a:t>Data security</a:t>
            </a:r>
          </a:p>
          <a:p>
            <a:r>
              <a:rPr lang="en-US" dirty="0"/>
              <a:t>fast implementation </a:t>
            </a:r>
            <a:endParaRPr dirty="0"/>
          </a:p>
          <a:p>
            <a:r>
              <a:rPr dirty="0"/>
              <a:t>Improved customer service</a:t>
            </a:r>
          </a:p>
          <a:p>
            <a:r>
              <a:rPr dirty="0"/>
              <a:t>One database for the whole company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ERP Systems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High cost of setup</a:t>
            </a:r>
          </a:p>
          <a:p>
            <a:r>
              <a:rPr dirty="0"/>
              <a:t>Training employees takes time</a:t>
            </a:r>
          </a:p>
          <a:p>
            <a:r>
              <a:rPr dirty="0"/>
              <a:t>Customization can be complex</a:t>
            </a:r>
          </a:p>
          <a:p>
            <a:r>
              <a:rPr dirty="0"/>
              <a:t>Data migration from old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90" y="467125"/>
            <a:ext cx="7756263" cy="1054250"/>
          </a:xfrm>
        </p:spPr>
        <p:txBody>
          <a:bodyPr/>
          <a:lstStyle/>
          <a:p>
            <a:r>
              <a:rPr dirty="0"/>
              <a:t>Challenges of ERP Implementation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ERP helps businesses become more organized and efficient.</a:t>
            </a:r>
          </a:p>
          <a:p>
            <a:r>
              <a:rPr dirty="0"/>
              <a:t>Choosing the right ERP depends on company size and needs.</a:t>
            </a:r>
          </a:p>
          <a:p>
            <a:r>
              <a:rPr dirty="0"/>
              <a:t>It is an investment that improves long-term performance.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89</TotalTime>
  <Words>261</Words>
  <Application>Microsoft Office PowerPoint</Application>
  <PresentationFormat>On-screen Show (4:3)</PresentationFormat>
  <Paragraphs>47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Hardcover</vt:lpstr>
      <vt:lpstr>Introduction to</vt:lpstr>
      <vt:lpstr>What is ERP?</vt:lpstr>
      <vt:lpstr>Why Do Companies Use ERP?</vt:lpstr>
      <vt:lpstr>How ERP Works (Simple Example)</vt:lpstr>
      <vt:lpstr>Main Features of ERP Systems</vt:lpstr>
      <vt:lpstr>Popular ERP Software Examples</vt:lpstr>
      <vt:lpstr>Benefits of ERP Systems</vt:lpstr>
      <vt:lpstr>Challenges of ERP Implementation</vt:lpstr>
      <vt:lpstr>Conclusion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ERP (Enterprise Resource Planning)</dc:title>
  <dc:creator>OMARI</dc:creator>
  <dc:description>generated using python-pptx</dc:description>
  <cp:lastModifiedBy>OMARI</cp:lastModifiedBy>
  <cp:revision>14</cp:revision>
  <dcterms:created xsi:type="dcterms:W3CDTF">2013-01-27T09:14:16Z</dcterms:created>
  <dcterms:modified xsi:type="dcterms:W3CDTF">2025-04-11T15:18:06Z</dcterms:modified>
</cp:coreProperties>
</file>